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9" r:id="rId2"/>
    <p:sldId id="256" r:id="rId3"/>
    <p:sldId id="322" r:id="rId4"/>
    <p:sldId id="325" r:id="rId5"/>
    <p:sldId id="326" r:id="rId6"/>
    <p:sldId id="340" r:id="rId7"/>
    <p:sldId id="271" r:id="rId8"/>
    <p:sldId id="272" r:id="rId9"/>
    <p:sldId id="273" r:id="rId10"/>
    <p:sldId id="274" r:id="rId11"/>
    <p:sldId id="275" r:id="rId12"/>
    <p:sldId id="276" r:id="rId13"/>
    <p:sldId id="277" r:id="rId14"/>
    <p:sldId id="318" r:id="rId15"/>
    <p:sldId id="323" r:id="rId16"/>
    <p:sldId id="279" r:id="rId17"/>
    <p:sldId id="319" r:id="rId18"/>
    <p:sldId id="321" r:id="rId19"/>
    <p:sldId id="324" r:id="rId20"/>
    <p:sldId id="327" r:id="rId21"/>
    <p:sldId id="328" r:id="rId22"/>
    <p:sldId id="329" r:id="rId23"/>
    <p:sldId id="336" r:id="rId24"/>
    <p:sldId id="337" r:id="rId25"/>
    <p:sldId id="330" r:id="rId26"/>
    <p:sldId id="345" r:id="rId27"/>
    <p:sldId id="333" r:id="rId28"/>
    <p:sldId id="334" r:id="rId29"/>
    <p:sldId id="257" r:id="rId30"/>
    <p:sldId id="262" r:id="rId31"/>
    <p:sldId id="270" r:id="rId32"/>
    <p:sldId id="263" r:id="rId33"/>
    <p:sldId id="264" r:id="rId34"/>
    <p:sldId id="265" r:id="rId35"/>
    <p:sldId id="266" r:id="rId36"/>
    <p:sldId id="267" r:id="rId37"/>
    <p:sldId id="268" r:id="rId38"/>
    <p:sldId id="269" r:id="rId39"/>
    <p:sldId id="261" r:id="rId40"/>
    <p:sldId id="331" r:id="rId41"/>
    <p:sldId id="344" r:id="rId42"/>
    <p:sldId id="332" r:id="rId43"/>
    <p:sldId id="339" r:id="rId44"/>
    <p:sldId id="343" r:id="rId45"/>
    <p:sldId id="258" r:id="rId46"/>
    <p:sldId id="341" r:id="rId47"/>
    <p:sldId id="342" r:id="rId48"/>
  </p:sldIdLst>
  <p:sldSz cx="12192000" cy="6858000"/>
  <p:notesSz cx="6858000" cy="9144000"/>
  <p:defaultTextStyle>
    <a:defPPr>
      <a:defRPr lang="en-A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2222"/>
    <a:srgbClr val="156082"/>
    <a:srgbClr val="878E96"/>
    <a:srgbClr val="20A7C9"/>
    <a:srgbClr val="FFFF66"/>
    <a:srgbClr val="FFCCCC"/>
    <a:srgbClr val="163E64"/>
    <a:srgbClr val="336790"/>
    <a:srgbClr val="484848"/>
    <a:srgbClr val="E715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6" autoAdjust="0"/>
    <p:restoredTop sz="82876" autoAdjust="0"/>
  </p:normalViewPr>
  <p:slideViewPr>
    <p:cSldViewPr snapToGrid="0">
      <p:cViewPr varScale="1">
        <p:scale>
          <a:sx n="82" d="100"/>
          <a:sy n="82" d="100"/>
        </p:scale>
        <p:origin x="341" y="48"/>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2D58FC-C0A1-447C-8997-C545B7B9507F}" type="datetimeFigureOut">
              <a:rPr lang="en-AS" smtClean="0"/>
              <a:t>6/3/2024</a:t>
            </a:fld>
            <a:endParaRPr lang="en-A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C02DC-632E-4F4F-8CB9-73CD69645919}" type="slidenum">
              <a:rPr lang="en-AS" smtClean="0"/>
              <a:t>‹#›</a:t>
            </a:fld>
            <a:endParaRPr lang="en-AS"/>
          </a:p>
        </p:txBody>
      </p:sp>
    </p:spTree>
    <p:extLst>
      <p:ext uri="{BB962C8B-B14F-4D97-AF65-F5344CB8AC3E}">
        <p14:creationId xmlns:p14="http://schemas.microsoft.com/office/powerpoint/2010/main" val="2708756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everyone, our team are Cerebro, welcome to our presentation for the solution of the VPBank Technology Hackathon. </a:t>
            </a:r>
            <a:endParaRPr lang="en-AS"/>
          </a:p>
        </p:txBody>
      </p:sp>
      <p:sp>
        <p:nvSpPr>
          <p:cNvPr id="4" name="Slide Number Placeholder 3"/>
          <p:cNvSpPr>
            <a:spLocks noGrp="1"/>
          </p:cNvSpPr>
          <p:nvPr>
            <p:ph type="sldNum" sz="quarter" idx="5"/>
          </p:nvPr>
        </p:nvSpPr>
        <p:spPr/>
        <p:txBody>
          <a:bodyPr/>
          <a:lstStyle/>
          <a:p>
            <a:fld id="{041C02DC-632E-4F4F-8CB9-73CD69645919}" type="slidenum">
              <a:rPr lang="en-AS" smtClean="0"/>
              <a:t>2</a:t>
            </a:fld>
            <a:endParaRPr lang="en-AS"/>
          </a:p>
        </p:txBody>
      </p:sp>
    </p:spTree>
    <p:extLst>
      <p:ext uri="{BB962C8B-B14F-4D97-AF65-F5344CB8AC3E}">
        <p14:creationId xmlns:p14="http://schemas.microsoft.com/office/powerpoint/2010/main" val="517113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divide our models into 3 layers. Staging for data cleaning, type casting and PII data masking. Most models of this layer will be views. Next is intermediate layers for middle step transformation, also stored as views. Finally, physical tables designed for end-users will be stored in the mart layer.</a:t>
            </a:r>
            <a:endParaRPr lang="en-AS"/>
          </a:p>
        </p:txBody>
      </p:sp>
      <p:sp>
        <p:nvSpPr>
          <p:cNvPr id="4" name="Slide Number Placeholder 3"/>
          <p:cNvSpPr>
            <a:spLocks noGrp="1"/>
          </p:cNvSpPr>
          <p:nvPr>
            <p:ph type="sldNum" sz="quarter" idx="5"/>
          </p:nvPr>
        </p:nvSpPr>
        <p:spPr/>
        <p:txBody>
          <a:bodyPr/>
          <a:lstStyle/>
          <a:p>
            <a:fld id="{041C02DC-632E-4F4F-8CB9-73CD69645919}" type="slidenum">
              <a:rPr lang="en-AS" smtClean="0"/>
              <a:t>13</a:t>
            </a:fld>
            <a:endParaRPr lang="en-AS"/>
          </a:p>
        </p:txBody>
      </p:sp>
    </p:spTree>
    <p:extLst>
      <p:ext uri="{BB962C8B-B14F-4D97-AF65-F5344CB8AC3E}">
        <p14:creationId xmlns:p14="http://schemas.microsoft.com/office/powerpoint/2010/main" val="848719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orchestrate models execution. We setup an airflow project that can pulls dbt project from github / gitlab to it own local repository and execute models on to the relational database.</a:t>
            </a:r>
            <a:endParaRPr lang="en-AS"/>
          </a:p>
        </p:txBody>
      </p:sp>
      <p:sp>
        <p:nvSpPr>
          <p:cNvPr id="4" name="Slide Number Placeholder 3"/>
          <p:cNvSpPr>
            <a:spLocks noGrp="1"/>
          </p:cNvSpPr>
          <p:nvPr>
            <p:ph type="sldNum" sz="quarter" idx="5"/>
          </p:nvPr>
        </p:nvSpPr>
        <p:spPr/>
        <p:txBody>
          <a:bodyPr/>
          <a:lstStyle/>
          <a:p>
            <a:fld id="{041C02DC-632E-4F4F-8CB9-73CD69645919}" type="slidenum">
              <a:rPr lang="en-AS" smtClean="0"/>
              <a:t>14</a:t>
            </a:fld>
            <a:endParaRPr lang="en-AS"/>
          </a:p>
        </p:txBody>
      </p:sp>
    </p:spTree>
    <p:extLst>
      <p:ext uri="{BB962C8B-B14F-4D97-AF65-F5344CB8AC3E}">
        <p14:creationId xmlns:p14="http://schemas.microsoft.com/office/powerpoint/2010/main" val="3051992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data engineer can directly query data from database, most of the departments will access them through a REST API. </a:t>
            </a:r>
            <a:endParaRPr lang="en-AS"/>
          </a:p>
        </p:txBody>
      </p:sp>
      <p:sp>
        <p:nvSpPr>
          <p:cNvPr id="4" name="Slide Number Placeholder 3"/>
          <p:cNvSpPr>
            <a:spLocks noGrp="1"/>
          </p:cNvSpPr>
          <p:nvPr>
            <p:ph type="sldNum" sz="quarter" idx="5"/>
          </p:nvPr>
        </p:nvSpPr>
        <p:spPr/>
        <p:txBody>
          <a:bodyPr/>
          <a:lstStyle/>
          <a:p>
            <a:fld id="{041C02DC-632E-4F4F-8CB9-73CD69645919}" type="slidenum">
              <a:rPr lang="en-AS" smtClean="0"/>
              <a:t>15</a:t>
            </a:fld>
            <a:endParaRPr lang="en-AS"/>
          </a:p>
        </p:txBody>
      </p:sp>
    </p:spTree>
    <p:extLst>
      <p:ext uri="{BB962C8B-B14F-4D97-AF65-F5344CB8AC3E}">
        <p14:creationId xmlns:p14="http://schemas.microsoft.com/office/powerpoint/2010/main" val="2728561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API allow queries on tables, filtering and record ordering based on columns values.</a:t>
            </a:r>
            <a:endParaRPr lang="en-VN"/>
          </a:p>
        </p:txBody>
      </p:sp>
      <p:sp>
        <p:nvSpPr>
          <p:cNvPr id="4" name="Slide Number Placeholder 3"/>
          <p:cNvSpPr>
            <a:spLocks noGrp="1"/>
          </p:cNvSpPr>
          <p:nvPr>
            <p:ph type="sldNum" sz="quarter" idx="5"/>
          </p:nvPr>
        </p:nvSpPr>
        <p:spPr/>
        <p:txBody>
          <a:bodyPr/>
          <a:lstStyle/>
          <a:p>
            <a:fld id="{CEFAA937-A39E-8648-ADC8-CBD1DBF0BEFC}" type="slidenum">
              <a:rPr lang="en-VN" smtClean="0"/>
              <a:t>16</a:t>
            </a:fld>
            <a:endParaRPr lang="en-VN"/>
          </a:p>
        </p:txBody>
      </p:sp>
    </p:spTree>
    <p:extLst>
      <p:ext uri="{BB962C8B-B14F-4D97-AF65-F5344CB8AC3E}">
        <p14:creationId xmlns:p14="http://schemas.microsoft.com/office/powerpoint/2010/main" val="3121982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is ready, so we need someway to view them, either through a dashboard or a web application. </a:t>
            </a:r>
            <a:endParaRPr lang="en-AS"/>
          </a:p>
        </p:txBody>
      </p:sp>
      <p:sp>
        <p:nvSpPr>
          <p:cNvPr id="4" name="Slide Number Placeholder 3"/>
          <p:cNvSpPr>
            <a:spLocks noGrp="1"/>
          </p:cNvSpPr>
          <p:nvPr>
            <p:ph type="sldNum" sz="quarter" idx="5"/>
          </p:nvPr>
        </p:nvSpPr>
        <p:spPr/>
        <p:txBody>
          <a:bodyPr/>
          <a:lstStyle/>
          <a:p>
            <a:fld id="{041C02DC-632E-4F4F-8CB9-73CD69645919}" type="slidenum">
              <a:rPr lang="en-AS" smtClean="0"/>
              <a:t>17</a:t>
            </a:fld>
            <a:endParaRPr lang="en-AS"/>
          </a:p>
        </p:txBody>
      </p:sp>
    </p:spTree>
    <p:extLst>
      <p:ext uri="{BB962C8B-B14F-4D97-AF65-F5344CB8AC3E}">
        <p14:creationId xmlns:p14="http://schemas.microsoft.com/office/powerpoint/2010/main" val="1209114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for this feature we think </a:t>
            </a:r>
            <a:r>
              <a:rPr lang="en-US" sz="12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that it is best that I just show you guys the real things</a:t>
            </a:r>
            <a:endParaRPr lang="en-AS"/>
          </a:p>
        </p:txBody>
      </p:sp>
      <p:sp>
        <p:nvSpPr>
          <p:cNvPr id="4" name="Slide Number Placeholder 3"/>
          <p:cNvSpPr>
            <a:spLocks noGrp="1"/>
          </p:cNvSpPr>
          <p:nvPr>
            <p:ph type="sldNum" sz="quarter" idx="5"/>
          </p:nvPr>
        </p:nvSpPr>
        <p:spPr/>
        <p:txBody>
          <a:bodyPr/>
          <a:lstStyle/>
          <a:p>
            <a:fld id="{041C02DC-632E-4F4F-8CB9-73CD69645919}" type="slidenum">
              <a:rPr lang="en-AS" smtClean="0"/>
              <a:t>18</a:t>
            </a:fld>
            <a:endParaRPr lang="en-AS"/>
          </a:p>
        </p:txBody>
      </p:sp>
    </p:spTree>
    <p:extLst>
      <p:ext uri="{BB962C8B-B14F-4D97-AF65-F5344CB8AC3E}">
        <p14:creationId xmlns:p14="http://schemas.microsoft.com/office/powerpoint/2010/main" val="1197489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041C02DC-632E-4F4F-8CB9-73CD69645919}" type="slidenum">
              <a:rPr lang="en-AS" smtClean="0"/>
              <a:t>25</a:t>
            </a:fld>
            <a:endParaRPr lang="en-AS"/>
          </a:p>
        </p:txBody>
      </p:sp>
    </p:spTree>
    <p:extLst>
      <p:ext uri="{BB962C8B-B14F-4D97-AF65-F5344CB8AC3E}">
        <p14:creationId xmlns:p14="http://schemas.microsoft.com/office/powerpoint/2010/main" val="2671842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Most of our solution will be host on a Kubernetes cluster, managed by EKS and contain a worker group of 3 ec2 instances.</a:t>
            </a:r>
            <a:endParaRPr lang="en-AS"/>
          </a:p>
          <a:p>
            <a:endParaRPr lang="en-AS"/>
          </a:p>
        </p:txBody>
      </p:sp>
      <p:sp>
        <p:nvSpPr>
          <p:cNvPr id="4" name="Slide Number Placeholder 3"/>
          <p:cNvSpPr>
            <a:spLocks noGrp="1"/>
          </p:cNvSpPr>
          <p:nvPr>
            <p:ph type="sldNum" sz="quarter" idx="5"/>
          </p:nvPr>
        </p:nvSpPr>
        <p:spPr/>
        <p:txBody>
          <a:bodyPr/>
          <a:lstStyle/>
          <a:p>
            <a:fld id="{041C02DC-632E-4F4F-8CB9-73CD69645919}" type="slidenum">
              <a:rPr lang="en-AS" smtClean="0"/>
              <a:t>26</a:t>
            </a:fld>
            <a:endParaRPr lang="en-AS"/>
          </a:p>
        </p:txBody>
      </p:sp>
    </p:spTree>
    <p:extLst>
      <p:ext uri="{BB962C8B-B14F-4D97-AF65-F5344CB8AC3E}">
        <p14:creationId xmlns:p14="http://schemas.microsoft.com/office/powerpoint/2010/main" val="3217989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Most of our solution will be host on a Kubernetes cluster, managed by EKS and contain a worker group of 3 ec2 instances.</a:t>
            </a:r>
            <a:endParaRPr lang="en-AS"/>
          </a:p>
          <a:p>
            <a:endParaRPr lang="en-AS"/>
          </a:p>
        </p:txBody>
      </p:sp>
      <p:sp>
        <p:nvSpPr>
          <p:cNvPr id="4" name="Slide Number Placeholder 3"/>
          <p:cNvSpPr>
            <a:spLocks noGrp="1"/>
          </p:cNvSpPr>
          <p:nvPr>
            <p:ph type="sldNum" sz="quarter" idx="5"/>
          </p:nvPr>
        </p:nvSpPr>
        <p:spPr/>
        <p:txBody>
          <a:bodyPr/>
          <a:lstStyle/>
          <a:p>
            <a:fld id="{041C02DC-632E-4F4F-8CB9-73CD69645919}" type="slidenum">
              <a:rPr lang="en-AS" smtClean="0"/>
              <a:t>27</a:t>
            </a:fld>
            <a:endParaRPr lang="en-AS"/>
          </a:p>
        </p:txBody>
      </p:sp>
    </p:spTree>
    <p:extLst>
      <p:ext uri="{BB962C8B-B14F-4D97-AF65-F5344CB8AC3E}">
        <p14:creationId xmlns:p14="http://schemas.microsoft.com/office/powerpoint/2010/main" val="1348496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will be 4 main services divided into 4 namespace. </a:t>
            </a:r>
          </a:p>
          <a:p>
            <a:r>
              <a:rPr lang="en-US"/>
              <a:t>Airflow services with ability to sync DAGs from a git branch</a:t>
            </a:r>
          </a:p>
          <a:p>
            <a:r>
              <a:rPr lang="en-US"/>
              <a:t>The dbt docs web app for data dictionary, that will be updated with every single git commit using github action or gitlab pipeline</a:t>
            </a:r>
          </a:p>
          <a:p>
            <a:r>
              <a:rPr lang="en-US"/>
              <a:t>Superset for dashboard creation and ApI server for data query.</a:t>
            </a:r>
          </a:p>
          <a:p>
            <a:endParaRPr lang="en-US"/>
          </a:p>
          <a:p>
            <a:r>
              <a:rPr lang="en-US"/>
              <a:t>All 4 services have some type of web interface and we use load balancer to expose them for internet access.</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041C02DC-632E-4F4F-8CB9-73CD69645919}" type="slidenum">
              <a:rPr lang="en-AS" smtClean="0"/>
              <a:t>28</a:t>
            </a:fld>
            <a:endParaRPr lang="en-AS"/>
          </a:p>
        </p:txBody>
      </p:sp>
    </p:spTree>
    <p:extLst>
      <p:ext uri="{BB962C8B-B14F-4D97-AF65-F5344CB8AC3E}">
        <p14:creationId xmlns:p14="http://schemas.microsoft.com/office/powerpoint/2010/main" val="1390614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here are our team members:</a:t>
            </a:r>
            <a:endParaRPr lang="en-AS"/>
          </a:p>
        </p:txBody>
      </p:sp>
      <p:sp>
        <p:nvSpPr>
          <p:cNvPr id="4" name="Slide Number Placeholder 3"/>
          <p:cNvSpPr>
            <a:spLocks noGrp="1"/>
          </p:cNvSpPr>
          <p:nvPr>
            <p:ph type="sldNum" sz="quarter" idx="5"/>
          </p:nvPr>
        </p:nvSpPr>
        <p:spPr/>
        <p:txBody>
          <a:bodyPr/>
          <a:lstStyle/>
          <a:p>
            <a:fld id="{041C02DC-632E-4F4F-8CB9-73CD69645919}" type="slidenum">
              <a:rPr lang="en-AS" smtClean="0"/>
              <a:t>3</a:t>
            </a:fld>
            <a:endParaRPr lang="en-AS"/>
          </a:p>
        </p:txBody>
      </p:sp>
    </p:spTree>
    <p:extLst>
      <p:ext uri="{BB962C8B-B14F-4D97-AF65-F5344CB8AC3E}">
        <p14:creationId xmlns:p14="http://schemas.microsoft.com/office/powerpoint/2010/main" val="3324226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big solution, with many components, so how much will it cost to maintain when translated to actual scale of an organization like VPBank?</a:t>
            </a:r>
            <a:endParaRPr lang="en-AS"/>
          </a:p>
        </p:txBody>
      </p:sp>
      <p:sp>
        <p:nvSpPr>
          <p:cNvPr id="4" name="Slide Number Placeholder 3"/>
          <p:cNvSpPr>
            <a:spLocks noGrp="1"/>
          </p:cNvSpPr>
          <p:nvPr>
            <p:ph type="sldNum" sz="quarter" idx="5"/>
          </p:nvPr>
        </p:nvSpPr>
        <p:spPr/>
        <p:txBody>
          <a:bodyPr/>
          <a:lstStyle/>
          <a:p>
            <a:fld id="{041C02DC-632E-4F4F-8CB9-73CD69645919}" type="slidenum">
              <a:rPr lang="en-AS" smtClean="0"/>
              <a:t>29</a:t>
            </a:fld>
            <a:endParaRPr lang="en-AS"/>
          </a:p>
        </p:txBody>
      </p:sp>
    </p:spTree>
    <p:extLst>
      <p:ext uri="{BB962C8B-B14F-4D97-AF65-F5344CB8AC3E}">
        <p14:creationId xmlns:p14="http://schemas.microsoft.com/office/powerpoint/2010/main" val="3233508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the technical documentation, we have discussed the estimated size of data and the monthly cost of each services, and they will translated to a combined monthly cost of </a:t>
            </a:r>
            <a:r>
              <a:rPr lang="en-US" sz="12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$8,795.</a:t>
            </a:r>
            <a:endParaRPr lang="en-AS" sz="12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a:p>
            <a:endParaRPr lang="en-AS"/>
          </a:p>
        </p:txBody>
      </p:sp>
      <p:sp>
        <p:nvSpPr>
          <p:cNvPr id="4" name="Slide Number Placeholder 3"/>
          <p:cNvSpPr>
            <a:spLocks noGrp="1"/>
          </p:cNvSpPr>
          <p:nvPr>
            <p:ph type="sldNum" sz="quarter" idx="5"/>
          </p:nvPr>
        </p:nvSpPr>
        <p:spPr/>
        <p:txBody>
          <a:bodyPr/>
          <a:lstStyle/>
          <a:p>
            <a:fld id="{041C02DC-632E-4F4F-8CB9-73CD69645919}" type="slidenum">
              <a:rPr lang="en-AS" smtClean="0"/>
              <a:t>38</a:t>
            </a:fld>
            <a:endParaRPr lang="en-AS"/>
          </a:p>
        </p:txBody>
      </p:sp>
    </p:spTree>
    <p:extLst>
      <p:ext uri="{BB962C8B-B14F-4D97-AF65-F5344CB8AC3E}">
        <p14:creationId xmlns:p14="http://schemas.microsoft.com/office/powerpoint/2010/main" val="2427702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a pretty complete and functioning solution, but there are still improvements to be made.</a:t>
            </a:r>
            <a:endParaRPr lang="en-AS"/>
          </a:p>
        </p:txBody>
      </p:sp>
      <p:sp>
        <p:nvSpPr>
          <p:cNvPr id="4" name="Slide Number Placeholder 3"/>
          <p:cNvSpPr>
            <a:spLocks noGrp="1"/>
          </p:cNvSpPr>
          <p:nvPr>
            <p:ph type="sldNum" sz="quarter" idx="5"/>
          </p:nvPr>
        </p:nvSpPr>
        <p:spPr/>
        <p:txBody>
          <a:bodyPr/>
          <a:lstStyle/>
          <a:p>
            <a:fld id="{041C02DC-632E-4F4F-8CB9-73CD69645919}" type="slidenum">
              <a:rPr lang="en-AS" smtClean="0"/>
              <a:t>39</a:t>
            </a:fld>
            <a:endParaRPr lang="en-AS"/>
          </a:p>
        </p:txBody>
      </p:sp>
    </p:spTree>
    <p:extLst>
      <p:ext uri="{BB962C8B-B14F-4D97-AF65-F5344CB8AC3E}">
        <p14:creationId xmlns:p14="http://schemas.microsoft.com/office/powerpoint/2010/main" val="3646539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of all is to implement infrastructure as code using terraform, which give us the benefit of very quick, parameterized deployment and disaster recovery. We will also construct some lambda functions to automatically scale our hardwares based on traffic and working hours.</a:t>
            </a:r>
            <a:endParaRPr lang="en-AS"/>
          </a:p>
        </p:txBody>
      </p:sp>
      <p:sp>
        <p:nvSpPr>
          <p:cNvPr id="4" name="Slide Number Placeholder 3"/>
          <p:cNvSpPr>
            <a:spLocks noGrp="1"/>
          </p:cNvSpPr>
          <p:nvPr>
            <p:ph type="sldNum" sz="quarter" idx="5"/>
          </p:nvPr>
        </p:nvSpPr>
        <p:spPr/>
        <p:txBody>
          <a:bodyPr/>
          <a:lstStyle/>
          <a:p>
            <a:fld id="{041C02DC-632E-4F4F-8CB9-73CD69645919}" type="slidenum">
              <a:rPr lang="en-AS" smtClean="0"/>
              <a:t>40</a:t>
            </a:fld>
            <a:endParaRPr lang="en-AS"/>
          </a:p>
        </p:txBody>
      </p:sp>
    </p:spTree>
    <p:extLst>
      <p:ext uri="{BB962C8B-B14F-4D97-AF65-F5344CB8AC3E}">
        <p14:creationId xmlns:p14="http://schemas.microsoft.com/office/powerpoint/2010/main" val="3277920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of all is to implement infrastructure as code using terraform, which give us the benefit of very quick, parameterized deployment and disaster recovery. We will also construct some lambda functions to automatically scale our hardwares based on traffic and working hours.</a:t>
            </a:r>
            <a:endParaRPr lang="en-AS"/>
          </a:p>
        </p:txBody>
      </p:sp>
      <p:sp>
        <p:nvSpPr>
          <p:cNvPr id="4" name="Slide Number Placeholder 3"/>
          <p:cNvSpPr>
            <a:spLocks noGrp="1"/>
          </p:cNvSpPr>
          <p:nvPr>
            <p:ph type="sldNum" sz="quarter" idx="5"/>
          </p:nvPr>
        </p:nvSpPr>
        <p:spPr/>
        <p:txBody>
          <a:bodyPr/>
          <a:lstStyle/>
          <a:p>
            <a:fld id="{041C02DC-632E-4F4F-8CB9-73CD69645919}" type="slidenum">
              <a:rPr lang="en-AS" smtClean="0"/>
              <a:t>41</a:t>
            </a:fld>
            <a:endParaRPr lang="en-AS"/>
          </a:p>
        </p:txBody>
      </p:sp>
    </p:spTree>
    <p:extLst>
      <p:ext uri="{BB962C8B-B14F-4D97-AF65-F5344CB8AC3E}">
        <p14:creationId xmlns:p14="http://schemas.microsoft.com/office/powerpoint/2010/main" val="33929275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relational database, we will move to a columnar database, like Redshift for better performance and scalability.</a:t>
            </a:r>
            <a:endParaRPr lang="en-AS"/>
          </a:p>
        </p:txBody>
      </p:sp>
      <p:sp>
        <p:nvSpPr>
          <p:cNvPr id="4" name="Slide Number Placeholder 3"/>
          <p:cNvSpPr>
            <a:spLocks noGrp="1"/>
          </p:cNvSpPr>
          <p:nvPr>
            <p:ph type="sldNum" sz="quarter" idx="5"/>
          </p:nvPr>
        </p:nvSpPr>
        <p:spPr/>
        <p:txBody>
          <a:bodyPr/>
          <a:lstStyle/>
          <a:p>
            <a:fld id="{041C02DC-632E-4F4F-8CB9-73CD69645919}" type="slidenum">
              <a:rPr lang="en-AS" smtClean="0"/>
              <a:t>42</a:t>
            </a:fld>
            <a:endParaRPr lang="en-AS"/>
          </a:p>
        </p:txBody>
      </p:sp>
    </p:spTree>
    <p:extLst>
      <p:ext uri="{BB962C8B-B14F-4D97-AF65-F5344CB8AC3E}">
        <p14:creationId xmlns:p14="http://schemas.microsoft.com/office/powerpoint/2010/main" val="40846463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that’s all for today presentation. Thanks </a:t>
            </a:r>
            <a:endParaRPr lang="en-AS"/>
          </a:p>
        </p:txBody>
      </p:sp>
      <p:sp>
        <p:nvSpPr>
          <p:cNvPr id="4" name="Slide Number Placeholder 3"/>
          <p:cNvSpPr>
            <a:spLocks noGrp="1"/>
          </p:cNvSpPr>
          <p:nvPr>
            <p:ph type="sldNum" sz="quarter" idx="5"/>
          </p:nvPr>
        </p:nvSpPr>
        <p:spPr/>
        <p:txBody>
          <a:bodyPr/>
          <a:lstStyle/>
          <a:p>
            <a:fld id="{041C02DC-632E-4F4F-8CB9-73CD69645919}" type="slidenum">
              <a:rPr lang="en-AS" smtClean="0"/>
              <a:t>43</a:t>
            </a:fld>
            <a:endParaRPr lang="en-AS"/>
          </a:p>
        </p:txBody>
      </p:sp>
    </p:spTree>
    <p:extLst>
      <p:ext uri="{BB962C8B-B14F-4D97-AF65-F5344CB8AC3E}">
        <p14:creationId xmlns:p14="http://schemas.microsoft.com/office/powerpoint/2010/main" val="3267999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that’s all for today presentation. Thanks </a:t>
            </a:r>
            <a:endParaRPr lang="en-AS"/>
          </a:p>
        </p:txBody>
      </p:sp>
      <p:sp>
        <p:nvSpPr>
          <p:cNvPr id="4" name="Slide Number Placeholder 3"/>
          <p:cNvSpPr>
            <a:spLocks noGrp="1"/>
          </p:cNvSpPr>
          <p:nvPr>
            <p:ph type="sldNum" sz="quarter" idx="5"/>
          </p:nvPr>
        </p:nvSpPr>
        <p:spPr/>
        <p:txBody>
          <a:bodyPr/>
          <a:lstStyle/>
          <a:p>
            <a:fld id="{041C02DC-632E-4F4F-8CB9-73CD69645919}" type="slidenum">
              <a:rPr lang="en-AS" smtClean="0"/>
              <a:t>44</a:t>
            </a:fld>
            <a:endParaRPr lang="en-AS"/>
          </a:p>
        </p:txBody>
      </p:sp>
    </p:spTree>
    <p:extLst>
      <p:ext uri="{BB962C8B-B14F-4D97-AF65-F5344CB8AC3E}">
        <p14:creationId xmlns:p14="http://schemas.microsoft.com/office/powerpoint/2010/main" val="2617510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that’s all for today presentation. Thanks </a:t>
            </a:r>
            <a:endParaRPr lang="en-AS"/>
          </a:p>
        </p:txBody>
      </p:sp>
      <p:sp>
        <p:nvSpPr>
          <p:cNvPr id="4" name="Slide Number Placeholder 3"/>
          <p:cNvSpPr>
            <a:spLocks noGrp="1"/>
          </p:cNvSpPr>
          <p:nvPr>
            <p:ph type="sldNum" sz="quarter" idx="5"/>
          </p:nvPr>
        </p:nvSpPr>
        <p:spPr/>
        <p:txBody>
          <a:bodyPr/>
          <a:lstStyle/>
          <a:p>
            <a:fld id="{041C02DC-632E-4F4F-8CB9-73CD69645919}" type="slidenum">
              <a:rPr lang="en-AS" smtClean="0"/>
              <a:t>47</a:t>
            </a:fld>
            <a:endParaRPr lang="en-AS"/>
          </a:p>
        </p:txBody>
      </p:sp>
    </p:spTree>
    <p:extLst>
      <p:ext uri="{BB962C8B-B14F-4D97-AF65-F5344CB8AC3E}">
        <p14:creationId xmlns:p14="http://schemas.microsoft.com/office/powerpoint/2010/main" val="3849456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technical documentation already have the detailed architecture, so here is just an abstract overview of our solution, data from sources being integrated into databases. We then implement further transformation to create physical tables for end users. These tables can be visualized on a dashboard, query using an API or preview on a Web application. Finally, some components will be hosted on a Kubernetes cluster.</a:t>
            </a:r>
            <a:endParaRPr lang="en-AS"/>
          </a:p>
        </p:txBody>
      </p:sp>
      <p:sp>
        <p:nvSpPr>
          <p:cNvPr id="4" name="Slide Number Placeholder 3"/>
          <p:cNvSpPr>
            <a:spLocks noGrp="1"/>
          </p:cNvSpPr>
          <p:nvPr>
            <p:ph type="sldNum" sz="quarter" idx="5"/>
          </p:nvPr>
        </p:nvSpPr>
        <p:spPr/>
        <p:txBody>
          <a:bodyPr/>
          <a:lstStyle/>
          <a:p>
            <a:fld id="{041C02DC-632E-4F4F-8CB9-73CD69645919}" type="slidenum">
              <a:rPr lang="en-AS" smtClean="0"/>
              <a:t>6</a:t>
            </a:fld>
            <a:endParaRPr lang="en-AS"/>
          </a:p>
        </p:txBody>
      </p:sp>
    </p:spTree>
    <p:extLst>
      <p:ext uri="{BB962C8B-B14F-4D97-AF65-F5344CB8AC3E}">
        <p14:creationId xmlns:p14="http://schemas.microsoft.com/office/powerpoint/2010/main" val="2973589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this solution to work, we need to simulate some of the data presented in retail banking</a:t>
            </a:r>
            <a:endParaRPr lang="en-AS"/>
          </a:p>
        </p:txBody>
      </p:sp>
      <p:sp>
        <p:nvSpPr>
          <p:cNvPr id="4" name="Slide Number Placeholder 3"/>
          <p:cNvSpPr>
            <a:spLocks noGrp="1"/>
          </p:cNvSpPr>
          <p:nvPr>
            <p:ph type="sldNum" sz="quarter" idx="5"/>
          </p:nvPr>
        </p:nvSpPr>
        <p:spPr/>
        <p:txBody>
          <a:bodyPr/>
          <a:lstStyle/>
          <a:p>
            <a:fld id="{041C02DC-632E-4F4F-8CB9-73CD69645919}" type="slidenum">
              <a:rPr lang="en-AS" smtClean="0"/>
              <a:t>7</a:t>
            </a:fld>
            <a:endParaRPr lang="en-AS"/>
          </a:p>
        </p:txBody>
      </p:sp>
    </p:spTree>
    <p:extLst>
      <p:ext uri="{BB962C8B-B14F-4D97-AF65-F5344CB8AC3E}">
        <p14:creationId xmlns:p14="http://schemas.microsoft.com/office/powerpoint/2010/main" val="3432100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will come from 3 sources: S3 buckets, External Database and APIs</a:t>
            </a:r>
            <a:endParaRPr lang="en-AS"/>
          </a:p>
        </p:txBody>
      </p:sp>
      <p:sp>
        <p:nvSpPr>
          <p:cNvPr id="4" name="Slide Number Placeholder 3"/>
          <p:cNvSpPr>
            <a:spLocks noGrp="1"/>
          </p:cNvSpPr>
          <p:nvPr>
            <p:ph type="sldNum" sz="quarter" idx="5"/>
          </p:nvPr>
        </p:nvSpPr>
        <p:spPr/>
        <p:txBody>
          <a:bodyPr/>
          <a:lstStyle/>
          <a:p>
            <a:fld id="{041C02DC-632E-4F4F-8CB9-73CD69645919}" type="slidenum">
              <a:rPr lang="en-AS" smtClean="0"/>
              <a:t>8</a:t>
            </a:fld>
            <a:endParaRPr lang="en-AS"/>
          </a:p>
        </p:txBody>
      </p:sp>
    </p:spTree>
    <p:extLst>
      <p:ext uri="{BB962C8B-B14F-4D97-AF65-F5344CB8AC3E}">
        <p14:creationId xmlns:p14="http://schemas.microsoft.com/office/powerpoint/2010/main" val="2954357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we will use AWS Glue to integrate them into our databases</a:t>
            </a:r>
            <a:endParaRPr lang="en-AS"/>
          </a:p>
        </p:txBody>
      </p:sp>
      <p:sp>
        <p:nvSpPr>
          <p:cNvPr id="4" name="Slide Number Placeholder 3"/>
          <p:cNvSpPr>
            <a:spLocks noGrp="1"/>
          </p:cNvSpPr>
          <p:nvPr>
            <p:ph type="sldNum" sz="quarter" idx="5"/>
          </p:nvPr>
        </p:nvSpPr>
        <p:spPr/>
        <p:txBody>
          <a:bodyPr/>
          <a:lstStyle/>
          <a:p>
            <a:fld id="{041C02DC-632E-4F4F-8CB9-73CD69645919}" type="slidenum">
              <a:rPr lang="en-AS" smtClean="0"/>
              <a:t>9</a:t>
            </a:fld>
            <a:endParaRPr lang="en-AS"/>
          </a:p>
        </p:txBody>
      </p:sp>
    </p:spTree>
    <p:extLst>
      <p:ext uri="{BB962C8B-B14F-4D97-AF65-F5344CB8AC3E}">
        <p14:creationId xmlns:p14="http://schemas.microsoft.com/office/powerpoint/2010/main" val="264871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write pyspark scripts to read data from sources into spark dataframes, perform basic transformation and load them into our relational databases</a:t>
            </a:r>
            <a:endParaRPr lang="en-AS"/>
          </a:p>
        </p:txBody>
      </p:sp>
      <p:sp>
        <p:nvSpPr>
          <p:cNvPr id="4" name="Slide Number Placeholder 3"/>
          <p:cNvSpPr>
            <a:spLocks noGrp="1"/>
          </p:cNvSpPr>
          <p:nvPr>
            <p:ph type="sldNum" sz="quarter" idx="5"/>
          </p:nvPr>
        </p:nvSpPr>
        <p:spPr/>
        <p:txBody>
          <a:bodyPr/>
          <a:lstStyle/>
          <a:p>
            <a:fld id="{041C02DC-632E-4F4F-8CB9-73CD69645919}" type="slidenum">
              <a:rPr lang="en-AS" smtClean="0"/>
              <a:t>10</a:t>
            </a:fld>
            <a:endParaRPr lang="en-AS"/>
          </a:p>
        </p:txBody>
      </p:sp>
    </p:spTree>
    <p:extLst>
      <p:ext uri="{BB962C8B-B14F-4D97-AF65-F5344CB8AC3E}">
        <p14:creationId xmlns:p14="http://schemas.microsoft.com/office/powerpoint/2010/main" val="3692769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that, we will read some of the specific tables from relational databases into spark dataframes, use function to generate the Cypher queries to create graph nodes and relationships then execute them on the neo4j instance.</a:t>
            </a:r>
            <a:endParaRPr lang="en-AS"/>
          </a:p>
        </p:txBody>
      </p:sp>
      <p:sp>
        <p:nvSpPr>
          <p:cNvPr id="4" name="Slide Number Placeholder 3"/>
          <p:cNvSpPr>
            <a:spLocks noGrp="1"/>
          </p:cNvSpPr>
          <p:nvPr>
            <p:ph type="sldNum" sz="quarter" idx="5"/>
          </p:nvPr>
        </p:nvSpPr>
        <p:spPr/>
        <p:txBody>
          <a:bodyPr/>
          <a:lstStyle/>
          <a:p>
            <a:fld id="{041C02DC-632E-4F4F-8CB9-73CD69645919}" type="slidenum">
              <a:rPr lang="en-AS" smtClean="0"/>
              <a:t>11</a:t>
            </a:fld>
            <a:endParaRPr lang="en-AS"/>
          </a:p>
        </p:txBody>
      </p:sp>
    </p:spTree>
    <p:extLst>
      <p:ext uri="{BB962C8B-B14F-4D97-AF65-F5344CB8AC3E}">
        <p14:creationId xmlns:p14="http://schemas.microsoft.com/office/powerpoint/2010/main" val="207997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of the transformation on relational database will be performed using dbt</a:t>
            </a:r>
            <a:endParaRPr lang="en-AS"/>
          </a:p>
        </p:txBody>
      </p:sp>
      <p:sp>
        <p:nvSpPr>
          <p:cNvPr id="4" name="Slide Number Placeholder 3"/>
          <p:cNvSpPr>
            <a:spLocks noGrp="1"/>
          </p:cNvSpPr>
          <p:nvPr>
            <p:ph type="sldNum" sz="quarter" idx="5"/>
          </p:nvPr>
        </p:nvSpPr>
        <p:spPr/>
        <p:txBody>
          <a:bodyPr/>
          <a:lstStyle/>
          <a:p>
            <a:fld id="{041C02DC-632E-4F4F-8CB9-73CD69645919}" type="slidenum">
              <a:rPr lang="en-AS" smtClean="0"/>
              <a:t>12</a:t>
            </a:fld>
            <a:endParaRPr lang="en-AS"/>
          </a:p>
        </p:txBody>
      </p:sp>
    </p:spTree>
    <p:extLst>
      <p:ext uri="{BB962C8B-B14F-4D97-AF65-F5344CB8AC3E}">
        <p14:creationId xmlns:p14="http://schemas.microsoft.com/office/powerpoint/2010/main" val="2062187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BB762-B9C3-098D-928B-EDC4311562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S"/>
          </a:p>
        </p:txBody>
      </p:sp>
      <p:sp>
        <p:nvSpPr>
          <p:cNvPr id="3" name="Subtitle 2">
            <a:extLst>
              <a:ext uri="{FF2B5EF4-FFF2-40B4-BE49-F238E27FC236}">
                <a16:creationId xmlns:a16="http://schemas.microsoft.com/office/drawing/2014/main" id="{DE909CD7-F7BD-9BC7-2CE4-A7E96B900A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S"/>
          </a:p>
        </p:txBody>
      </p:sp>
      <p:sp>
        <p:nvSpPr>
          <p:cNvPr id="4" name="Date Placeholder 3">
            <a:extLst>
              <a:ext uri="{FF2B5EF4-FFF2-40B4-BE49-F238E27FC236}">
                <a16:creationId xmlns:a16="http://schemas.microsoft.com/office/drawing/2014/main" id="{2396FE4C-478C-2880-9327-D4C9950ABC3C}"/>
              </a:ext>
            </a:extLst>
          </p:cNvPr>
          <p:cNvSpPr>
            <a:spLocks noGrp="1"/>
          </p:cNvSpPr>
          <p:nvPr>
            <p:ph type="dt" sz="half" idx="10"/>
          </p:nvPr>
        </p:nvSpPr>
        <p:spPr/>
        <p:txBody>
          <a:bodyPr/>
          <a:lstStyle/>
          <a:p>
            <a:fld id="{F6B54F3C-4430-4799-8A41-E9AFA1EE9EBF}" type="datetimeFigureOut">
              <a:rPr lang="en-AS" smtClean="0"/>
              <a:t>6/3/2024</a:t>
            </a:fld>
            <a:endParaRPr lang="en-AS"/>
          </a:p>
        </p:txBody>
      </p:sp>
      <p:sp>
        <p:nvSpPr>
          <p:cNvPr id="5" name="Footer Placeholder 4">
            <a:extLst>
              <a:ext uri="{FF2B5EF4-FFF2-40B4-BE49-F238E27FC236}">
                <a16:creationId xmlns:a16="http://schemas.microsoft.com/office/drawing/2014/main" id="{D91BD8E1-E0F9-FDE0-981C-A66DC6D8E2FD}"/>
              </a:ext>
            </a:extLst>
          </p:cNvPr>
          <p:cNvSpPr>
            <a:spLocks noGrp="1"/>
          </p:cNvSpPr>
          <p:nvPr>
            <p:ph type="ftr" sz="quarter" idx="11"/>
          </p:nvPr>
        </p:nvSpPr>
        <p:spPr/>
        <p:txBody>
          <a:bodyPr/>
          <a:lstStyle/>
          <a:p>
            <a:endParaRPr lang="en-AS"/>
          </a:p>
        </p:txBody>
      </p:sp>
      <p:sp>
        <p:nvSpPr>
          <p:cNvPr id="6" name="Slide Number Placeholder 5">
            <a:extLst>
              <a:ext uri="{FF2B5EF4-FFF2-40B4-BE49-F238E27FC236}">
                <a16:creationId xmlns:a16="http://schemas.microsoft.com/office/drawing/2014/main" id="{DEF49E02-64E6-2C52-DCBC-AD2075E4593F}"/>
              </a:ext>
            </a:extLst>
          </p:cNvPr>
          <p:cNvSpPr>
            <a:spLocks noGrp="1"/>
          </p:cNvSpPr>
          <p:nvPr>
            <p:ph type="sldNum" sz="quarter" idx="12"/>
          </p:nvPr>
        </p:nvSpPr>
        <p:spPr/>
        <p:txBody>
          <a:bodyPr/>
          <a:lstStyle/>
          <a:p>
            <a:fld id="{01F6AD58-F540-4AAC-ADB6-6CF67FF56334}" type="slidenum">
              <a:rPr lang="en-AS" smtClean="0"/>
              <a:t>‹#›</a:t>
            </a:fld>
            <a:endParaRPr lang="en-AS"/>
          </a:p>
        </p:txBody>
      </p:sp>
    </p:spTree>
    <p:extLst>
      <p:ext uri="{BB962C8B-B14F-4D97-AF65-F5344CB8AC3E}">
        <p14:creationId xmlns:p14="http://schemas.microsoft.com/office/powerpoint/2010/main" val="2205635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BC64E-69FB-D9AC-AAAD-7FD1BA2FB888}"/>
              </a:ext>
            </a:extLst>
          </p:cNvPr>
          <p:cNvSpPr>
            <a:spLocks noGrp="1"/>
          </p:cNvSpPr>
          <p:nvPr>
            <p:ph type="title"/>
          </p:nvPr>
        </p:nvSpPr>
        <p:spPr/>
        <p:txBody>
          <a:bodyPr/>
          <a:lstStyle/>
          <a:p>
            <a:r>
              <a:rPr lang="en-US"/>
              <a:t>Click to edit Master title style</a:t>
            </a:r>
            <a:endParaRPr lang="en-AS"/>
          </a:p>
        </p:txBody>
      </p:sp>
      <p:sp>
        <p:nvSpPr>
          <p:cNvPr id="3" name="Vertical Text Placeholder 2">
            <a:extLst>
              <a:ext uri="{FF2B5EF4-FFF2-40B4-BE49-F238E27FC236}">
                <a16:creationId xmlns:a16="http://schemas.microsoft.com/office/drawing/2014/main" id="{71556CA1-F4BA-564F-494E-57ECF524B6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Date Placeholder 3">
            <a:extLst>
              <a:ext uri="{FF2B5EF4-FFF2-40B4-BE49-F238E27FC236}">
                <a16:creationId xmlns:a16="http://schemas.microsoft.com/office/drawing/2014/main" id="{ED3C2E5F-5517-2316-6CEE-0870CA23F54B}"/>
              </a:ext>
            </a:extLst>
          </p:cNvPr>
          <p:cNvSpPr>
            <a:spLocks noGrp="1"/>
          </p:cNvSpPr>
          <p:nvPr>
            <p:ph type="dt" sz="half" idx="10"/>
          </p:nvPr>
        </p:nvSpPr>
        <p:spPr/>
        <p:txBody>
          <a:bodyPr/>
          <a:lstStyle/>
          <a:p>
            <a:fld id="{F6B54F3C-4430-4799-8A41-E9AFA1EE9EBF}" type="datetimeFigureOut">
              <a:rPr lang="en-AS" smtClean="0"/>
              <a:t>6/3/2024</a:t>
            </a:fld>
            <a:endParaRPr lang="en-AS"/>
          </a:p>
        </p:txBody>
      </p:sp>
      <p:sp>
        <p:nvSpPr>
          <p:cNvPr id="5" name="Footer Placeholder 4">
            <a:extLst>
              <a:ext uri="{FF2B5EF4-FFF2-40B4-BE49-F238E27FC236}">
                <a16:creationId xmlns:a16="http://schemas.microsoft.com/office/drawing/2014/main" id="{3717CE0E-BF5A-5217-524D-27350F0C0F6E}"/>
              </a:ext>
            </a:extLst>
          </p:cNvPr>
          <p:cNvSpPr>
            <a:spLocks noGrp="1"/>
          </p:cNvSpPr>
          <p:nvPr>
            <p:ph type="ftr" sz="quarter" idx="11"/>
          </p:nvPr>
        </p:nvSpPr>
        <p:spPr/>
        <p:txBody>
          <a:bodyPr/>
          <a:lstStyle/>
          <a:p>
            <a:endParaRPr lang="en-AS"/>
          </a:p>
        </p:txBody>
      </p:sp>
      <p:sp>
        <p:nvSpPr>
          <p:cNvPr id="6" name="Slide Number Placeholder 5">
            <a:extLst>
              <a:ext uri="{FF2B5EF4-FFF2-40B4-BE49-F238E27FC236}">
                <a16:creationId xmlns:a16="http://schemas.microsoft.com/office/drawing/2014/main" id="{6661F58A-6E62-CBFB-17FC-4D796EDAF1A9}"/>
              </a:ext>
            </a:extLst>
          </p:cNvPr>
          <p:cNvSpPr>
            <a:spLocks noGrp="1"/>
          </p:cNvSpPr>
          <p:nvPr>
            <p:ph type="sldNum" sz="quarter" idx="12"/>
          </p:nvPr>
        </p:nvSpPr>
        <p:spPr/>
        <p:txBody>
          <a:bodyPr/>
          <a:lstStyle/>
          <a:p>
            <a:fld id="{01F6AD58-F540-4AAC-ADB6-6CF67FF56334}" type="slidenum">
              <a:rPr lang="en-AS" smtClean="0"/>
              <a:t>‹#›</a:t>
            </a:fld>
            <a:endParaRPr lang="en-AS"/>
          </a:p>
        </p:txBody>
      </p:sp>
    </p:spTree>
    <p:extLst>
      <p:ext uri="{BB962C8B-B14F-4D97-AF65-F5344CB8AC3E}">
        <p14:creationId xmlns:p14="http://schemas.microsoft.com/office/powerpoint/2010/main" val="665502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1F812D-D457-C20F-C161-FA5336F418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S"/>
          </a:p>
        </p:txBody>
      </p:sp>
      <p:sp>
        <p:nvSpPr>
          <p:cNvPr id="3" name="Vertical Text Placeholder 2">
            <a:extLst>
              <a:ext uri="{FF2B5EF4-FFF2-40B4-BE49-F238E27FC236}">
                <a16:creationId xmlns:a16="http://schemas.microsoft.com/office/drawing/2014/main" id="{D3D3D6C3-C6A5-D01B-7ECA-3880B07A88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Date Placeholder 3">
            <a:extLst>
              <a:ext uri="{FF2B5EF4-FFF2-40B4-BE49-F238E27FC236}">
                <a16:creationId xmlns:a16="http://schemas.microsoft.com/office/drawing/2014/main" id="{1CBA6D10-FE72-AB4A-B215-79AA83A64F00}"/>
              </a:ext>
            </a:extLst>
          </p:cNvPr>
          <p:cNvSpPr>
            <a:spLocks noGrp="1"/>
          </p:cNvSpPr>
          <p:nvPr>
            <p:ph type="dt" sz="half" idx="10"/>
          </p:nvPr>
        </p:nvSpPr>
        <p:spPr/>
        <p:txBody>
          <a:bodyPr/>
          <a:lstStyle/>
          <a:p>
            <a:fld id="{F6B54F3C-4430-4799-8A41-E9AFA1EE9EBF}" type="datetimeFigureOut">
              <a:rPr lang="en-AS" smtClean="0"/>
              <a:t>6/3/2024</a:t>
            </a:fld>
            <a:endParaRPr lang="en-AS"/>
          </a:p>
        </p:txBody>
      </p:sp>
      <p:sp>
        <p:nvSpPr>
          <p:cNvPr id="5" name="Footer Placeholder 4">
            <a:extLst>
              <a:ext uri="{FF2B5EF4-FFF2-40B4-BE49-F238E27FC236}">
                <a16:creationId xmlns:a16="http://schemas.microsoft.com/office/drawing/2014/main" id="{E9C63FC4-042A-FE1B-7977-BCBEA25962AA}"/>
              </a:ext>
            </a:extLst>
          </p:cNvPr>
          <p:cNvSpPr>
            <a:spLocks noGrp="1"/>
          </p:cNvSpPr>
          <p:nvPr>
            <p:ph type="ftr" sz="quarter" idx="11"/>
          </p:nvPr>
        </p:nvSpPr>
        <p:spPr/>
        <p:txBody>
          <a:bodyPr/>
          <a:lstStyle/>
          <a:p>
            <a:endParaRPr lang="en-AS"/>
          </a:p>
        </p:txBody>
      </p:sp>
      <p:sp>
        <p:nvSpPr>
          <p:cNvPr id="6" name="Slide Number Placeholder 5">
            <a:extLst>
              <a:ext uri="{FF2B5EF4-FFF2-40B4-BE49-F238E27FC236}">
                <a16:creationId xmlns:a16="http://schemas.microsoft.com/office/drawing/2014/main" id="{52337125-0A2A-7A0E-1498-C9037BC412F2}"/>
              </a:ext>
            </a:extLst>
          </p:cNvPr>
          <p:cNvSpPr>
            <a:spLocks noGrp="1"/>
          </p:cNvSpPr>
          <p:nvPr>
            <p:ph type="sldNum" sz="quarter" idx="12"/>
          </p:nvPr>
        </p:nvSpPr>
        <p:spPr/>
        <p:txBody>
          <a:bodyPr/>
          <a:lstStyle/>
          <a:p>
            <a:fld id="{01F6AD58-F540-4AAC-ADB6-6CF67FF56334}" type="slidenum">
              <a:rPr lang="en-AS" smtClean="0"/>
              <a:t>‹#›</a:t>
            </a:fld>
            <a:endParaRPr lang="en-AS"/>
          </a:p>
        </p:txBody>
      </p:sp>
    </p:spTree>
    <p:extLst>
      <p:ext uri="{BB962C8B-B14F-4D97-AF65-F5344CB8AC3E}">
        <p14:creationId xmlns:p14="http://schemas.microsoft.com/office/powerpoint/2010/main" val="429233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9FCC5-35C6-D20C-77C6-4272C40BB871}"/>
              </a:ext>
            </a:extLst>
          </p:cNvPr>
          <p:cNvSpPr>
            <a:spLocks noGrp="1"/>
          </p:cNvSpPr>
          <p:nvPr>
            <p:ph type="title"/>
          </p:nvPr>
        </p:nvSpPr>
        <p:spPr/>
        <p:txBody>
          <a:bodyPr/>
          <a:lstStyle/>
          <a:p>
            <a:r>
              <a:rPr lang="en-US"/>
              <a:t>Click to edit Master title style</a:t>
            </a:r>
            <a:endParaRPr lang="en-AS"/>
          </a:p>
        </p:txBody>
      </p:sp>
      <p:sp>
        <p:nvSpPr>
          <p:cNvPr id="3" name="Content Placeholder 2">
            <a:extLst>
              <a:ext uri="{FF2B5EF4-FFF2-40B4-BE49-F238E27FC236}">
                <a16:creationId xmlns:a16="http://schemas.microsoft.com/office/drawing/2014/main" id="{F867793B-5348-A63D-62BF-60A77464CC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Date Placeholder 3">
            <a:extLst>
              <a:ext uri="{FF2B5EF4-FFF2-40B4-BE49-F238E27FC236}">
                <a16:creationId xmlns:a16="http://schemas.microsoft.com/office/drawing/2014/main" id="{C5B52299-373D-6039-0501-4D35E4B18A89}"/>
              </a:ext>
            </a:extLst>
          </p:cNvPr>
          <p:cNvSpPr>
            <a:spLocks noGrp="1"/>
          </p:cNvSpPr>
          <p:nvPr>
            <p:ph type="dt" sz="half" idx="10"/>
          </p:nvPr>
        </p:nvSpPr>
        <p:spPr/>
        <p:txBody>
          <a:bodyPr/>
          <a:lstStyle/>
          <a:p>
            <a:fld id="{F6B54F3C-4430-4799-8A41-E9AFA1EE9EBF}" type="datetimeFigureOut">
              <a:rPr lang="en-AS" smtClean="0"/>
              <a:t>6/3/2024</a:t>
            </a:fld>
            <a:endParaRPr lang="en-AS"/>
          </a:p>
        </p:txBody>
      </p:sp>
      <p:sp>
        <p:nvSpPr>
          <p:cNvPr id="5" name="Footer Placeholder 4">
            <a:extLst>
              <a:ext uri="{FF2B5EF4-FFF2-40B4-BE49-F238E27FC236}">
                <a16:creationId xmlns:a16="http://schemas.microsoft.com/office/drawing/2014/main" id="{AF20211E-7765-BE0F-A917-11D059DB9547}"/>
              </a:ext>
            </a:extLst>
          </p:cNvPr>
          <p:cNvSpPr>
            <a:spLocks noGrp="1"/>
          </p:cNvSpPr>
          <p:nvPr>
            <p:ph type="ftr" sz="quarter" idx="11"/>
          </p:nvPr>
        </p:nvSpPr>
        <p:spPr/>
        <p:txBody>
          <a:bodyPr/>
          <a:lstStyle/>
          <a:p>
            <a:endParaRPr lang="en-AS"/>
          </a:p>
        </p:txBody>
      </p:sp>
      <p:sp>
        <p:nvSpPr>
          <p:cNvPr id="6" name="Slide Number Placeholder 5">
            <a:extLst>
              <a:ext uri="{FF2B5EF4-FFF2-40B4-BE49-F238E27FC236}">
                <a16:creationId xmlns:a16="http://schemas.microsoft.com/office/drawing/2014/main" id="{94F58FE4-3105-E68D-9803-2782DCC05CB1}"/>
              </a:ext>
            </a:extLst>
          </p:cNvPr>
          <p:cNvSpPr>
            <a:spLocks noGrp="1"/>
          </p:cNvSpPr>
          <p:nvPr>
            <p:ph type="sldNum" sz="quarter" idx="12"/>
          </p:nvPr>
        </p:nvSpPr>
        <p:spPr/>
        <p:txBody>
          <a:bodyPr/>
          <a:lstStyle/>
          <a:p>
            <a:fld id="{01F6AD58-F540-4AAC-ADB6-6CF67FF56334}" type="slidenum">
              <a:rPr lang="en-AS" smtClean="0"/>
              <a:t>‹#›</a:t>
            </a:fld>
            <a:endParaRPr lang="en-AS"/>
          </a:p>
        </p:txBody>
      </p:sp>
    </p:spTree>
    <p:extLst>
      <p:ext uri="{BB962C8B-B14F-4D97-AF65-F5344CB8AC3E}">
        <p14:creationId xmlns:p14="http://schemas.microsoft.com/office/powerpoint/2010/main" val="194261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B1123-925C-D067-FD84-824AB4A493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S"/>
          </a:p>
        </p:txBody>
      </p:sp>
      <p:sp>
        <p:nvSpPr>
          <p:cNvPr id="3" name="Text Placeholder 2">
            <a:extLst>
              <a:ext uri="{FF2B5EF4-FFF2-40B4-BE49-F238E27FC236}">
                <a16:creationId xmlns:a16="http://schemas.microsoft.com/office/drawing/2014/main" id="{AA9ED53A-FD84-9287-125E-50FFB5FE943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FC7BF7-D582-01B9-FCC4-CF10A413B052}"/>
              </a:ext>
            </a:extLst>
          </p:cNvPr>
          <p:cNvSpPr>
            <a:spLocks noGrp="1"/>
          </p:cNvSpPr>
          <p:nvPr>
            <p:ph type="dt" sz="half" idx="10"/>
          </p:nvPr>
        </p:nvSpPr>
        <p:spPr/>
        <p:txBody>
          <a:bodyPr/>
          <a:lstStyle/>
          <a:p>
            <a:fld id="{F6B54F3C-4430-4799-8A41-E9AFA1EE9EBF}" type="datetimeFigureOut">
              <a:rPr lang="en-AS" smtClean="0"/>
              <a:t>6/3/2024</a:t>
            </a:fld>
            <a:endParaRPr lang="en-AS"/>
          </a:p>
        </p:txBody>
      </p:sp>
      <p:sp>
        <p:nvSpPr>
          <p:cNvPr id="5" name="Footer Placeholder 4">
            <a:extLst>
              <a:ext uri="{FF2B5EF4-FFF2-40B4-BE49-F238E27FC236}">
                <a16:creationId xmlns:a16="http://schemas.microsoft.com/office/drawing/2014/main" id="{30005EEA-27D8-64E2-28D9-E31E9488B6C9}"/>
              </a:ext>
            </a:extLst>
          </p:cNvPr>
          <p:cNvSpPr>
            <a:spLocks noGrp="1"/>
          </p:cNvSpPr>
          <p:nvPr>
            <p:ph type="ftr" sz="quarter" idx="11"/>
          </p:nvPr>
        </p:nvSpPr>
        <p:spPr/>
        <p:txBody>
          <a:bodyPr/>
          <a:lstStyle/>
          <a:p>
            <a:endParaRPr lang="en-AS"/>
          </a:p>
        </p:txBody>
      </p:sp>
      <p:sp>
        <p:nvSpPr>
          <p:cNvPr id="6" name="Slide Number Placeholder 5">
            <a:extLst>
              <a:ext uri="{FF2B5EF4-FFF2-40B4-BE49-F238E27FC236}">
                <a16:creationId xmlns:a16="http://schemas.microsoft.com/office/drawing/2014/main" id="{0B9AA9B8-EC74-EC02-455E-CF4F7D8DE8CE}"/>
              </a:ext>
            </a:extLst>
          </p:cNvPr>
          <p:cNvSpPr>
            <a:spLocks noGrp="1"/>
          </p:cNvSpPr>
          <p:nvPr>
            <p:ph type="sldNum" sz="quarter" idx="12"/>
          </p:nvPr>
        </p:nvSpPr>
        <p:spPr/>
        <p:txBody>
          <a:bodyPr/>
          <a:lstStyle/>
          <a:p>
            <a:fld id="{01F6AD58-F540-4AAC-ADB6-6CF67FF56334}" type="slidenum">
              <a:rPr lang="en-AS" smtClean="0"/>
              <a:t>‹#›</a:t>
            </a:fld>
            <a:endParaRPr lang="en-AS"/>
          </a:p>
        </p:txBody>
      </p:sp>
    </p:spTree>
    <p:extLst>
      <p:ext uri="{BB962C8B-B14F-4D97-AF65-F5344CB8AC3E}">
        <p14:creationId xmlns:p14="http://schemas.microsoft.com/office/powerpoint/2010/main" val="2060093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E279E-C18E-FB83-0D42-631E8D025F4E}"/>
              </a:ext>
            </a:extLst>
          </p:cNvPr>
          <p:cNvSpPr>
            <a:spLocks noGrp="1"/>
          </p:cNvSpPr>
          <p:nvPr>
            <p:ph type="title"/>
          </p:nvPr>
        </p:nvSpPr>
        <p:spPr/>
        <p:txBody>
          <a:bodyPr/>
          <a:lstStyle/>
          <a:p>
            <a:r>
              <a:rPr lang="en-US"/>
              <a:t>Click to edit Master title style</a:t>
            </a:r>
            <a:endParaRPr lang="en-AS"/>
          </a:p>
        </p:txBody>
      </p:sp>
      <p:sp>
        <p:nvSpPr>
          <p:cNvPr id="3" name="Content Placeholder 2">
            <a:extLst>
              <a:ext uri="{FF2B5EF4-FFF2-40B4-BE49-F238E27FC236}">
                <a16:creationId xmlns:a16="http://schemas.microsoft.com/office/drawing/2014/main" id="{911343EE-EF6E-6623-E87B-708A5D0106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Content Placeholder 3">
            <a:extLst>
              <a:ext uri="{FF2B5EF4-FFF2-40B4-BE49-F238E27FC236}">
                <a16:creationId xmlns:a16="http://schemas.microsoft.com/office/drawing/2014/main" id="{7195AE37-AC14-9EAC-2CC5-BFA0326C42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5" name="Date Placeholder 4">
            <a:extLst>
              <a:ext uri="{FF2B5EF4-FFF2-40B4-BE49-F238E27FC236}">
                <a16:creationId xmlns:a16="http://schemas.microsoft.com/office/drawing/2014/main" id="{55F6E97A-4B5F-01BA-0CD6-FD1CE4485284}"/>
              </a:ext>
            </a:extLst>
          </p:cNvPr>
          <p:cNvSpPr>
            <a:spLocks noGrp="1"/>
          </p:cNvSpPr>
          <p:nvPr>
            <p:ph type="dt" sz="half" idx="10"/>
          </p:nvPr>
        </p:nvSpPr>
        <p:spPr/>
        <p:txBody>
          <a:bodyPr/>
          <a:lstStyle/>
          <a:p>
            <a:fld id="{F6B54F3C-4430-4799-8A41-E9AFA1EE9EBF}" type="datetimeFigureOut">
              <a:rPr lang="en-AS" smtClean="0"/>
              <a:t>6/3/2024</a:t>
            </a:fld>
            <a:endParaRPr lang="en-AS"/>
          </a:p>
        </p:txBody>
      </p:sp>
      <p:sp>
        <p:nvSpPr>
          <p:cNvPr id="6" name="Footer Placeholder 5">
            <a:extLst>
              <a:ext uri="{FF2B5EF4-FFF2-40B4-BE49-F238E27FC236}">
                <a16:creationId xmlns:a16="http://schemas.microsoft.com/office/drawing/2014/main" id="{2C573C19-15D1-F6DD-F424-242FEB90AF8A}"/>
              </a:ext>
            </a:extLst>
          </p:cNvPr>
          <p:cNvSpPr>
            <a:spLocks noGrp="1"/>
          </p:cNvSpPr>
          <p:nvPr>
            <p:ph type="ftr" sz="quarter" idx="11"/>
          </p:nvPr>
        </p:nvSpPr>
        <p:spPr/>
        <p:txBody>
          <a:bodyPr/>
          <a:lstStyle/>
          <a:p>
            <a:endParaRPr lang="en-AS"/>
          </a:p>
        </p:txBody>
      </p:sp>
      <p:sp>
        <p:nvSpPr>
          <p:cNvPr id="7" name="Slide Number Placeholder 6">
            <a:extLst>
              <a:ext uri="{FF2B5EF4-FFF2-40B4-BE49-F238E27FC236}">
                <a16:creationId xmlns:a16="http://schemas.microsoft.com/office/drawing/2014/main" id="{79C3D0B8-F4E5-E4BB-78CA-F4E95D80BF2A}"/>
              </a:ext>
            </a:extLst>
          </p:cNvPr>
          <p:cNvSpPr>
            <a:spLocks noGrp="1"/>
          </p:cNvSpPr>
          <p:nvPr>
            <p:ph type="sldNum" sz="quarter" idx="12"/>
          </p:nvPr>
        </p:nvSpPr>
        <p:spPr/>
        <p:txBody>
          <a:bodyPr/>
          <a:lstStyle/>
          <a:p>
            <a:fld id="{01F6AD58-F540-4AAC-ADB6-6CF67FF56334}" type="slidenum">
              <a:rPr lang="en-AS" smtClean="0"/>
              <a:t>‹#›</a:t>
            </a:fld>
            <a:endParaRPr lang="en-AS"/>
          </a:p>
        </p:txBody>
      </p:sp>
    </p:spTree>
    <p:extLst>
      <p:ext uri="{BB962C8B-B14F-4D97-AF65-F5344CB8AC3E}">
        <p14:creationId xmlns:p14="http://schemas.microsoft.com/office/powerpoint/2010/main" val="2398763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661F7-1619-6007-7E3F-30734B417EB0}"/>
              </a:ext>
            </a:extLst>
          </p:cNvPr>
          <p:cNvSpPr>
            <a:spLocks noGrp="1"/>
          </p:cNvSpPr>
          <p:nvPr>
            <p:ph type="title"/>
          </p:nvPr>
        </p:nvSpPr>
        <p:spPr>
          <a:xfrm>
            <a:off x="839788" y="365125"/>
            <a:ext cx="10515600" cy="1325563"/>
          </a:xfrm>
        </p:spPr>
        <p:txBody>
          <a:bodyPr/>
          <a:lstStyle/>
          <a:p>
            <a:r>
              <a:rPr lang="en-US"/>
              <a:t>Click to edit Master title style</a:t>
            </a:r>
            <a:endParaRPr lang="en-AS"/>
          </a:p>
        </p:txBody>
      </p:sp>
      <p:sp>
        <p:nvSpPr>
          <p:cNvPr id="3" name="Text Placeholder 2">
            <a:extLst>
              <a:ext uri="{FF2B5EF4-FFF2-40B4-BE49-F238E27FC236}">
                <a16:creationId xmlns:a16="http://schemas.microsoft.com/office/drawing/2014/main" id="{20C37ADF-4697-241F-A948-294BC28F00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6B63ED-3409-48D3-BDD3-2722C4615C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5" name="Text Placeholder 4">
            <a:extLst>
              <a:ext uri="{FF2B5EF4-FFF2-40B4-BE49-F238E27FC236}">
                <a16:creationId xmlns:a16="http://schemas.microsoft.com/office/drawing/2014/main" id="{E199D8F2-3E40-B87C-5FD3-C9419644BE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0E381A-A6F5-F195-4894-37309E758E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7" name="Date Placeholder 6">
            <a:extLst>
              <a:ext uri="{FF2B5EF4-FFF2-40B4-BE49-F238E27FC236}">
                <a16:creationId xmlns:a16="http://schemas.microsoft.com/office/drawing/2014/main" id="{764EA6E3-6D52-D27F-6326-584B2642327E}"/>
              </a:ext>
            </a:extLst>
          </p:cNvPr>
          <p:cNvSpPr>
            <a:spLocks noGrp="1"/>
          </p:cNvSpPr>
          <p:nvPr>
            <p:ph type="dt" sz="half" idx="10"/>
          </p:nvPr>
        </p:nvSpPr>
        <p:spPr/>
        <p:txBody>
          <a:bodyPr/>
          <a:lstStyle/>
          <a:p>
            <a:fld id="{F6B54F3C-4430-4799-8A41-E9AFA1EE9EBF}" type="datetimeFigureOut">
              <a:rPr lang="en-AS" smtClean="0"/>
              <a:t>6/3/2024</a:t>
            </a:fld>
            <a:endParaRPr lang="en-AS"/>
          </a:p>
        </p:txBody>
      </p:sp>
      <p:sp>
        <p:nvSpPr>
          <p:cNvPr id="8" name="Footer Placeholder 7">
            <a:extLst>
              <a:ext uri="{FF2B5EF4-FFF2-40B4-BE49-F238E27FC236}">
                <a16:creationId xmlns:a16="http://schemas.microsoft.com/office/drawing/2014/main" id="{6AC50450-0BF9-2184-84C2-442DA5322804}"/>
              </a:ext>
            </a:extLst>
          </p:cNvPr>
          <p:cNvSpPr>
            <a:spLocks noGrp="1"/>
          </p:cNvSpPr>
          <p:nvPr>
            <p:ph type="ftr" sz="quarter" idx="11"/>
          </p:nvPr>
        </p:nvSpPr>
        <p:spPr/>
        <p:txBody>
          <a:bodyPr/>
          <a:lstStyle/>
          <a:p>
            <a:endParaRPr lang="en-AS"/>
          </a:p>
        </p:txBody>
      </p:sp>
      <p:sp>
        <p:nvSpPr>
          <p:cNvPr id="9" name="Slide Number Placeholder 8">
            <a:extLst>
              <a:ext uri="{FF2B5EF4-FFF2-40B4-BE49-F238E27FC236}">
                <a16:creationId xmlns:a16="http://schemas.microsoft.com/office/drawing/2014/main" id="{B94FDC75-B784-9F2C-65F9-E9C3B79C194D}"/>
              </a:ext>
            </a:extLst>
          </p:cNvPr>
          <p:cNvSpPr>
            <a:spLocks noGrp="1"/>
          </p:cNvSpPr>
          <p:nvPr>
            <p:ph type="sldNum" sz="quarter" idx="12"/>
          </p:nvPr>
        </p:nvSpPr>
        <p:spPr/>
        <p:txBody>
          <a:bodyPr/>
          <a:lstStyle/>
          <a:p>
            <a:fld id="{01F6AD58-F540-4AAC-ADB6-6CF67FF56334}" type="slidenum">
              <a:rPr lang="en-AS" smtClean="0"/>
              <a:t>‹#›</a:t>
            </a:fld>
            <a:endParaRPr lang="en-AS"/>
          </a:p>
        </p:txBody>
      </p:sp>
    </p:spTree>
    <p:extLst>
      <p:ext uri="{BB962C8B-B14F-4D97-AF65-F5344CB8AC3E}">
        <p14:creationId xmlns:p14="http://schemas.microsoft.com/office/powerpoint/2010/main" val="187881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3CA6C-0C56-4B8F-F40B-A25570F52263}"/>
              </a:ext>
            </a:extLst>
          </p:cNvPr>
          <p:cNvSpPr>
            <a:spLocks noGrp="1"/>
          </p:cNvSpPr>
          <p:nvPr>
            <p:ph type="title"/>
          </p:nvPr>
        </p:nvSpPr>
        <p:spPr/>
        <p:txBody>
          <a:bodyPr/>
          <a:lstStyle/>
          <a:p>
            <a:r>
              <a:rPr lang="en-US"/>
              <a:t>Click to edit Master title style</a:t>
            </a:r>
            <a:endParaRPr lang="en-AS"/>
          </a:p>
        </p:txBody>
      </p:sp>
      <p:sp>
        <p:nvSpPr>
          <p:cNvPr id="3" name="Date Placeholder 2">
            <a:extLst>
              <a:ext uri="{FF2B5EF4-FFF2-40B4-BE49-F238E27FC236}">
                <a16:creationId xmlns:a16="http://schemas.microsoft.com/office/drawing/2014/main" id="{43366311-D867-5070-A0A1-66458D39141B}"/>
              </a:ext>
            </a:extLst>
          </p:cNvPr>
          <p:cNvSpPr>
            <a:spLocks noGrp="1"/>
          </p:cNvSpPr>
          <p:nvPr>
            <p:ph type="dt" sz="half" idx="10"/>
          </p:nvPr>
        </p:nvSpPr>
        <p:spPr/>
        <p:txBody>
          <a:bodyPr/>
          <a:lstStyle/>
          <a:p>
            <a:fld id="{F6B54F3C-4430-4799-8A41-E9AFA1EE9EBF}" type="datetimeFigureOut">
              <a:rPr lang="en-AS" smtClean="0"/>
              <a:t>6/3/2024</a:t>
            </a:fld>
            <a:endParaRPr lang="en-AS"/>
          </a:p>
        </p:txBody>
      </p:sp>
      <p:sp>
        <p:nvSpPr>
          <p:cNvPr id="4" name="Footer Placeholder 3">
            <a:extLst>
              <a:ext uri="{FF2B5EF4-FFF2-40B4-BE49-F238E27FC236}">
                <a16:creationId xmlns:a16="http://schemas.microsoft.com/office/drawing/2014/main" id="{ED6C87CF-5BA1-66A8-920C-91223C36F9D5}"/>
              </a:ext>
            </a:extLst>
          </p:cNvPr>
          <p:cNvSpPr>
            <a:spLocks noGrp="1"/>
          </p:cNvSpPr>
          <p:nvPr>
            <p:ph type="ftr" sz="quarter" idx="11"/>
          </p:nvPr>
        </p:nvSpPr>
        <p:spPr/>
        <p:txBody>
          <a:bodyPr/>
          <a:lstStyle/>
          <a:p>
            <a:endParaRPr lang="en-AS"/>
          </a:p>
        </p:txBody>
      </p:sp>
      <p:sp>
        <p:nvSpPr>
          <p:cNvPr id="5" name="Slide Number Placeholder 4">
            <a:extLst>
              <a:ext uri="{FF2B5EF4-FFF2-40B4-BE49-F238E27FC236}">
                <a16:creationId xmlns:a16="http://schemas.microsoft.com/office/drawing/2014/main" id="{B7DA1AF6-B66F-1973-021F-357D75E90BCB}"/>
              </a:ext>
            </a:extLst>
          </p:cNvPr>
          <p:cNvSpPr>
            <a:spLocks noGrp="1"/>
          </p:cNvSpPr>
          <p:nvPr>
            <p:ph type="sldNum" sz="quarter" idx="12"/>
          </p:nvPr>
        </p:nvSpPr>
        <p:spPr/>
        <p:txBody>
          <a:bodyPr/>
          <a:lstStyle/>
          <a:p>
            <a:fld id="{01F6AD58-F540-4AAC-ADB6-6CF67FF56334}" type="slidenum">
              <a:rPr lang="en-AS" smtClean="0"/>
              <a:t>‹#›</a:t>
            </a:fld>
            <a:endParaRPr lang="en-AS"/>
          </a:p>
        </p:txBody>
      </p:sp>
    </p:spTree>
    <p:extLst>
      <p:ext uri="{BB962C8B-B14F-4D97-AF65-F5344CB8AC3E}">
        <p14:creationId xmlns:p14="http://schemas.microsoft.com/office/powerpoint/2010/main" val="3388398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DC2D0B-2151-DA40-0221-B601F15173D5}"/>
              </a:ext>
            </a:extLst>
          </p:cNvPr>
          <p:cNvSpPr>
            <a:spLocks noGrp="1"/>
          </p:cNvSpPr>
          <p:nvPr>
            <p:ph type="dt" sz="half" idx="10"/>
          </p:nvPr>
        </p:nvSpPr>
        <p:spPr/>
        <p:txBody>
          <a:bodyPr/>
          <a:lstStyle/>
          <a:p>
            <a:fld id="{F6B54F3C-4430-4799-8A41-E9AFA1EE9EBF}" type="datetimeFigureOut">
              <a:rPr lang="en-AS" smtClean="0"/>
              <a:t>6/3/2024</a:t>
            </a:fld>
            <a:endParaRPr lang="en-AS"/>
          </a:p>
        </p:txBody>
      </p:sp>
      <p:sp>
        <p:nvSpPr>
          <p:cNvPr id="3" name="Footer Placeholder 2">
            <a:extLst>
              <a:ext uri="{FF2B5EF4-FFF2-40B4-BE49-F238E27FC236}">
                <a16:creationId xmlns:a16="http://schemas.microsoft.com/office/drawing/2014/main" id="{27D160A6-01ED-C7BB-E27D-BB5EEDFF6498}"/>
              </a:ext>
            </a:extLst>
          </p:cNvPr>
          <p:cNvSpPr>
            <a:spLocks noGrp="1"/>
          </p:cNvSpPr>
          <p:nvPr>
            <p:ph type="ftr" sz="quarter" idx="11"/>
          </p:nvPr>
        </p:nvSpPr>
        <p:spPr/>
        <p:txBody>
          <a:bodyPr/>
          <a:lstStyle/>
          <a:p>
            <a:endParaRPr lang="en-AS"/>
          </a:p>
        </p:txBody>
      </p:sp>
      <p:sp>
        <p:nvSpPr>
          <p:cNvPr id="4" name="Slide Number Placeholder 3">
            <a:extLst>
              <a:ext uri="{FF2B5EF4-FFF2-40B4-BE49-F238E27FC236}">
                <a16:creationId xmlns:a16="http://schemas.microsoft.com/office/drawing/2014/main" id="{D108A62F-DF00-EC76-F593-293E1CAF1B1F}"/>
              </a:ext>
            </a:extLst>
          </p:cNvPr>
          <p:cNvSpPr>
            <a:spLocks noGrp="1"/>
          </p:cNvSpPr>
          <p:nvPr>
            <p:ph type="sldNum" sz="quarter" idx="12"/>
          </p:nvPr>
        </p:nvSpPr>
        <p:spPr/>
        <p:txBody>
          <a:bodyPr/>
          <a:lstStyle/>
          <a:p>
            <a:fld id="{01F6AD58-F540-4AAC-ADB6-6CF67FF56334}" type="slidenum">
              <a:rPr lang="en-AS" smtClean="0"/>
              <a:t>‹#›</a:t>
            </a:fld>
            <a:endParaRPr lang="en-AS"/>
          </a:p>
        </p:txBody>
      </p:sp>
    </p:spTree>
    <p:extLst>
      <p:ext uri="{BB962C8B-B14F-4D97-AF65-F5344CB8AC3E}">
        <p14:creationId xmlns:p14="http://schemas.microsoft.com/office/powerpoint/2010/main" val="2418952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541D4-E1E8-0F66-A6B7-7D2202FE13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S"/>
          </a:p>
        </p:txBody>
      </p:sp>
      <p:sp>
        <p:nvSpPr>
          <p:cNvPr id="3" name="Content Placeholder 2">
            <a:extLst>
              <a:ext uri="{FF2B5EF4-FFF2-40B4-BE49-F238E27FC236}">
                <a16:creationId xmlns:a16="http://schemas.microsoft.com/office/drawing/2014/main" id="{B82E63F6-651F-9E92-DEBF-79204FFC5F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Text Placeholder 3">
            <a:extLst>
              <a:ext uri="{FF2B5EF4-FFF2-40B4-BE49-F238E27FC236}">
                <a16:creationId xmlns:a16="http://schemas.microsoft.com/office/drawing/2014/main" id="{D5E0CE98-63BA-AB32-030A-894F0E23FC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9C9FDE-F836-E12A-FDEF-29D55483795A}"/>
              </a:ext>
            </a:extLst>
          </p:cNvPr>
          <p:cNvSpPr>
            <a:spLocks noGrp="1"/>
          </p:cNvSpPr>
          <p:nvPr>
            <p:ph type="dt" sz="half" idx="10"/>
          </p:nvPr>
        </p:nvSpPr>
        <p:spPr/>
        <p:txBody>
          <a:bodyPr/>
          <a:lstStyle/>
          <a:p>
            <a:fld id="{F6B54F3C-4430-4799-8A41-E9AFA1EE9EBF}" type="datetimeFigureOut">
              <a:rPr lang="en-AS" smtClean="0"/>
              <a:t>6/3/2024</a:t>
            </a:fld>
            <a:endParaRPr lang="en-AS"/>
          </a:p>
        </p:txBody>
      </p:sp>
      <p:sp>
        <p:nvSpPr>
          <p:cNvPr id="6" name="Footer Placeholder 5">
            <a:extLst>
              <a:ext uri="{FF2B5EF4-FFF2-40B4-BE49-F238E27FC236}">
                <a16:creationId xmlns:a16="http://schemas.microsoft.com/office/drawing/2014/main" id="{7BD45395-D3DA-3EAC-C774-06A55DD72B3C}"/>
              </a:ext>
            </a:extLst>
          </p:cNvPr>
          <p:cNvSpPr>
            <a:spLocks noGrp="1"/>
          </p:cNvSpPr>
          <p:nvPr>
            <p:ph type="ftr" sz="quarter" idx="11"/>
          </p:nvPr>
        </p:nvSpPr>
        <p:spPr/>
        <p:txBody>
          <a:bodyPr/>
          <a:lstStyle/>
          <a:p>
            <a:endParaRPr lang="en-AS"/>
          </a:p>
        </p:txBody>
      </p:sp>
      <p:sp>
        <p:nvSpPr>
          <p:cNvPr id="7" name="Slide Number Placeholder 6">
            <a:extLst>
              <a:ext uri="{FF2B5EF4-FFF2-40B4-BE49-F238E27FC236}">
                <a16:creationId xmlns:a16="http://schemas.microsoft.com/office/drawing/2014/main" id="{527241FC-4169-F54F-AB4E-03B892E1DA1F}"/>
              </a:ext>
            </a:extLst>
          </p:cNvPr>
          <p:cNvSpPr>
            <a:spLocks noGrp="1"/>
          </p:cNvSpPr>
          <p:nvPr>
            <p:ph type="sldNum" sz="quarter" idx="12"/>
          </p:nvPr>
        </p:nvSpPr>
        <p:spPr/>
        <p:txBody>
          <a:bodyPr/>
          <a:lstStyle/>
          <a:p>
            <a:fld id="{01F6AD58-F540-4AAC-ADB6-6CF67FF56334}" type="slidenum">
              <a:rPr lang="en-AS" smtClean="0"/>
              <a:t>‹#›</a:t>
            </a:fld>
            <a:endParaRPr lang="en-AS"/>
          </a:p>
        </p:txBody>
      </p:sp>
    </p:spTree>
    <p:extLst>
      <p:ext uri="{BB962C8B-B14F-4D97-AF65-F5344CB8AC3E}">
        <p14:creationId xmlns:p14="http://schemas.microsoft.com/office/powerpoint/2010/main" val="4082914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64C6-A6FC-C313-70E3-18198F3551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S"/>
          </a:p>
        </p:txBody>
      </p:sp>
      <p:sp>
        <p:nvSpPr>
          <p:cNvPr id="3" name="Picture Placeholder 2">
            <a:extLst>
              <a:ext uri="{FF2B5EF4-FFF2-40B4-BE49-F238E27FC236}">
                <a16:creationId xmlns:a16="http://schemas.microsoft.com/office/drawing/2014/main" id="{15062207-C83B-D8D0-1DEA-4211B81352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S"/>
          </a:p>
        </p:txBody>
      </p:sp>
      <p:sp>
        <p:nvSpPr>
          <p:cNvPr id="4" name="Text Placeholder 3">
            <a:extLst>
              <a:ext uri="{FF2B5EF4-FFF2-40B4-BE49-F238E27FC236}">
                <a16:creationId xmlns:a16="http://schemas.microsoft.com/office/drawing/2014/main" id="{108F86C4-7E5D-0243-6744-3249DFA9B8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EE2CEB-81CF-240B-432E-D98BC728A790}"/>
              </a:ext>
            </a:extLst>
          </p:cNvPr>
          <p:cNvSpPr>
            <a:spLocks noGrp="1"/>
          </p:cNvSpPr>
          <p:nvPr>
            <p:ph type="dt" sz="half" idx="10"/>
          </p:nvPr>
        </p:nvSpPr>
        <p:spPr/>
        <p:txBody>
          <a:bodyPr/>
          <a:lstStyle/>
          <a:p>
            <a:fld id="{F6B54F3C-4430-4799-8A41-E9AFA1EE9EBF}" type="datetimeFigureOut">
              <a:rPr lang="en-AS" smtClean="0"/>
              <a:t>6/3/2024</a:t>
            </a:fld>
            <a:endParaRPr lang="en-AS"/>
          </a:p>
        </p:txBody>
      </p:sp>
      <p:sp>
        <p:nvSpPr>
          <p:cNvPr id="6" name="Footer Placeholder 5">
            <a:extLst>
              <a:ext uri="{FF2B5EF4-FFF2-40B4-BE49-F238E27FC236}">
                <a16:creationId xmlns:a16="http://schemas.microsoft.com/office/drawing/2014/main" id="{3A19B827-AF62-7A86-9086-59CB69554E53}"/>
              </a:ext>
            </a:extLst>
          </p:cNvPr>
          <p:cNvSpPr>
            <a:spLocks noGrp="1"/>
          </p:cNvSpPr>
          <p:nvPr>
            <p:ph type="ftr" sz="quarter" idx="11"/>
          </p:nvPr>
        </p:nvSpPr>
        <p:spPr/>
        <p:txBody>
          <a:bodyPr/>
          <a:lstStyle/>
          <a:p>
            <a:endParaRPr lang="en-AS"/>
          </a:p>
        </p:txBody>
      </p:sp>
      <p:sp>
        <p:nvSpPr>
          <p:cNvPr id="7" name="Slide Number Placeholder 6">
            <a:extLst>
              <a:ext uri="{FF2B5EF4-FFF2-40B4-BE49-F238E27FC236}">
                <a16:creationId xmlns:a16="http://schemas.microsoft.com/office/drawing/2014/main" id="{B334AFF4-49E9-2C1C-7309-A69A698EB613}"/>
              </a:ext>
            </a:extLst>
          </p:cNvPr>
          <p:cNvSpPr>
            <a:spLocks noGrp="1"/>
          </p:cNvSpPr>
          <p:nvPr>
            <p:ph type="sldNum" sz="quarter" idx="12"/>
          </p:nvPr>
        </p:nvSpPr>
        <p:spPr/>
        <p:txBody>
          <a:bodyPr/>
          <a:lstStyle/>
          <a:p>
            <a:fld id="{01F6AD58-F540-4AAC-ADB6-6CF67FF56334}" type="slidenum">
              <a:rPr lang="en-AS" smtClean="0"/>
              <a:t>‹#›</a:t>
            </a:fld>
            <a:endParaRPr lang="en-AS"/>
          </a:p>
        </p:txBody>
      </p:sp>
    </p:spTree>
    <p:extLst>
      <p:ext uri="{BB962C8B-B14F-4D97-AF65-F5344CB8AC3E}">
        <p14:creationId xmlns:p14="http://schemas.microsoft.com/office/powerpoint/2010/main" val="1217032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97B930-266E-F1B6-1429-20BD41A68C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S"/>
          </a:p>
        </p:txBody>
      </p:sp>
      <p:sp>
        <p:nvSpPr>
          <p:cNvPr id="3" name="Text Placeholder 2">
            <a:extLst>
              <a:ext uri="{FF2B5EF4-FFF2-40B4-BE49-F238E27FC236}">
                <a16:creationId xmlns:a16="http://schemas.microsoft.com/office/drawing/2014/main" id="{AB156BA0-13AC-CC6B-5526-FD4E3EC27D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Date Placeholder 3">
            <a:extLst>
              <a:ext uri="{FF2B5EF4-FFF2-40B4-BE49-F238E27FC236}">
                <a16:creationId xmlns:a16="http://schemas.microsoft.com/office/drawing/2014/main" id="{D18C9297-307C-4F7E-7E02-0C52A65AE1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6B54F3C-4430-4799-8A41-E9AFA1EE9EBF}" type="datetimeFigureOut">
              <a:rPr lang="en-AS" smtClean="0"/>
              <a:t>6/3/2024</a:t>
            </a:fld>
            <a:endParaRPr lang="en-AS"/>
          </a:p>
        </p:txBody>
      </p:sp>
      <p:sp>
        <p:nvSpPr>
          <p:cNvPr id="5" name="Footer Placeholder 4">
            <a:extLst>
              <a:ext uri="{FF2B5EF4-FFF2-40B4-BE49-F238E27FC236}">
                <a16:creationId xmlns:a16="http://schemas.microsoft.com/office/drawing/2014/main" id="{388B9052-B960-B82B-9327-245D213FE2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S"/>
          </a:p>
        </p:txBody>
      </p:sp>
      <p:sp>
        <p:nvSpPr>
          <p:cNvPr id="6" name="Slide Number Placeholder 5">
            <a:extLst>
              <a:ext uri="{FF2B5EF4-FFF2-40B4-BE49-F238E27FC236}">
                <a16:creationId xmlns:a16="http://schemas.microsoft.com/office/drawing/2014/main" id="{4886CF37-A8EF-19C9-2CD6-2920D5C761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1F6AD58-F540-4AAC-ADB6-6CF67FF56334}" type="slidenum">
              <a:rPr lang="en-AS" smtClean="0"/>
              <a:t>‹#›</a:t>
            </a:fld>
            <a:endParaRPr lang="en-AS"/>
          </a:p>
        </p:txBody>
      </p:sp>
    </p:spTree>
    <p:extLst>
      <p:ext uri="{BB962C8B-B14F-4D97-AF65-F5344CB8AC3E}">
        <p14:creationId xmlns:p14="http://schemas.microsoft.com/office/powerpoint/2010/main" val="717036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2.png"/><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6.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3" Type="http://schemas.openxmlformats.org/officeDocument/2006/relationships/image" Target="../media/image11.png"/><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7.png"/><Relationship Id="rId5" Type="http://schemas.openxmlformats.org/officeDocument/2006/relationships/image" Target="../media/image12.png"/><Relationship Id="rId10" Type="http://schemas.openxmlformats.org/officeDocument/2006/relationships/image" Target="../media/image23.png"/><Relationship Id="rId4" Type="http://schemas.openxmlformats.org/officeDocument/2006/relationships/image" Target="../media/image10.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A9D7BB-AFE2-F0EE-7468-967DB303E5BE}"/>
              </a:ext>
            </a:extLst>
          </p:cNvPr>
          <p:cNvSpPr txBox="1"/>
          <p:nvPr/>
        </p:nvSpPr>
        <p:spPr>
          <a:xfrm>
            <a:off x="579120" y="568960"/>
            <a:ext cx="9652000" cy="646331"/>
          </a:xfrm>
          <a:prstGeom prst="rect">
            <a:avLst/>
          </a:prstGeom>
          <a:noFill/>
        </p:spPr>
        <p:txBody>
          <a:bodyPr wrap="square" rtlCol="0">
            <a:spAutoFit/>
          </a:bodyPr>
          <a:lstStyle/>
          <a:p>
            <a:r>
              <a:rPr lang="en-US">
                <a:latin typeface="JetBrains Mono NL SemiBold" panose="02000009000000000000" pitchFamily="49" charset="0"/>
                <a:ea typeface="JetBrains Mono NL SemiBold" panose="02000009000000000000" pitchFamily="49" charset="0"/>
                <a:cs typeface="JetBrains Mono NL SemiBold" panose="02000009000000000000" pitchFamily="49" charset="0"/>
              </a:rPr>
              <a:t>Hướng dẫn trước khi đọc slide</a:t>
            </a:r>
          </a:p>
          <a:p>
            <a:pPr marL="285750" indent="-285750">
              <a:buFont typeface="Arial" panose="020B0604020202020204" pitchFamily="34" charset="0"/>
              <a:buChar char="•"/>
            </a:pPr>
            <a:r>
              <a:rPr lang="en-US">
                <a:latin typeface="JetBrains Mono" panose="02000009000000000000" pitchFamily="49" charset="0"/>
                <a:ea typeface="JetBrains Mono" panose="02000009000000000000" pitchFamily="49" charset="0"/>
                <a:cs typeface="JetBrains Mono" panose="02000009000000000000" pitchFamily="49" charset="0"/>
              </a:rPr>
              <a:t>Cài font chữ dùng cho slide (Làm ơn hãy cài, vì nó đẹp)</a:t>
            </a:r>
            <a:endParaRPr lang="en-AS">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38711105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99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C32181-E90D-26AE-D531-F53BDDA208FA}"/>
              </a:ext>
            </a:extLst>
          </p:cNvPr>
          <p:cNvSpPr txBox="1"/>
          <p:nvPr/>
        </p:nvSpPr>
        <p:spPr>
          <a:xfrm>
            <a:off x="5080000" y="437449"/>
            <a:ext cx="6537960" cy="523220"/>
          </a:xfrm>
          <a:prstGeom prst="rect">
            <a:avLst/>
          </a:prstGeom>
          <a:noFill/>
        </p:spPr>
        <p:txBody>
          <a:bodyPr wrap="square" rtlCol="0">
            <a:spAutoFit/>
          </a:bodyPr>
          <a:lstStyle/>
          <a:p>
            <a:pPr algn="r"/>
            <a:r>
              <a:rPr lang="en-US" sz="28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(source -&gt; relational db)</a:t>
            </a:r>
            <a:endParaRPr lang="en-AS" sz="28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6</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78" name="TextBox 77">
            <a:extLst>
              <a:ext uri="{FF2B5EF4-FFF2-40B4-BE49-F238E27FC236}">
                <a16:creationId xmlns:a16="http://schemas.microsoft.com/office/drawing/2014/main" id="{497ADA8C-E199-030C-F5A8-BBA36E242ECF}"/>
              </a:ext>
            </a:extLst>
          </p:cNvPr>
          <p:cNvSpPr txBox="1"/>
          <p:nvPr/>
        </p:nvSpPr>
        <p:spPr>
          <a:xfrm>
            <a:off x="574040" y="432426"/>
            <a:ext cx="4165226"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800">
                <a:solidFill>
                  <a:prstClr val="black"/>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d</a:t>
            </a:r>
            <a:r>
              <a:rPr kumimoji="0" lang="en-US" sz="28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ata integration</a:t>
            </a:r>
          </a:p>
        </p:txBody>
      </p:sp>
      <p:grpSp>
        <p:nvGrpSpPr>
          <p:cNvPr id="2" name="Group 1">
            <a:extLst>
              <a:ext uri="{FF2B5EF4-FFF2-40B4-BE49-F238E27FC236}">
                <a16:creationId xmlns:a16="http://schemas.microsoft.com/office/drawing/2014/main" id="{23F554D7-D93D-E11F-19F2-4C1ADC89DF65}"/>
              </a:ext>
            </a:extLst>
          </p:cNvPr>
          <p:cNvGrpSpPr/>
          <p:nvPr/>
        </p:nvGrpSpPr>
        <p:grpSpPr>
          <a:xfrm>
            <a:off x="607060" y="1882409"/>
            <a:ext cx="1854199" cy="931911"/>
            <a:chOff x="1981147" y="3331063"/>
            <a:chExt cx="3003255" cy="1383257"/>
          </a:xfrm>
        </p:grpSpPr>
        <p:pic>
          <p:nvPicPr>
            <p:cNvPr id="3" name="Picture 2">
              <a:extLst>
                <a:ext uri="{FF2B5EF4-FFF2-40B4-BE49-F238E27FC236}">
                  <a16:creationId xmlns:a16="http://schemas.microsoft.com/office/drawing/2014/main" id="{A5BF1BD6-A78C-A844-8FA3-25A89B591DC9}"/>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9462"/>
              </a:avLst>
            </a:prstGeom>
            <a:solidFill>
              <a:schemeClr val="bg1"/>
            </a:solidFill>
            <a:ln>
              <a:noFill/>
            </a:ln>
            <a:effectLst>
              <a:outerShdw blurRad="50800" dist="38100" dir="2700000" algn="t" rotWithShape="0">
                <a:prstClr val="black">
                  <a:alpha val="20000"/>
                </a:prstClr>
              </a:outerShdw>
            </a:effectLst>
          </p:spPr>
        </p:pic>
        <p:sp>
          <p:nvSpPr>
            <p:cNvPr id="8" name="Rectangle 7">
              <a:extLst>
                <a:ext uri="{FF2B5EF4-FFF2-40B4-BE49-F238E27FC236}">
                  <a16:creationId xmlns:a16="http://schemas.microsoft.com/office/drawing/2014/main" id="{890EC242-B318-63D0-F244-BA4CBBC1CA34}"/>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tIns="54000" rIns="180000" rtlCol="0" anchor="ctr"/>
            <a:lstStyle/>
            <a:p>
              <a:pPr algn="ctr"/>
              <a:r>
                <a:rPr lang="en-US" sz="14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S3 files</a:t>
              </a:r>
            </a:p>
          </p:txBody>
        </p:sp>
      </p:grpSp>
      <p:grpSp>
        <p:nvGrpSpPr>
          <p:cNvPr id="9" name="Group 8">
            <a:extLst>
              <a:ext uri="{FF2B5EF4-FFF2-40B4-BE49-F238E27FC236}">
                <a16:creationId xmlns:a16="http://schemas.microsoft.com/office/drawing/2014/main" id="{9A671AE5-51FD-BFDE-DA05-9B3FD6D2A415}"/>
              </a:ext>
            </a:extLst>
          </p:cNvPr>
          <p:cNvGrpSpPr/>
          <p:nvPr/>
        </p:nvGrpSpPr>
        <p:grpSpPr>
          <a:xfrm>
            <a:off x="3807981" y="3216608"/>
            <a:ext cx="1854199" cy="931911"/>
            <a:chOff x="1981147" y="3331063"/>
            <a:chExt cx="3003255" cy="1383257"/>
          </a:xfrm>
        </p:grpSpPr>
        <p:pic>
          <p:nvPicPr>
            <p:cNvPr id="10" name="Picture 9">
              <a:extLst>
                <a:ext uri="{FF2B5EF4-FFF2-40B4-BE49-F238E27FC236}">
                  <a16:creationId xmlns:a16="http://schemas.microsoft.com/office/drawing/2014/main" id="{B29F68E5-B07E-59B8-552C-1BAB13061211}"/>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9462"/>
              </a:avLst>
            </a:prstGeom>
            <a:solidFill>
              <a:schemeClr val="bg1"/>
            </a:solidFill>
            <a:ln>
              <a:noFill/>
            </a:ln>
            <a:effectLst>
              <a:outerShdw blurRad="50800" dist="38100" dir="2700000" algn="t" rotWithShape="0">
                <a:prstClr val="black">
                  <a:alpha val="20000"/>
                </a:prstClr>
              </a:outerShdw>
            </a:effectLst>
          </p:spPr>
        </p:pic>
        <p:sp>
          <p:nvSpPr>
            <p:cNvPr id="11" name="Rectangle 10">
              <a:extLst>
                <a:ext uri="{FF2B5EF4-FFF2-40B4-BE49-F238E27FC236}">
                  <a16:creationId xmlns:a16="http://schemas.microsoft.com/office/drawing/2014/main" id="{3230C0C7-4097-1453-B47B-9DEBC465DA40}"/>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tIns="54000" rIns="180000" rtlCol="0" anchor="ctr"/>
            <a:lstStyle/>
            <a:p>
              <a:pPr algn="ctr"/>
              <a:r>
                <a:rPr lang="en-US" sz="14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Catalog Table</a:t>
              </a:r>
            </a:p>
          </p:txBody>
        </p:sp>
      </p:grpSp>
      <p:grpSp>
        <p:nvGrpSpPr>
          <p:cNvPr id="12" name="Group 11">
            <a:extLst>
              <a:ext uri="{FF2B5EF4-FFF2-40B4-BE49-F238E27FC236}">
                <a16:creationId xmlns:a16="http://schemas.microsoft.com/office/drawing/2014/main" id="{F02C26F1-F1AF-A167-AA9C-97681B1138C5}"/>
              </a:ext>
            </a:extLst>
          </p:cNvPr>
          <p:cNvGrpSpPr/>
          <p:nvPr/>
        </p:nvGrpSpPr>
        <p:grpSpPr>
          <a:xfrm>
            <a:off x="574040" y="3216609"/>
            <a:ext cx="1854199" cy="931911"/>
            <a:chOff x="1981147" y="3331063"/>
            <a:chExt cx="3003255" cy="1383257"/>
          </a:xfrm>
        </p:grpSpPr>
        <p:pic>
          <p:nvPicPr>
            <p:cNvPr id="13" name="Picture 12">
              <a:extLst>
                <a:ext uri="{FF2B5EF4-FFF2-40B4-BE49-F238E27FC236}">
                  <a16:creationId xmlns:a16="http://schemas.microsoft.com/office/drawing/2014/main" id="{A3670F3D-B8EC-EFD5-1461-385FA4637C29}"/>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9462"/>
              </a:avLst>
            </a:prstGeom>
            <a:solidFill>
              <a:schemeClr val="bg1"/>
            </a:solidFill>
            <a:ln>
              <a:noFill/>
            </a:ln>
            <a:effectLst>
              <a:outerShdw blurRad="50800" dist="38100" dir="2700000" algn="t" rotWithShape="0">
                <a:prstClr val="black">
                  <a:alpha val="20000"/>
                </a:prstClr>
              </a:outerShdw>
            </a:effectLst>
          </p:spPr>
        </p:pic>
        <p:sp>
          <p:nvSpPr>
            <p:cNvPr id="14" name="Rectangle 13">
              <a:extLst>
                <a:ext uri="{FF2B5EF4-FFF2-40B4-BE49-F238E27FC236}">
                  <a16:creationId xmlns:a16="http://schemas.microsoft.com/office/drawing/2014/main" id="{EA86AE88-FD2A-9C48-29F8-F0A89B30DBC5}"/>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tIns="54000" rIns="180000" rtlCol="0" anchor="ctr"/>
            <a:lstStyle/>
            <a:p>
              <a:pPr algn="ctr"/>
              <a:r>
                <a:rPr lang="en-US" sz="14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External DB</a:t>
              </a:r>
            </a:p>
          </p:txBody>
        </p:sp>
      </p:grpSp>
      <p:grpSp>
        <p:nvGrpSpPr>
          <p:cNvPr id="47" name="Group 46">
            <a:extLst>
              <a:ext uri="{FF2B5EF4-FFF2-40B4-BE49-F238E27FC236}">
                <a16:creationId xmlns:a16="http://schemas.microsoft.com/office/drawing/2014/main" id="{1370EABC-0948-BA46-0D5A-58BB5B8A36B9}"/>
              </a:ext>
            </a:extLst>
          </p:cNvPr>
          <p:cNvGrpSpPr/>
          <p:nvPr/>
        </p:nvGrpSpPr>
        <p:grpSpPr>
          <a:xfrm>
            <a:off x="6697983" y="3216606"/>
            <a:ext cx="1854199" cy="931911"/>
            <a:chOff x="1981147" y="3331063"/>
            <a:chExt cx="3003255" cy="1383257"/>
          </a:xfrm>
        </p:grpSpPr>
        <p:pic>
          <p:nvPicPr>
            <p:cNvPr id="48" name="Picture 47">
              <a:extLst>
                <a:ext uri="{FF2B5EF4-FFF2-40B4-BE49-F238E27FC236}">
                  <a16:creationId xmlns:a16="http://schemas.microsoft.com/office/drawing/2014/main" id="{19937950-D714-EA63-CFCD-8C08C377015A}"/>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9462"/>
              </a:avLst>
            </a:prstGeom>
            <a:solidFill>
              <a:schemeClr val="bg1"/>
            </a:solidFill>
            <a:ln>
              <a:noFill/>
            </a:ln>
            <a:effectLst>
              <a:outerShdw blurRad="50800" dist="38100" dir="2700000" algn="t" rotWithShape="0">
                <a:prstClr val="black">
                  <a:alpha val="20000"/>
                </a:prstClr>
              </a:outerShdw>
            </a:effectLst>
          </p:spPr>
        </p:pic>
        <p:sp>
          <p:nvSpPr>
            <p:cNvPr id="49" name="Rectangle 48">
              <a:extLst>
                <a:ext uri="{FF2B5EF4-FFF2-40B4-BE49-F238E27FC236}">
                  <a16:creationId xmlns:a16="http://schemas.microsoft.com/office/drawing/2014/main" id="{B95825F6-9748-0DC2-3B8A-12336C75951D}"/>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tIns="54000" rIns="180000" rtlCol="0" anchor="ctr"/>
            <a:lstStyle/>
            <a:p>
              <a:pPr algn="ctr"/>
              <a:r>
                <a:rPr lang="en-US" sz="14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Spark Dataframe</a:t>
              </a:r>
            </a:p>
          </p:txBody>
        </p:sp>
      </p:grpSp>
      <p:grpSp>
        <p:nvGrpSpPr>
          <p:cNvPr id="63" name="Group 62">
            <a:extLst>
              <a:ext uri="{FF2B5EF4-FFF2-40B4-BE49-F238E27FC236}">
                <a16:creationId xmlns:a16="http://schemas.microsoft.com/office/drawing/2014/main" id="{C87A15E0-F9FB-6149-1BC3-1254B6D9D9C9}"/>
              </a:ext>
            </a:extLst>
          </p:cNvPr>
          <p:cNvGrpSpPr/>
          <p:nvPr/>
        </p:nvGrpSpPr>
        <p:grpSpPr>
          <a:xfrm>
            <a:off x="574040" y="4677273"/>
            <a:ext cx="1854199" cy="931911"/>
            <a:chOff x="1981147" y="3331063"/>
            <a:chExt cx="3003255" cy="1383257"/>
          </a:xfrm>
        </p:grpSpPr>
        <p:pic>
          <p:nvPicPr>
            <p:cNvPr id="68" name="Picture 67">
              <a:extLst>
                <a:ext uri="{FF2B5EF4-FFF2-40B4-BE49-F238E27FC236}">
                  <a16:creationId xmlns:a16="http://schemas.microsoft.com/office/drawing/2014/main" id="{E0559E11-DAD7-3949-7890-97C04F89A2AD}"/>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9462"/>
              </a:avLst>
            </a:prstGeom>
            <a:solidFill>
              <a:schemeClr val="bg1"/>
            </a:solidFill>
            <a:ln>
              <a:noFill/>
            </a:ln>
            <a:effectLst>
              <a:outerShdw blurRad="50800" dist="38100" dir="2700000" algn="t" rotWithShape="0">
                <a:prstClr val="black">
                  <a:alpha val="20000"/>
                </a:prstClr>
              </a:outerShdw>
            </a:effectLst>
          </p:spPr>
        </p:pic>
        <p:sp>
          <p:nvSpPr>
            <p:cNvPr id="73" name="Rectangle 72">
              <a:extLst>
                <a:ext uri="{FF2B5EF4-FFF2-40B4-BE49-F238E27FC236}">
                  <a16:creationId xmlns:a16="http://schemas.microsoft.com/office/drawing/2014/main" id="{03CB7065-25EB-EAC4-A48E-840880BF0FCB}"/>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tIns="54000" rIns="180000" rtlCol="0" anchor="ctr"/>
            <a:lstStyle/>
            <a:p>
              <a:pPr algn="ctr"/>
              <a:r>
                <a:rPr lang="en-US" sz="14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API</a:t>
              </a:r>
            </a:p>
          </p:txBody>
        </p:sp>
      </p:grpSp>
      <p:grpSp>
        <p:nvGrpSpPr>
          <p:cNvPr id="85" name="Group 84">
            <a:extLst>
              <a:ext uri="{FF2B5EF4-FFF2-40B4-BE49-F238E27FC236}">
                <a16:creationId xmlns:a16="http://schemas.microsoft.com/office/drawing/2014/main" id="{E8D92BB7-ECB9-3B91-1119-45BF45716489}"/>
              </a:ext>
            </a:extLst>
          </p:cNvPr>
          <p:cNvGrpSpPr/>
          <p:nvPr/>
        </p:nvGrpSpPr>
        <p:grpSpPr>
          <a:xfrm>
            <a:off x="3809923" y="4677272"/>
            <a:ext cx="1854199" cy="931911"/>
            <a:chOff x="1981147" y="3331063"/>
            <a:chExt cx="3003255" cy="1383257"/>
          </a:xfrm>
        </p:grpSpPr>
        <p:pic>
          <p:nvPicPr>
            <p:cNvPr id="86" name="Picture 85">
              <a:extLst>
                <a:ext uri="{FF2B5EF4-FFF2-40B4-BE49-F238E27FC236}">
                  <a16:creationId xmlns:a16="http://schemas.microsoft.com/office/drawing/2014/main" id="{849A65AB-846D-27D7-0291-657ECC0F6801}"/>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9462"/>
              </a:avLst>
            </a:prstGeom>
            <a:solidFill>
              <a:schemeClr val="bg1"/>
            </a:solidFill>
            <a:ln>
              <a:noFill/>
            </a:ln>
            <a:effectLst>
              <a:outerShdw blurRad="50800" dist="38100" dir="2700000" algn="t" rotWithShape="0">
                <a:prstClr val="black">
                  <a:alpha val="20000"/>
                </a:prstClr>
              </a:outerShdw>
            </a:effectLst>
          </p:spPr>
        </p:pic>
        <p:sp>
          <p:nvSpPr>
            <p:cNvPr id="87" name="Rectangle 86">
              <a:extLst>
                <a:ext uri="{FF2B5EF4-FFF2-40B4-BE49-F238E27FC236}">
                  <a16:creationId xmlns:a16="http://schemas.microsoft.com/office/drawing/2014/main" id="{B66DB04B-FF06-EEFD-2F96-226BAB123E3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tIns="54000" rIns="180000" rtlCol="0" anchor="ctr"/>
            <a:lstStyle/>
            <a:p>
              <a:pPr algn="ctr"/>
              <a:r>
                <a:rPr lang="en-US" sz="14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JSON</a:t>
              </a:r>
            </a:p>
          </p:txBody>
        </p:sp>
      </p:grpSp>
      <p:grpSp>
        <p:nvGrpSpPr>
          <p:cNvPr id="93" name="Group 92">
            <a:extLst>
              <a:ext uri="{FF2B5EF4-FFF2-40B4-BE49-F238E27FC236}">
                <a16:creationId xmlns:a16="http://schemas.microsoft.com/office/drawing/2014/main" id="{35F4A64C-5919-F8E7-4F59-ABE32D431F75}"/>
              </a:ext>
            </a:extLst>
          </p:cNvPr>
          <p:cNvGrpSpPr/>
          <p:nvPr/>
        </p:nvGrpSpPr>
        <p:grpSpPr>
          <a:xfrm>
            <a:off x="9763761" y="3216606"/>
            <a:ext cx="1854199" cy="931911"/>
            <a:chOff x="1981147" y="3331063"/>
            <a:chExt cx="3003255" cy="1383257"/>
          </a:xfrm>
        </p:grpSpPr>
        <p:pic>
          <p:nvPicPr>
            <p:cNvPr id="94" name="Picture 93">
              <a:extLst>
                <a:ext uri="{FF2B5EF4-FFF2-40B4-BE49-F238E27FC236}">
                  <a16:creationId xmlns:a16="http://schemas.microsoft.com/office/drawing/2014/main" id="{E16278B7-F707-B3B9-4825-7CEFA701E649}"/>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9462"/>
              </a:avLst>
            </a:prstGeom>
            <a:solidFill>
              <a:schemeClr val="bg1"/>
            </a:solidFill>
            <a:ln>
              <a:noFill/>
            </a:ln>
            <a:effectLst>
              <a:outerShdw blurRad="50800" dist="38100" dir="2700000" algn="t" rotWithShape="0">
                <a:prstClr val="black">
                  <a:alpha val="20000"/>
                </a:prstClr>
              </a:outerShdw>
            </a:effectLst>
          </p:spPr>
        </p:pic>
        <p:sp>
          <p:nvSpPr>
            <p:cNvPr id="95" name="Rectangle 94">
              <a:extLst>
                <a:ext uri="{FF2B5EF4-FFF2-40B4-BE49-F238E27FC236}">
                  <a16:creationId xmlns:a16="http://schemas.microsoft.com/office/drawing/2014/main" id="{BEA4BD18-C6B4-F1D7-C249-804CD16AAD81}"/>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tIns="54000" rIns="180000" rtlCol="0" anchor="ctr"/>
            <a:lstStyle/>
            <a:p>
              <a:pPr algn="ctr"/>
              <a:r>
                <a:rPr lang="en-US" sz="14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Relational Database</a:t>
              </a:r>
            </a:p>
          </p:txBody>
        </p:sp>
      </p:grpSp>
      <p:cxnSp>
        <p:nvCxnSpPr>
          <p:cNvPr id="15" name="Connector: Curved 14">
            <a:extLst>
              <a:ext uri="{FF2B5EF4-FFF2-40B4-BE49-F238E27FC236}">
                <a16:creationId xmlns:a16="http://schemas.microsoft.com/office/drawing/2014/main" id="{B3BB0104-31E5-0DC3-ED7F-66DB07F15A8C}"/>
              </a:ext>
            </a:extLst>
          </p:cNvPr>
          <p:cNvCxnSpPr>
            <a:cxnSpLocks/>
            <a:stCxn id="8" idx="3"/>
            <a:endCxn id="10" idx="1"/>
          </p:cNvCxnSpPr>
          <p:nvPr/>
        </p:nvCxnSpPr>
        <p:spPr>
          <a:xfrm>
            <a:off x="2461259" y="2348365"/>
            <a:ext cx="1346722" cy="1334199"/>
          </a:xfrm>
          <a:prstGeom prst="curvedConnector3">
            <a:avLst/>
          </a:prstGeom>
          <a:ln w="381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21" name="Connector: Curved 20">
            <a:extLst>
              <a:ext uri="{FF2B5EF4-FFF2-40B4-BE49-F238E27FC236}">
                <a16:creationId xmlns:a16="http://schemas.microsoft.com/office/drawing/2014/main" id="{C58C6E8F-5141-57C1-99F5-9B8E59E688E6}"/>
              </a:ext>
            </a:extLst>
          </p:cNvPr>
          <p:cNvCxnSpPr>
            <a:cxnSpLocks/>
            <a:stCxn id="13" idx="3"/>
            <a:endCxn id="11" idx="1"/>
          </p:cNvCxnSpPr>
          <p:nvPr/>
        </p:nvCxnSpPr>
        <p:spPr>
          <a:xfrm flipV="1">
            <a:off x="2428239" y="3682564"/>
            <a:ext cx="1379742" cy="1"/>
          </a:xfrm>
          <a:prstGeom prst="curvedConnector3">
            <a:avLst/>
          </a:prstGeom>
          <a:ln w="381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A08209D0-6B33-8B6A-3E91-F1333A6DC6A7}"/>
              </a:ext>
            </a:extLst>
          </p:cNvPr>
          <p:cNvCxnSpPr>
            <a:stCxn id="10" idx="3"/>
            <a:endCxn id="48" idx="1"/>
          </p:cNvCxnSpPr>
          <p:nvPr/>
        </p:nvCxnSpPr>
        <p:spPr>
          <a:xfrm flipV="1">
            <a:off x="5662180" y="3682562"/>
            <a:ext cx="1035803" cy="2"/>
          </a:xfrm>
          <a:prstGeom prst="straightConnector1">
            <a:avLst/>
          </a:prstGeom>
          <a:ln w="381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75" name="Connector: Curved 74">
            <a:extLst>
              <a:ext uri="{FF2B5EF4-FFF2-40B4-BE49-F238E27FC236}">
                <a16:creationId xmlns:a16="http://schemas.microsoft.com/office/drawing/2014/main" id="{5E2B062A-EE8B-E61F-CA5A-E6446E213899}"/>
              </a:ext>
            </a:extLst>
          </p:cNvPr>
          <p:cNvCxnSpPr>
            <a:cxnSpLocks/>
            <a:stCxn id="68" idx="3"/>
            <a:endCxn id="86" idx="1"/>
          </p:cNvCxnSpPr>
          <p:nvPr/>
        </p:nvCxnSpPr>
        <p:spPr>
          <a:xfrm flipV="1">
            <a:off x="2428239" y="5143228"/>
            <a:ext cx="1381684" cy="1"/>
          </a:xfrm>
          <a:prstGeom prst="curvedConnector3">
            <a:avLst/>
          </a:prstGeom>
          <a:ln w="381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90" name="Connector: Curved 89">
            <a:extLst>
              <a:ext uri="{FF2B5EF4-FFF2-40B4-BE49-F238E27FC236}">
                <a16:creationId xmlns:a16="http://schemas.microsoft.com/office/drawing/2014/main" id="{EC2BAC76-E687-B2CB-F35B-D849FF73EB7F}"/>
              </a:ext>
            </a:extLst>
          </p:cNvPr>
          <p:cNvCxnSpPr>
            <a:cxnSpLocks/>
            <a:stCxn id="86" idx="3"/>
            <a:endCxn id="48" idx="1"/>
          </p:cNvCxnSpPr>
          <p:nvPr/>
        </p:nvCxnSpPr>
        <p:spPr>
          <a:xfrm flipV="1">
            <a:off x="5664122" y="3682562"/>
            <a:ext cx="1033861" cy="1460666"/>
          </a:xfrm>
          <a:prstGeom prst="curvedConnector3">
            <a:avLst>
              <a:gd name="adj1" fmla="val 50000"/>
            </a:avLst>
          </a:prstGeom>
          <a:ln w="381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03F9AB64-0B88-0169-8974-1D54AC500AC5}"/>
              </a:ext>
            </a:extLst>
          </p:cNvPr>
          <p:cNvCxnSpPr>
            <a:cxnSpLocks/>
            <a:stCxn id="48" idx="3"/>
            <a:endCxn id="94" idx="1"/>
          </p:cNvCxnSpPr>
          <p:nvPr/>
        </p:nvCxnSpPr>
        <p:spPr>
          <a:xfrm>
            <a:off x="8552182" y="3682562"/>
            <a:ext cx="1211579" cy="0"/>
          </a:xfrm>
          <a:prstGeom prst="straightConnector1">
            <a:avLst/>
          </a:prstGeom>
          <a:ln w="381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sp>
        <p:nvSpPr>
          <p:cNvPr id="7" name="Rectangle: Rounded Corners 6">
            <a:extLst>
              <a:ext uri="{FF2B5EF4-FFF2-40B4-BE49-F238E27FC236}">
                <a16:creationId xmlns:a16="http://schemas.microsoft.com/office/drawing/2014/main" id="{E019430D-364E-86A3-3DDD-9D42AFE3DBAE}"/>
              </a:ext>
            </a:extLst>
          </p:cNvPr>
          <p:cNvSpPr/>
          <p:nvPr/>
        </p:nvSpPr>
        <p:spPr>
          <a:xfrm>
            <a:off x="3392432" y="1464907"/>
            <a:ext cx="5446768" cy="4447774"/>
          </a:xfrm>
          <a:prstGeom prst="roundRect">
            <a:avLst>
              <a:gd name="adj" fmla="val 3266"/>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180000" tIns="72000" rtlCol="0" anchor="t"/>
          <a:lstStyle/>
          <a:p>
            <a:pPr>
              <a:lnSpc>
                <a:spcPct val="150000"/>
              </a:lnSpc>
            </a:pPr>
            <a:r>
              <a:rPr lang="en-US" sz="16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Glue Environment</a:t>
            </a:r>
          </a:p>
        </p:txBody>
      </p:sp>
    </p:spTree>
    <p:extLst>
      <p:ext uri="{BB962C8B-B14F-4D97-AF65-F5344CB8AC3E}">
        <p14:creationId xmlns:p14="http://schemas.microsoft.com/office/powerpoint/2010/main" val="376959246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C99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C32181-E90D-26AE-D531-F53BDDA208FA}"/>
              </a:ext>
            </a:extLst>
          </p:cNvPr>
          <p:cNvSpPr txBox="1"/>
          <p:nvPr/>
        </p:nvSpPr>
        <p:spPr>
          <a:xfrm>
            <a:off x="5080000" y="437449"/>
            <a:ext cx="6537960" cy="523220"/>
          </a:xfrm>
          <a:prstGeom prst="rect">
            <a:avLst/>
          </a:prstGeom>
          <a:noFill/>
        </p:spPr>
        <p:txBody>
          <a:bodyPr wrap="square" rtlCol="0">
            <a:spAutoFit/>
          </a:bodyPr>
          <a:lstStyle/>
          <a:p>
            <a:pPr algn="r"/>
            <a:r>
              <a:rPr lang="en-US" sz="28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(relational db -&gt; graph db)</a:t>
            </a:r>
            <a:endParaRPr lang="en-AS" sz="28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7</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78" name="TextBox 77">
            <a:extLst>
              <a:ext uri="{FF2B5EF4-FFF2-40B4-BE49-F238E27FC236}">
                <a16:creationId xmlns:a16="http://schemas.microsoft.com/office/drawing/2014/main" id="{497ADA8C-E199-030C-F5A8-BBA36E242ECF}"/>
              </a:ext>
            </a:extLst>
          </p:cNvPr>
          <p:cNvSpPr txBox="1"/>
          <p:nvPr/>
        </p:nvSpPr>
        <p:spPr>
          <a:xfrm>
            <a:off x="574040" y="432426"/>
            <a:ext cx="4165226"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800">
                <a:solidFill>
                  <a:prstClr val="black"/>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d</a:t>
            </a:r>
            <a:r>
              <a:rPr kumimoji="0" lang="en-US" sz="28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ata integration</a:t>
            </a:r>
          </a:p>
        </p:txBody>
      </p:sp>
      <p:grpSp>
        <p:nvGrpSpPr>
          <p:cNvPr id="9" name="Group 8">
            <a:extLst>
              <a:ext uri="{FF2B5EF4-FFF2-40B4-BE49-F238E27FC236}">
                <a16:creationId xmlns:a16="http://schemas.microsoft.com/office/drawing/2014/main" id="{9A671AE5-51FD-BFDE-DA05-9B3FD6D2A415}"/>
              </a:ext>
            </a:extLst>
          </p:cNvPr>
          <p:cNvGrpSpPr/>
          <p:nvPr/>
        </p:nvGrpSpPr>
        <p:grpSpPr>
          <a:xfrm>
            <a:off x="3600680" y="3216608"/>
            <a:ext cx="1854199" cy="931911"/>
            <a:chOff x="1981147" y="3331063"/>
            <a:chExt cx="3003255" cy="1383257"/>
          </a:xfrm>
        </p:grpSpPr>
        <p:pic>
          <p:nvPicPr>
            <p:cNvPr id="10" name="Picture 9">
              <a:extLst>
                <a:ext uri="{FF2B5EF4-FFF2-40B4-BE49-F238E27FC236}">
                  <a16:creationId xmlns:a16="http://schemas.microsoft.com/office/drawing/2014/main" id="{B29F68E5-B07E-59B8-552C-1BAB13061211}"/>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9462"/>
              </a:avLst>
            </a:prstGeom>
            <a:solidFill>
              <a:schemeClr val="bg1"/>
            </a:solidFill>
            <a:ln>
              <a:noFill/>
            </a:ln>
            <a:effectLst>
              <a:outerShdw blurRad="50800" dist="38100" dir="2700000" algn="t" rotWithShape="0">
                <a:prstClr val="black">
                  <a:alpha val="20000"/>
                </a:prstClr>
              </a:outerShdw>
            </a:effectLst>
          </p:spPr>
        </p:pic>
        <p:sp>
          <p:nvSpPr>
            <p:cNvPr id="11" name="Rectangle 10">
              <a:extLst>
                <a:ext uri="{FF2B5EF4-FFF2-40B4-BE49-F238E27FC236}">
                  <a16:creationId xmlns:a16="http://schemas.microsoft.com/office/drawing/2014/main" id="{3230C0C7-4097-1453-B47B-9DEBC465DA40}"/>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r>
                <a:rPr lang="en-US" sz="14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Spark</a:t>
              </a:r>
            </a:p>
            <a:p>
              <a:pPr algn="ctr"/>
              <a:r>
                <a:rPr lang="en-US" sz="14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Dataframe</a:t>
              </a:r>
            </a:p>
          </p:txBody>
        </p:sp>
      </p:grpSp>
      <p:grpSp>
        <p:nvGrpSpPr>
          <p:cNvPr id="12" name="Group 11">
            <a:extLst>
              <a:ext uri="{FF2B5EF4-FFF2-40B4-BE49-F238E27FC236}">
                <a16:creationId xmlns:a16="http://schemas.microsoft.com/office/drawing/2014/main" id="{F02C26F1-F1AF-A167-AA9C-97681B1138C5}"/>
              </a:ext>
            </a:extLst>
          </p:cNvPr>
          <p:cNvGrpSpPr/>
          <p:nvPr/>
        </p:nvGrpSpPr>
        <p:grpSpPr>
          <a:xfrm>
            <a:off x="574040" y="3216609"/>
            <a:ext cx="1854199" cy="931911"/>
            <a:chOff x="1981147" y="3331063"/>
            <a:chExt cx="3003255" cy="1383257"/>
          </a:xfrm>
        </p:grpSpPr>
        <p:pic>
          <p:nvPicPr>
            <p:cNvPr id="13" name="Picture 12">
              <a:extLst>
                <a:ext uri="{FF2B5EF4-FFF2-40B4-BE49-F238E27FC236}">
                  <a16:creationId xmlns:a16="http://schemas.microsoft.com/office/drawing/2014/main" id="{A3670F3D-B8EC-EFD5-1461-385FA4637C29}"/>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9462"/>
              </a:avLst>
            </a:prstGeom>
            <a:solidFill>
              <a:schemeClr val="bg1"/>
            </a:solidFill>
            <a:ln>
              <a:noFill/>
            </a:ln>
            <a:effectLst>
              <a:outerShdw blurRad="50800" dist="38100" dir="2700000" algn="t" rotWithShape="0">
                <a:prstClr val="black">
                  <a:alpha val="20000"/>
                </a:prstClr>
              </a:outerShdw>
            </a:effectLst>
          </p:spPr>
        </p:pic>
        <p:sp>
          <p:nvSpPr>
            <p:cNvPr id="14" name="Rectangle 13">
              <a:extLst>
                <a:ext uri="{FF2B5EF4-FFF2-40B4-BE49-F238E27FC236}">
                  <a16:creationId xmlns:a16="http://schemas.microsoft.com/office/drawing/2014/main" id="{EA86AE88-FD2A-9C48-29F8-F0A89B30DBC5}"/>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r>
                <a:rPr lang="en-US" sz="14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Relational Database</a:t>
              </a:r>
            </a:p>
          </p:txBody>
        </p:sp>
      </p:grpSp>
      <p:grpSp>
        <p:nvGrpSpPr>
          <p:cNvPr id="47" name="Group 46">
            <a:extLst>
              <a:ext uri="{FF2B5EF4-FFF2-40B4-BE49-F238E27FC236}">
                <a16:creationId xmlns:a16="http://schemas.microsoft.com/office/drawing/2014/main" id="{1370EABC-0948-BA46-0D5A-58BB5B8A36B9}"/>
              </a:ext>
            </a:extLst>
          </p:cNvPr>
          <p:cNvGrpSpPr/>
          <p:nvPr/>
        </p:nvGrpSpPr>
        <p:grpSpPr>
          <a:xfrm>
            <a:off x="6440947" y="2314383"/>
            <a:ext cx="1854199" cy="1100139"/>
            <a:chOff x="1981147" y="3331063"/>
            <a:chExt cx="3003255" cy="1383257"/>
          </a:xfrm>
        </p:grpSpPr>
        <p:pic>
          <p:nvPicPr>
            <p:cNvPr id="48" name="Picture 47">
              <a:extLst>
                <a:ext uri="{FF2B5EF4-FFF2-40B4-BE49-F238E27FC236}">
                  <a16:creationId xmlns:a16="http://schemas.microsoft.com/office/drawing/2014/main" id="{19937950-D714-EA63-CFCD-8C08C377015A}"/>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9462"/>
              </a:avLst>
            </a:prstGeom>
            <a:solidFill>
              <a:schemeClr val="bg1"/>
            </a:solidFill>
            <a:ln>
              <a:noFill/>
            </a:ln>
            <a:effectLst>
              <a:outerShdw blurRad="50800" dist="38100" dir="2700000" algn="t" rotWithShape="0">
                <a:prstClr val="black">
                  <a:alpha val="20000"/>
                </a:prstClr>
              </a:outerShdw>
            </a:effectLst>
          </p:spPr>
        </p:pic>
        <p:sp>
          <p:nvSpPr>
            <p:cNvPr id="49" name="Rectangle 48">
              <a:extLst>
                <a:ext uri="{FF2B5EF4-FFF2-40B4-BE49-F238E27FC236}">
                  <a16:creationId xmlns:a16="http://schemas.microsoft.com/office/drawing/2014/main" id="{B95825F6-9748-0DC2-3B8A-12336C75951D}"/>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r>
                <a:rPr lang="en-US" sz="14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Construct query to create Nodes</a:t>
              </a:r>
            </a:p>
          </p:txBody>
        </p:sp>
      </p:grpSp>
      <p:grpSp>
        <p:nvGrpSpPr>
          <p:cNvPr id="93" name="Group 92">
            <a:extLst>
              <a:ext uri="{FF2B5EF4-FFF2-40B4-BE49-F238E27FC236}">
                <a16:creationId xmlns:a16="http://schemas.microsoft.com/office/drawing/2014/main" id="{35F4A64C-5919-F8E7-4F59-ABE32D431F75}"/>
              </a:ext>
            </a:extLst>
          </p:cNvPr>
          <p:cNvGrpSpPr/>
          <p:nvPr/>
        </p:nvGrpSpPr>
        <p:grpSpPr>
          <a:xfrm>
            <a:off x="9626109" y="3216607"/>
            <a:ext cx="1854199" cy="931911"/>
            <a:chOff x="1981147" y="3331063"/>
            <a:chExt cx="3003255" cy="1383257"/>
          </a:xfrm>
        </p:grpSpPr>
        <p:pic>
          <p:nvPicPr>
            <p:cNvPr id="94" name="Picture 93">
              <a:extLst>
                <a:ext uri="{FF2B5EF4-FFF2-40B4-BE49-F238E27FC236}">
                  <a16:creationId xmlns:a16="http://schemas.microsoft.com/office/drawing/2014/main" id="{E16278B7-F707-B3B9-4825-7CEFA701E649}"/>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9462"/>
              </a:avLst>
            </a:prstGeom>
            <a:solidFill>
              <a:schemeClr val="bg1"/>
            </a:solidFill>
            <a:ln>
              <a:noFill/>
            </a:ln>
            <a:effectLst>
              <a:outerShdw blurRad="50800" dist="38100" dir="2700000" algn="t" rotWithShape="0">
                <a:prstClr val="black">
                  <a:alpha val="20000"/>
                </a:prstClr>
              </a:outerShdw>
            </a:effectLst>
          </p:spPr>
        </p:pic>
        <p:sp>
          <p:nvSpPr>
            <p:cNvPr id="95" name="Rectangle 94">
              <a:extLst>
                <a:ext uri="{FF2B5EF4-FFF2-40B4-BE49-F238E27FC236}">
                  <a16:creationId xmlns:a16="http://schemas.microsoft.com/office/drawing/2014/main" id="{BEA4BD18-C6B4-F1D7-C249-804CD16AAD81}"/>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r>
                <a:rPr lang="en-US" sz="14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Graph Database</a:t>
              </a:r>
            </a:p>
          </p:txBody>
        </p:sp>
      </p:grpSp>
      <p:grpSp>
        <p:nvGrpSpPr>
          <p:cNvPr id="7" name="Group 6">
            <a:extLst>
              <a:ext uri="{FF2B5EF4-FFF2-40B4-BE49-F238E27FC236}">
                <a16:creationId xmlns:a16="http://schemas.microsoft.com/office/drawing/2014/main" id="{8382C11F-5CCE-C86B-2FB8-1228F658D8F4}"/>
              </a:ext>
            </a:extLst>
          </p:cNvPr>
          <p:cNvGrpSpPr/>
          <p:nvPr/>
        </p:nvGrpSpPr>
        <p:grpSpPr>
          <a:xfrm>
            <a:off x="6287510" y="4243119"/>
            <a:ext cx="2161072" cy="1268360"/>
            <a:chOff x="1981147" y="3331063"/>
            <a:chExt cx="3003255" cy="1383257"/>
          </a:xfrm>
        </p:grpSpPr>
        <p:pic>
          <p:nvPicPr>
            <p:cNvPr id="16" name="Picture 15">
              <a:extLst>
                <a:ext uri="{FF2B5EF4-FFF2-40B4-BE49-F238E27FC236}">
                  <a16:creationId xmlns:a16="http://schemas.microsoft.com/office/drawing/2014/main" id="{E711C68E-543F-C777-480F-5149B14CF71D}"/>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9462"/>
              </a:avLst>
            </a:prstGeom>
            <a:solidFill>
              <a:schemeClr val="bg1"/>
            </a:solidFill>
            <a:ln>
              <a:noFill/>
            </a:ln>
            <a:effectLst>
              <a:outerShdw blurRad="50800" dist="38100" dir="2700000" algn="t" rotWithShape="0">
                <a:prstClr val="black">
                  <a:alpha val="20000"/>
                </a:prstClr>
              </a:outerShdw>
            </a:effectLst>
          </p:spPr>
        </p:pic>
        <p:sp>
          <p:nvSpPr>
            <p:cNvPr id="17" name="Rectangle 16">
              <a:extLst>
                <a:ext uri="{FF2B5EF4-FFF2-40B4-BE49-F238E27FC236}">
                  <a16:creationId xmlns:a16="http://schemas.microsoft.com/office/drawing/2014/main" id="{8DAB2CC8-2E24-1E33-D5AB-AA648DAB19EC}"/>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r>
                <a:rPr lang="en-US" sz="14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Construct query to create Relationship</a:t>
              </a:r>
            </a:p>
          </p:txBody>
        </p:sp>
      </p:grpSp>
      <p:cxnSp>
        <p:nvCxnSpPr>
          <p:cNvPr id="21" name="Connector: Curved 20">
            <a:extLst>
              <a:ext uri="{FF2B5EF4-FFF2-40B4-BE49-F238E27FC236}">
                <a16:creationId xmlns:a16="http://schemas.microsoft.com/office/drawing/2014/main" id="{C58C6E8F-5141-57C1-99F5-9B8E59E688E6}"/>
              </a:ext>
            </a:extLst>
          </p:cNvPr>
          <p:cNvCxnSpPr>
            <a:cxnSpLocks/>
            <a:stCxn id="13" idx="3"/>
            <a:endCxn id="11" idx="1"/>
          </p:cNvCxnSpPr>
          <p:nvPr/>
        </p:nvCxnSpPr>
        <p:spPr>
          <a:xfrm flipV="1">
            <a:off x="2428239" y="3682564"/>
            <a:ext cx="1172441" cy="1"/>
          </a:xfrm>
          <a:prstGeom prst="curvedConnector3">
            <a:avLst/>
          </a:prstGeom>
          <a:ln w="381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22" name="Connector: Curved 21">
            <a:extLst>
              <a:ext uri="{FF2B5EF4-FFF2-40B4-BE49-F238E27FC236}">
                <a16:creationId xmlns:a16="http://schemas.microsoft.com/office/drawing/2014/main" id="{2C2ECD2D-FD28-C990-D3AA-0AE08AEDE0E6}"/>
              </a:ext>
            </a:extLst>
          </p:cNvPr>
          <p:cNvCxnSpPr>
            <a:cxnSpLocks/>
            <a:stCxn id="10" idx="3"/>
            <a:endCxn id="17" idx="1"/>
          </p:cNvCxnSpPr>
          <p:nvPr/>
        </p:nvCxnSpPr>
        <p:spPr>
          <a:xfrm>
            <a:off x="5454879" y="3682564"/>
            <a:ext cx="832631" cy="1194736"/>
          </a:xfrm>
          <a:prstGeom prst="curvedConnector3">
            <a:avLst>
              <a:gd name="adj1" fmla="val 50000"/>
            </a:avLst>
          </a:prstGeom>
          <a:ln w="381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25" name="Connector: Curved 24">
            <a:extLst>
              <a:ext uri="{FF2B5EF4-FFF2-40B4-BE49-F238E27FC236}">
                <a16:creationId xmlns:a16="http://schemas.microsoft.com/office/drawing/2014/main" id="{3C873B96-CF0D-A461-64E3-1AE9CEB74E74}"/>
              </a:ext>
            </a:extLst>
          </p:cNvPr>
          <p:cNvCxnSpPr>
            <a:cxnSpLocks/>
            <a:stCxn id="11" idx="3"/>
            <a:endCxn id="48" idx="1"/>
          </p:cNvCxnSpPr>
          <p:nvPr/>
        </p:nvCxnSpPr>
        <p:spPr>
          <a:xfrm flipV="1">
            <a:off x="5454879" y="2864453"/>
            <a:ext cx="986068" cy="818111"/>
          </a:xfrm>
          <a:prstGeom prst="curvedConnector3">
            <a:avLst>
              <a:gd name="adj1" fmla="val 50000"/>
            </a:avLst>
          </a:prstGeom>
          <a:ln w="381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28" name="Connector: Curved 27">
            <a:extLst>
              <a:ext uri="{FF2B5EF4-FFF2-40B4-BE49-F238E27FC236}">
                <a16:creationId xmlns:a16="http://schemas.microsoft.com/office/drawing/2014/main" id="{AC17CB55-7B0C-CDA7-A0D1-88F6724147A6}"/>
              </a:ext>
            </a:extLst>
          </p:cNvPr>
          <p:cNvCxnSpPr>
            <a:cxnSpLocks/>
            <a:stCxn id="49" idx="3"/>
            <a:endCxn id="94" idx="1"/>
          </p:cNvCxnSpPr>
          <p:nvPr/>
        </p:nvCxnSpPr>
        <p:spPr>
          <a:xfrm>
            <a:off x="8295146" y="2864453"/>
            <a:ext cx="1330963" cy="818110"/>
          </a:xfrm>
          <a:prstGeom prst="curvedConnector3">
            <a:avLst>
              <a:gd name="adj1" fmla="val 50000"/>
            </a:avLst>
          </a:prstGeom>
          <a:ln w="381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31" name="Connector: Curved 30">
            <a:extLst>
              <a:ext uri="{FF2B5EF4-FFF2-40B4-BE49-F238E27FC236}">
                <a16:creationId xmlns:a16="http://schemas.microsoft.com/office/drawing/2014/main" id="{11FB586B-162C-0AD0-A56D-4564D9A42333}"/>
              </a:ext>
            </a:extLst>
          </p:cNvPr>
          <p:cNvCxnSpPr>
            <a:cxnSpLocks/>
            <a:stCxn id="16" idx="3"/>
            <a:endCxn id="95" idx="1"/>
          </p:cNvCxnSpPr>
          <p:nvPr/>
        </p:nvCxnSpPr>
        <p:spPr>
          <a:xfrm flipV="1">
            <a:off x="8448582" y="3682563"/>
            <a:ext cx="1177527" cy="1194736"/>
          </a:xfrm>
          <a:prstGeom prst="curvedConnector3">
            <a:avLst>
              <a:gd name="adj1" fmla="val 50000"/>
            </a:avLst>
          </a:prstGeom>
          <a:ln w="381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sp>
        <p:nvSpPr>
          <p:cNvPr id="2" name="Rectangle: Rounded Corners 1">
            <a:extLst>
              <a:ext uri="{FF2B5EF4-FFF2-40B4-BE49-F238E27FC236}">
                <a16:creationId xmlns:a16="http://schemas.microsoft.com/office/drawing/2014/main" id="{902DFD44-2BD6-1C5D-BDA2-F593ACCE09FD}"/>
              </a:ext>
            </a:extLst>
          </p:cNvPr>
          <p:cNvSpPr/>
          <p:nvPr/>
        </p:nvSpPr>
        <p:spPr>
          <a:xfrm>
            <a:off x="3097763" y="1452441"/>
            <a:ext cx="5803641" cy="4460240"/>
          </a:xfrm>
          <a:prstGeom prst="roundRect">
            <a:avLst>
              <a:gd name="adj" fmla="val 3266"/>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180000" tIns="72000" rtlCol="0" anchor="t"/>
          <a:lstStyle/>
          <a:p>
            <a:pPr>
              <a:lnSpc>
                <a:spcPct val="150000"/>
              </a:lnSpc>
            </a:pPr>
            <a:r>
              <a:rPr lang="en-US" sz="16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Glue Environment</a:t>
            </a:r>
          </a:p>
        </p:txBody>
      </p:sp>
    </p:spTree>
    <p:extLst>
      <p:ext uri="{BB962C8B-B14F-4D97-AF65-F5344CB8AC3E}">
        <p14:creationId xmlns:p14="http://schemas.microsoft.com/office/powerpoint/2010/main" val="75078883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694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C32181-E90D-26AE-D531-F53BDDA208FA}"/>
              </a:ext>
            </a:extLst>
          </p:cNvPr>
          <p:cNvSpPr txBox="1"/>
          <p:nvPr/>
        </p:nvSpPr>
        <p:spPr>
          <a:xfrm>
            <a:off x="1927123" y="3013501"/>
            <a:ext cx="8337754" cy="830997"/>
          </a:xfrm>
          <a:prstGeom prst="rect">
            <a:avLst/>
          </a:prstGeom>
          <a:noFill/>
        </p:spPr>
        <p:txBody>
          <a:bodyPr wrap="square" rtlCol="0">
            <a:spAutoFit/>
          </a:bodyPr>
          <a:lstStyle/>
          <a:p>
            <a:pPr algn="ctr"/>
            <a:r>
              <a:rPr lang="en-US" sz="48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data transformation</a:t>
            </a:r>
            <a:endParaRPr lang="en-AS" sz="48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8</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Tree>
    <p:extLst>
      <p:ext uri="{BB962C8B-B14F-4D97-AF65-F5344CB8AC3E}">
        <p14:creationId xmlns:p14="http://schemas.microsoft.com/office/powerpoint/2010/main" val="300035498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694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C32181-E90D-26AE-D531-F53BDDA208FA}"/>
              </a:ext>
            </a:extLst>
          </p:cNvPr>
          <p:cNvSpPr txBox="1"/>
          <p:nvPr/>
        </p:nvSpPr>
        <p:spPr>
          <a:xfrm>
            <a:off x="5080000" y="437449"/>
            <a:ext cx="6537960" cy="523220"/>
          </a:xfrm>
          <a:prstGeom prst="rect">
            <a:avLst/>
          </a:prstGeom>
          <a:noFill/>
        </p:spPr>
        <p:txBody>
          <a:bodyPr wrap="square" rtlCol="0">
            <a:spAutoFit/>
          </a:bodyPr>
          <a:lstStyle/>
          <a:p>
            <a:pPr algn="r"/>
            <a:r>
              <a:rPr lang="en-US" sz="28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(transformation layer)</a:t>
            </a:r>
            <a:endParaRPr lang="en-AS" sz="28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9</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78" name="TextBox 77">
            <a:extLst>
              <a:ext uri="{FF2B5EF4-FFF2-40B4-BE49-F238E27FC236}">
                <a16:creationId xmlns:a16="http://schemas.microsoft.com/office/drawing/2014/main" id="{497ADA8C-E199-030C-F5A8-BBA36E242ECF}"/>
              </a:ext>
            </a:extLst>
          </p:cNvPr>
          <p:cNvSpPr txBox="1"/>
          <p:nvPr/>
        </p:nvSpPr>
        <p:spPr>
          <a:xfrm>
            <a:off x="574040" y="432426"/>
            <a:ext cx="4505960"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800">
                <a:solidFill>
                  <a:prstClr val="black"/>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data transformation</a:t>
            </a:r>
          </a:p>
        </p:txBody>
      </p:sp>
      <p:grpSp>
        <p:nvGrpSpPr>
          <p:cNvPr id="2" name="Group 1">
            <a:extLst>
              <a:ext uri="{FF2B5EF4-FFF2-40B4-BE49-F238E27FC236}">
                <a16:creationId xmlns:a16="http://schemas.microsoft.com/office/drawing/2014/main" id="{219975BD-2C6D-D57C-48A7-78495CD9048F}"/>
              </a:ext>
            </a:extLst>
          </p:cNvPr>
          <p:cNvGrpSpPr/>
          <p:nvPr/>
        </p:nvGrpSpPr>
        <p:grpSpPr>
          <a:xfrm>
            <a:off x="839330" y="1905836"/>
            <a:ext cx="3051950" cy="3236435"/>
            <a:chOff x="1981147" y="3331063"/>
            <a:chExt cx="3003255" cy="1383257"/>
          </a:xfrm>
        </p:grpSpPr>
        <p:pic>
          <p:nvPicPr>
            <p:cNvPr id="3" name="Picture 2">
              <a:extLst>
                <a:ext uri="{FF2B5EF4-FFF2-40B4-BE49-F238E27FC236}">
                  <a16:creationId xmlns:a16="http://schemas.microsoft.com/office/drawing/2014/main" id="{BA04DBA4-676A-A0FC-1ECD-20B9F7A8B24E}"/>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4601"/>
              </a:avLst>
            </a:prstGeom>
            <a:solidFill>
              <a:schemeClr val="bg1"/>
            </a:solidFill>
            <a:ln>
              <a:noFill/>
            </a:ln>
            <a:effectLst>
              <a:outerShdw blurRad="50800" dist="38100" dir="2700000" algn="t" rotWithShape="0">
                <a:prstClr val="black">
                  <a:alpha val="20000"/>
                </a:prstClr>
              </a:outerShdw>
            </a:effectLst>
          </p:spPr>
        </p:pic>
        <p:sp>
          <p:nvSpPr>
            <p:cNvPr id="8" name="Rectangle 7">
              <a:extLst>
                <a:ext uri="{FF2B5EF4-FFF2-40B4-BE49-F238E27FC236}">
                  <a16:creationId xmlns:a16="http://schemas.microsoft.com/office/drawing/2014/main" id="{F333D6C6-D499-842C-D54A-B77CA34916A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tIns="360000" rIns="180000" rtlCol="0" anchor="t"/>
            <a:lstStyle/>
            <a:p>
              <a:pPr algn="ctr"/>
              <a:r>
                <a:rPr lang="en-US" sz="16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Staging</a:t>
              </a:r>
              <a:endPar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a:p>
              <a:pPr algn="ctr"/>
              <a:endPar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a:p>
              <a:pPr marL="285750" indent="-285750">
                <a:lnSpc>
                  <a:spcPct val="150000"/>
                </a:lnSpc>
                <a:buFont typeface="Arial" panose="020B0604020202020204" pitchFamily="34" charset="0"/>
                <a:buChar char="•"/>
              </a:pPr>
              <a:r>
                <a:rPr lang="en-US" sz="12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First transform tables of the imported data </a:t>
              </a:r>
            </a:p>
            <a:p>
              <a:pPr marL="285750" indent="-285750">
                <a:lnSpc>
                  <a:spcPct val="150000"/>
                </a:lnSpc>
                <a:buFont typeface="Arial" panose="020B0604020202020204" pitchFamily="34" charset="0"/>
                <a:buChar char="•"/>
              </a:pPr>
              <a:r>
                <a:rPr lang="en-US" sz="12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Cleaning, restructuring, cast data type</a:t>
              </a:r>
            </a:p>
            <a:p>
              <a:pPr marL="285750" indent="-285750">
                <a:lnSpc>
                  <a:spcPct val="150000"/>
                </a:lnSpc>
                <a:buFont typeface="Arial" panose="020B0604020202020204" pitchFamily="34" charset="0"/>
                <a:buChar char="•"/>
              </a:pPr>
              <a:r>
                <a:rPr lang="en-US" sz="12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Masking PII data</a:t>
              </a:r>
            </a:p>
            <a:p>
              <a:pPr marL="285750" indent="-285750">
                <a:lnSpc>
                  <a:spcPct val="150000"/>
                </a:lnSpc>
                <a:buFont typeface="Arial" panose="020B0604020202020204" pitchFamily="34" charset="0"/>
                <a:buChar char="•"/>
              </a:pPr>
              <a:r>
                <a:rPr lang="en-US" sz="12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Often stored as views</a:t>
              </a:r>
              <a:endParaRPr lang="en-AS" sz="12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grpSp>
      <p:grpSp>
        <p:nvGrpSpPr>
          <p:cNvPr id="15" name="Group 14">
            <a:extLst>
              <a:ext uri="{FF2B5EF4-FFF2-40B4-BE49-F238E27FC236}">
                <a16:creationId xmlns:a16="http://schemas.microsoft.com/office/drawing/2014/main" id="{56BC34EC-0070-142B-2861-64D560ED8D80}"/>
              </a:ext>
            </a:extLst>
          </p:cNvPr>
          <p:cNvGrpSpPr/>
          <p:nvPr/>
        </p:nvGrpSpPr>
        <p:grpSpPr>
          <a:xfrm>
            <a:off x="4570025" y="1905836"/>
            <a:ext cx="3051950" cy="3236433"/>
            <a:chOff x="1981147" y="3331063"/>
            <a:chExt cx="3003255" cy="1383257"/>
          </a:xfrm>
        </p:grpSpPr>
        <p:pic>
          <p:nvPicPr>
            <p:cNvPr id="18" name="Picture 17">
              <a:extLst>
                <a:ext uri="{FF2B5EF4-FFF2-40B4-BE49-F238E27FC236}">
                  <a16:creationId xmlns:a16="http://schemas.microsoft.com/office/drawing/2014/main" id="{83126383-9CBE-4547-6800-F34BE4ECD5CC}"/>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4601"/>
              </a:avLst>
            </a:prstGeom>
            <a:solidFill>
              <a:schemeClr val="bg1"/>
            </a:solidFill>
            <a:ln>
              <a:noFill/>
            </a:ln>
            <a:effectLst>
              <a:outerShdw blurRad="50800" dist="38100" dir="2700000" algn="t" rotWithShape="0">
                <a:prstClr val="black">
                  <a:alpha val="20000"/>
                </a:prstClr>
              </a:outerShdw>
            </a:effectLst>
          </p:spPr>
        </p:pic>
        <p:sp>
          <p:nvSpPr>
            <p:cNvPr id="19" name="Rectangle 18">
              <a:extLst>
                <a:ext uri="{FF2B5EF4-FFF2-40B4-BE49-F238E27FC236}">
                  <a16:creationId xmlns:a16="http://schemas.microsoft.com/office/drawing/2014/main" id="{1F25DFD9-C051-65D9-8B03-82DEA1D22371}"/>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tIns="360000" rIns="180000" rtlCol="0" anchor="t"/>
            <a:lstStyle/>
            <a:p>
              <a:pPr algn="ctr"/>
              <a:r>
                <a:rPr lang="en-US" sz="16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Intermediate</a:t>
              </a:r>
            </a:p>
            <a:p>
              <a:pPr algn="ctr"/>
              <a:endPar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a:p>
              <a:pPr marL="285750" indent="-285750">
                <a:lnSpc>
                  <a:spcPct val="150000"/>
                </a:lnSpc>
                <a:buFont typeface="Arial" panose="020B0604020202020204" pitchFamily="34" charset="0"/>
                <a:buChar char="•"/>
              </a:pPr>
              <a:r>
                <a:rPr lang="en-US" sz="12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Intermediate calculation tables</a:t>
              </a:r>
            </a:p>
            <a:p>
              <a:pPr marL="285750" indent="-285750">
                <a:lnSpc>
                  <a:spcPct val="150000"/>
                </a:lnSpc>
                <a:buFont typeface="Arial" panose="020B0604020202020204" pitchFamily="34" charset="0"/>
                <a:buChar char="•"/>
              </a:pPr>
              <a:r>
                <a:rPr lang="en-US" sz="12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Often stored as views or ephemeral</a:t>
              </a:r>
              <a:endParaRPr lang="en-AS" sz="12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grpSp>
      <p:grpSp>
        <p:nvGrpSpPr>
          <p:cNvPr id="20" name="Group 19">
            <a:extLst>
              <a:ext uri="{FF2B5EF4-FFF2-40B4-BE49-F238E27FC236}">
                <a16:creationId xmlns:a16="http://schemas.microsoft.com/office/drawing/2014/main" id="{02075B3B-4A7A-442F-0A70-C743F62D0AA4}"/>
              </a:ext>
            </a:extLst>
          </p:cNvPr>
          <p:cNvGrpSpPr/>
          <p:nvPr/>
        </p:nvGrpSpPr>
        <p:grpSpPr>
          <a:xfrm>
            <a:off x="8300720" y="1905836"/>
            <a:ext cx="3051950" cy="3236431"/>
            <a:chOff x="1981147" y="3331063"/>
            <a:chExt cx="3003255" cy="1383257"/>
          </a:xfrm>
        </p:grpSpPr>
        <p:pic>
          <p:nvPicPr>
            <p:cNvPr id="23" name="Picture 22">
              <a:extLst>
                <a:ext uri="{FF2B5EF4-FFF2-40B4-BE49-F238E27FC236}">
                  <a16:creationId xmlns:a16="http://schemas.microsoft.com/office/drawing/2014/main" id="{105BCAE3-B376-C607-5703-CDCB8D214A81}"/>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4601"/>
              </a:avLst>
            </a:prstGeom>
            <a:solidFill>
              <a:schemeClr val="bg1"/>
            </a:solidFill>
            <a:ln>
              <a:noFill/>
            </a:ln>
            <a:effectLst>
              <a:outerShdw blurRad="50800" dist="38100" dir="2700000" algn="t" rotWithShape="0">
                <a:prstClr val="black">
                  <a:alpha val="20000"/>
                </a:prstClr>
              </a:outerShdw>
            </a:effectLst>
          </p:spPr>
        </p:pic>
        <p:sp>
          <p:nvSpPr>
            <p:cNvPr id="24" name="Rectangle 23">
              <a:extLst>
                <a:ext uri="{FF2B5EF4-FFF2-40B4-BE49-F238E27FC236}">
                  <a16:creationId xmlns:a16="http://schemas.microsoft.com/office/drawing/2014/main" id="{ECB9210A-DEC6-7D7E-60C5-F81806F34553}"/>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tIns="360000" rIns="180000" rtlCol="0" anchor="t"/>
            <a:lstStyle/>
            <a:p>
              <a:pPr algn="ctr"/>
              <a:r>
                <a:rPr lang="en-US" sz="16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Mart</a:t>
              </a:r>
            </a:p>
            <a:p>
              <a:pPr algn="ctr"/>
              <a:endParaRPr lang="en-US" sz="16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a:p>
              <a:pPr marL="285750" indent="-285750">
                <a:lnSpc>
                  <a:spcPct val="150000"/>
                </a:lnSpc>
                <a:buFont typeface="Arial" panose="020B0604020202020204" pitchFamily="34" charset="0"/>
                <a:buChar char="•"/>
              </a:pPr>
              <a:r>
                <a:rPr lang="en-US" sz="12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Tables designed according to dimensional modeling, oriented for end-user use</a:t>
              </a:r>
            </a:p>
            <a:p>
              <a:pPr marL="285750" indent="-285750">
                <a:lnSpc>
                  <a:spcPct val="150000"/>
                </a:lnSpc>
                <a:buFont typeface="Arial" panose="020B0604020202020204" pitchFamily="34" charset="0"/>
                <a:buChar char="•"/>
              </a:pPr>
              <a:r>
                <a:rPr lang="en-US" sz="12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Convenient for users to easily search tables by functions and task</a:t>
              </a:r>
            </a:p>
            <a:p>
              <a:pPr marL="285750" indent="-285750">
                <a:lnSpc>
                  <a:spcPct val="150000"/>
                </a:lnSpc>
                <a:buFont typeface="Arial" panose="020B0604020202020204" pitchFamily="34" charset="0"/>
                <a:buChar char="•"/>
              </a:pPr>
              <a:r>
                <a:rPr lang="en-US" sz="12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Store as physical tables</a:t>
              </a:r>
              <a:endParaRPr lang="en-AS" sz="12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grpSp>
      <p:cxnSp>
        <p:nvCxnSpPr>
          <p:cNvPr id="26" name="Connector: Curved 25">
            <a:extLst>
              <a:ext uri="{FF2B5EF4-FFF2-40B4-BE49-F238E27FC236}">
                <a16:creationId xmlns:a16="http://schemas.microsoft.com/office/drawing/2014/main" id="{5A40BE0D-07C1-9A11-192C-521747DCEBF0}"/>
              </a:ext>
            </a:extLst>
          </p:cNvPr>
          <p:cNvCxnSpPr>
            <a:cxnSpLocks/>
            <a:stCxn id="8" idx="3"/>
            <a:endCxn id="19" idx="1"/>
          </p:cNvCxnSpPr>
          <p:nvPr/>
        </p:nvCxnSpPr>
        <p:spPr>
          <a:xfrm flipV="1">
            <a:off x="3891280" y="3524054"/>
            <a:ext cx="678745" cy="1"/>
          </a:xfrm>
          <a:prstGeom prst="curvedConnector3">
            <a:avLst/>
          </a:prstGeom>
          <a:ln w="381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30" name="Connector: Curved 29">
            <a:extLst>
              <a:ext uri="{FF2B5EF4-FFF2-40B4-BE49-F238E27FC236}">
                <a16:creationId xmlns:a16="http://schemas.microsoft.com/office/drawing/2014/main" id="{15F863FB-9FE9-83BA-9298-734B3CCE01A6}"/>
              </a:ext>
            </a:extLst>
          </p:cNvPr>
          <p:cNvCxnSpPr>
            <a:cxnSpLocks/>
            <a:stCxn id="18" idx="3"/>
            <a:endCxn id="23" idx="1"/>
          </p:cNvCxnSpPr>
          <p:nvPr/>
        </p:nvCxnSpPr>
        <p:spPr>
          <a:xfrm flipV="1">
            <a:off x="7621975" y="3524052"/>
            <a:ext cx="678745" cy="1"/>
          </a:xfrm>
          <a:prstGeom prst="curvedConnector3">
            <a:avLst/>
          </a:prstGeom>
          <a:ln w="381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394348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694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031C74-73DF-43C7-D4D9-B6D6D5064961}"/>
              </a:ext>
            </a:extLst>
          </p:cNvPr>
          <p:cNvSpPr txBox="1"/>
          <p:nvPr/>
        </p:nvSpPr>
        <p:spPr>
          <a:xfrm>
            <a:off x="5080000" y="437449"/>
            <a:ext cx="6537960" cy="523220"/>
          </a:xfrm>
          <a:prstGeom prst="rect">
            <a:avLst/>
          </a:prstGeom>
          <a:noFill/>
        </p:spPr>
        <p:txBody>
          <a:bodyPr wrap="square" rtlCol="0">
            <a:spAutoFit/>
          </a:bodyPr>
          <a:lstStyle/>
          <a:p>
            <a:pPr algn="r"/>
            <a:r>
              <a:rPr lang="en-US" sz="28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(orchestration)</a:t>
            </a:r>
            <a:endParaRPr lang="en-AS" sz="28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3" name="TextBox 2">
            <a:extLst>
              <a:ext uri="{FF2B5EF4-FFF2-40B4-BE49-F238E27FC236}">
                <a16:creationId xmlns:a16="http://schemas.microsoft.com/office/drawing/2014/main" id="{6FCD04BB-A141-9934-9808-54AFBA945BE5}"/>
              </a:ext>
            </a:extLst>
          </p:cNvPr>
          <p:cNvSpPr txBox="1"/>
          <p:nvPr/>
        </p:nvSpPr>
        <p:spPr>
          <a:xfrm>
            <a:off x="574039" y="432426"/>
            <a:ext cx="4705883"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800">
                <a:solidFill>
                  <a:prstClr val="black"/>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data transformation</a:t>
            </a:r>
          </a:p>
        </p:txBody>
      </p:sp>
      <p:grpSp>
        <p:nvGrpSpPr>
          <p:cNvPr id="4" name="Group 3">
            <a:extLst>
              <a:ext uri="{FF2B5EF4-FFF2-40B4-BE49-F238E27FC236}">
                <a16:creationId xmlns:a16="http://schemas.microsoft.com/office/drawing/2014/main" id="{7585002F-6741-FEC8-CC2E-DCAC8BC0A535}"/>
              </a:ext>
            </a:extLst>
          </p:cNvPr>
          <p:cNvGrpSpPr/>
          <p:nvPr/>
        </p:nvGrpSpPr>
        <p:grpSpPr>
          <a:xfrm>
            <a:off x="902592" y="2072984"/>
            <a:ext cx="3051950" cy="3236433"/>
            <a:chOff x="1981147" y="3331063"/>
            <a:chExt cx="3003255" cy="1383257"/>
          </a:xfrm>
        </p:grpSpPr>
        <p:pic>
          <p:nvPicPr>
            <p:cNvPr id="5" name="Picture 4">
              <a:extLst>
                <a:ext uri="{FF2B5EF4-FFF2-40B4-BE49-F238E27FC236}">
                  <a16:creationId xmlns:a16="http://schemas.microsoft.com/office/drawing/2014/main" id="{192D227B-0337-4407-BFF8-810BEAE25578}"/>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4278"/>
              </a:avLst>
            </a:prstGeom>
            <a:solidFill>
              <a:schemeClr val="bg1"/>
            </a:solidFill>
            <a:ln>
              <a:noFill/>
            </a:ln>
            <a:effectLst>
              <a:outerShdw blurRad="50800" dist="38100" dir="2700000" algn="t" rotWithShape="0">
                <a:prstClr val="black">
                  <a:alpha val="20000"/>
                </a:prstClr>
              </a:outerShdw>
            </a:effectLst>
          </p:spPr>
        </p:pic>
        <p:sp>
          <p:nvSpPr>
            <p:cNvPr id="6" name="Rectangle 5">
              <a:extLst>
                <a:ext uri="{FF2B5EF4-FFF2-40B4-BE49-F238E27FC236}">
                  <a16:creationId xmlns:a16="http://schemas.microsoft.com/office/drawing/2014/main" id="{E7D81AC3-E62A-13F9-8AA1-2687FF250352}"/>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r>
                <a:rPr lang="en-US" sz="16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Airflow</a:t>
              </a:r>
            </a:p>
            <a:p>
              <a:pPr algn="ctr"/>
              <a:endPar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a:p>
              <a:pPr marL="285750" indent="-285750">
                <a:lnSpc>
                  <a:spcPct val="150000"/>
                </a:lnSpc>
                <a:buFont typeface="Arial" panose="020B0604020202020204" pitchFamily="34" charset="0"/>
                <a:buChar char="•"/>
              </a:pPr>
              <a:r>
                <a:rPr lang="en-US" sz="12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Pull dbt project into local repository</a:t>
              </a:r>
            </a:p>
            <a:p>
              <a:pPr marL="285750" indent="-285750">
                <a:lnSpc>
                  <a:spcPct val="150000"/>
                </a:lnSpc>
                <a:buFont typeface="Arial" panose="020B0604020202020204" pitchFamily="34" charset="0"/>
                <a:buChar char="•"/>
              </a:pPr>
              <a:r>
                <a:rPr lang="en-US" sz="12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Design DAGs to execute dbt commands</a:t>
              </a:r>
              <a:endParaRPr lang="en-AS" sz="12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grpSp>
      <p:grpSp>
        <p:nvGrpSpPr>
          <p:cNvPr id="18" name="Group 17">
            <a:extLst>
              <a:ext uri="{FF2B5EF4-FFF2-40B4-BE49-F238E27FC236}">
                <a16:creationId xmlns:a16="http://schemas.microsoft.com/office/drawing/2014/main" id="{A5416699-EEDA-EC32-2165-3888EB5C4C5A}"/>
              </a:ext>
            </a:extLst>
          </p:cNvPr>
          <p:cNvGrpSpPr/>
          <p:nvPr/>
        </p:nvGrpSpPr>
        <p:grpSpPr>
          <a:xfrm>
            <a:off x="4570025" y="2072984"/>
            <a:ext cx="3051950" cy="3236433"/>
            <a:chOff x="1981147" y="3331063"/>
            <a:chExt cx="3003255" cy="1383257"/>
          </a:xfrm>
        </p:grpSpPr>
        <p:pic>
          <p:nvPicPr>
            <p:cNvPr id="19" name="Picture 18">
              <a:extLst>
                <a:ext uri="{FF2B5EF4-FFF2-40B4-BE49-F238E27FC236}">
                  <a16:creationId xmlns:a16="http://schemas.microsoft.com/office/drawing/2014/main" id="{FFC9C3DA-DF0E-F2EA-865F-370566223405}"/>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4278"/>
              </a:avLst>
            </a:prstGeom>
            <a:solidFill>
              <a:schemeClr val="bg1"/>
            </a:solidFill>
            <a:ln>
              <a:noFill/>
            </a:ln>
            <a:effectLst>
              <a:outerShdw blurRad="50800" dist="38100" dir="2700000" algn="t" rotWithShape="0">
                <a:prstClr val="black">
                  <a:alpha val="20000"/>
                </a:prstClr>
              </a:outerShdw>
            </a:effectLst>
          </p:spPr>
        </p:pic>
        <p:sp>
          <p:nvSpPr>
            <p:cNvPr id="20" name="Rectangle 19">
              <a:extLst>
                <a:ext uri="{FF2B5EF4-FFF2-40B4-BE49-F238E27FC236}">
                  <a16:creationId xmlns:a16="http://schemas.microsoft.com/office/drawing/2014/main" id="{1E700EF6-811D-9460-D8A4-8FDD1C53185D}"/>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endParaRPr lang="en-AS"/>
            </a:p>
          </p:txBody>
        </p:sp>
      </p:grpSp>
      <p:pic>
        <p:nvPicPr>
          <p:cNvPr id="1026" name="Picture 2">
            <a:extLst>
              <a:ext uri="{FF2B5EF4-FFF2-40B4-BE49-F238E27FC236}">
                <a16:creationId xmlns:a16="http://schemas.microsoft.com/office/drawing/2014/main" id="{4FD775D7-7B1B-833F-DD09-002311BE5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2107" y="2569514"/>
            <a:ext cx="1330496" cy="5144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bt Logo PNG Vector (SVG) Free Download">
            <a:extLst>
              <a:ext uri="{FF2B5EF4-FFF2-40B4-BE49-F238E27FC236}">
                <a16:creationId xmlns:a16="http://schemas.microsoft.com/office/drawing/2014/main" id="{12ABB8B3-06B6-EB53-FAE4-0A4BEC53EB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6395" y="4105595"/>
            <a:ext cx="1330497" cy="51002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7383D46-A59A-26CA-2599-ABFECB6CFBB0}"/>
              </a:ext>
            </a:extLst>
          </p:cNvPr>
          <p:cNvSpPr/>
          <p:nvPr/>
        </p:nvSpPr>
        <p:spPr>
          <a:xfrm>
            <a:off x="5063128" y="3844413"/>
            <a:ext cx="2065744" cy="1032388"/>
          </a:xfrm>
          <a:prstGeom prst="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a:p>
        </p:txBody>
      </p:sp>
      <p:grpSp>
        <p:nvGrpSpPr>
          <p:cNvPr id="28" name="Group 27">
            <a:extLst>
              <a:ext uri="{FF2B5EF4-FFF2-40B4-BE49-F238E27FC236}">
                <a16:creationId xmlns:a16="http://schemas.microsoft.com/office/drawing/2014/main" id="{EB09A60B-AAB0-BD9A-EF54-706CAE31E218}"/>
              </a:ext>
            </a:extLst>
          </p:cNvPr>
          <p:cNvGrpSpPr/>
          <p:nvPr/>
        </p:nvGrpSpPr>
        <p:grpSpPr>
          <a:xfrm>
            <a:off x="8237458" y="2071108"/>
            <a:ext cx="3051950" cy="1465003"/>
            <a:chOff x="1981147" y="3331063"/>
            <a:chExt cx="3003255" cy="1383257"/>
          </a:xfrm>
        </p:grpSpPr>
        <p:pic>
          <p:nvPicPr>
            <p:cNvPr id="29" name="Picture 28">
              <a:extLst>
                <a:ext uri="{FF2B5EF4-FFF2-40B4-BE49-F238E27FC236}">
                  <a16:creationId xmlns:a16="http://schemas.microsoft.com/office/drawing/2014/main" id="{A42F39D9-0D56-1DA2-F060-79F3BBD0EC97}"/>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7634"/>
              </a:avLst>
            </a:prstGeom>
            <a:solidFill>
              <a:schemeClr val="bg1"/>
            </a:solidFill>
            <a:ln>
              <a:noFill/>
            </a:ln>
            <a:effectLst>
              <a:outerShdw blurRad="50800" dist="38100" dir="2700000" algn="t" rotWithShape="0">
                <a:prstClr val="black">
                  <a:alpha val="20000"/>
                </a:prstClr>
              </a:outerShdw>
            </a:effectLst>
          </p:spPr>
        </p:pic>
        <p:sp>
          <p:nvSpPr>
            <p:cNvPr id="30" name="Rectangle 29">
              <a:extLst>
                <a:ext uri="{FF2B5EF4-FFF2-40B4-BE49-F238E27FC236}">
                  <a16:creationId xmlns:a16="http://schemas.microsoft.com/office/drawing/2014/main" id="{D6520C67-6C5D-F3F7-D6AD-2A52FEED5227}"/>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endParaRPr lang="en-AS"/>
            </a:p>
          </p:txBody>
        </p:sp>
      </p:grpSp>
      <p:pic>
        <p:nvPicPr>
          <p:cNvPr id="1036" name="Picture 12" descr="Postgresql logo - Social media &amp; Logos Icons">
            <a:extLst>
              <a:ext uri="{FF2B5EF4-FFF2-40B4-BE49-F238E27FC236}">
                <a16:creationId xmlns:a16="http://schemas.microsoft.com/office/drawing/2014/main" id="{FDE0C249-2791-E481-01A8-7012F2BB58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5078" y="2320413"/>
            <a:ext cx="1921916" cy="960958"/>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07B32A1B-CD09-D5F0-FBFC-DE397444B8BC}"/>
              </a:ext>
            </a:extLst>
          </p:cNvPr>
          <p:cNvSpPr/>
          <p:nvPr/>
        </p:nvSpPr>
        <p:spPr>
          <a:xfrm>
            <a:off x="4739265" y="2078007"/>
            <a:ext cx="2882709" cy="14581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a:p>
        </p:txBody>
      </p:sp>
      <p:grpSp>
        <p:nvGrpSpPr>
          <p:cNvPr id="21" name="Group 20">
            <a:extLst>
              <a:ext uri="{FF2B5EF4-FFF2-40B4-BE49-F238E27FC236}">
                <a16:creationId xmlns:a16="http://schemas.microsoft.com/office/drawing/2014/main" id="{A366A0B4-0460-7311-CB6D-F5C016BFC8BB}"/>
              </a:ext>
            </a:extLst>
          </p:cNvPr>
          <p:cNvGrpSpPr/>
          <p:nvPr/>
        </p:nvGrpSpPr>
        <p:grpSpPr>
          <a:xfrm>
            <a:off x="8237458" y="3844413"/>
            <a:ext cx="3051950" cy="1465003"/>
            <a:chOff x="1981147" y="3331063"/>
            <a:chExt cx="3003255" cy="1383257"/>
          </a:xfrm>
        </p:grpSpPr>
        <p:pic>
          <p:nvPicPr>
            <p:cNvPr id="22" name="Picture 21">
              <a:extLst>
                <a:ext uri="{FF2B5EF4-FFF2-40B4-BE49-F238E27FC236}">
                  <a16:creationId xmlns:a16="http://schemas.microsoft.com/office/drawing/2014/main" id="{CD226F17-E0EA-86A3-1759-4E45FF0C0F0F}"/>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7634"/>
              </a:avLst>
            </a:prstGeom>
            <a:solidFill>
              <a:schemeClr val="bg1"/>
            </a:solidFill>
            <a:ln>
              <a:noFill/>
            </a:ln>
            <a:effectLst>
              <a:outerShdw blurRad="50800" dist="38100" dir="2700000" algn="t" rotWithShape="0">
                <a:prstClr val="black">
                  <a:alpha val="20000"/>
                </a:prstClr>
              </a:outerShdw>
            </a:effectLst>
          </p:spPr>
        </p:pic>
        <p:sp>
          <p:nvSpPr>
            <p:cNvPr id="23" name="Rectangle 22">
              <a:extLst>
                <a:ext uri="{FF2B5EF4-FFF2-40B4-BE49-F238E27FC236}">
                  <a16:creationId xmlns:a16="http://schemas.microsoft.com/office/drawing/2014/main" id="{C8278604-769F-AEF7-C025-A4A4B8AACAB5}"/>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endParaRPr lang="en-AS"/>
            </a:p>
          </p:txBody>
        </p:sp>
      </p:grpSp>
      <p:pic>
        <p:nvPicPr>
          <p:cNvPr id="1034" name="Picture 10" descr="Github Logo Black Transparent PNG 24555459 PNG, 54% OFF">
            <a:extLst>
              <a:ext uri="{FF2B5EF4-FFF2-40B4-BE49-F238E27FC236}">
                <a16:creationId xmlns:a16="http://schemas.microsoft.com/office/drawing/2014/main" id="{597D8772-A2F1-3033-D36C-F39383FD836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227" b="28889"/>
          <a:stretch/>
        </p:blipFill>
        <p:spPr bwMode="auto">
          <a:xfrm>
            <a:off x="8921709" y="4232785"/>
            <a:ext cx="1683448" cy="688258"/>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nector: Curved 31">
            <a:extLst>
              <a:ext uri="{FF2B5EF4-FFF2-40B4-BE49-F238E27FC236}">
                <a16:creationId xmlns:a16="http://schemas.microsoft.com/office/drawing/2014/main" id="{2D5CA2B9-E18D-3054-8BED-EE5058977550}"/>
              </a:ext>
            </a:extLst>
          </p:cNvPr>
          <p:cNvCxnSpPr>
            <a:cxnSpLocks/>
            <a:stCxn id="14" idx="0"/>
            <a:endCxn id="30" idx="1"/>
          </p:cNvCxnSpPr>
          <p:nvPr/>
        </p:nvCxnSpPr>
        <p:spPr>
          <a:xfrm rot="5400000" flipH="1" flipV="1">
            <a:off x="6646328" y="2253283"/>
            <a:ext cx="1040803" cy="2141458"/>
          </a:xfrm>
          <a:prstGeom prst="curvedConnector2">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DCCF830-B2D3-8393-0C20-6124D1FA7681}"/>
              </a:ext>
            </a:extLst>
          </p:cNvPr>
          <p:cNvCxnSpPr>
            <a:cxnSpLocks/>
            <a:stCxn id="22" idx="1"/>
            <a:endCxn id="14" idx="3"/>
          </p:cNvCxnSpPr>
          <p:nvPr/>
        </p:nvCxnSpPr>
        <p:spPr>
          <a:xfrm flipH="1" flipV="1">
            <a:off x="7128872" y="4360607"/>
            <a:ext cx="1108586" cy="216308"/>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F95923E0-A920-4F0F-4BF0-C34FC1F6B04D}"/>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8" name="TextBox 7">
            <a:extLst>
              <a:ext uri="{FF2B5EF4-FFF2-40B4-BE49-F238E27FC236}">
                <a16:creationId xmlns:a16="http://schemas.microsoft.com/office/drawing/2014/main" id="{CD59647D-5622-03D5-5821-0B95690DC949}"/>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10</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Tree>
    <p:extLst>
      <p:ext uri="{BB962C8B-B14F-4D97-AF65-F5344CB8AC3E}">
        <p14:creationId xmlns:p14="http://schemas.microsoft.com/office/powerpoint/2010/main" val="308980405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F483A"/>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C32181-E90D-26AE-D531-F53BDDA208FA}"/>
              </a:ext>
            </a:extLst>
          </p:cNvPr>
          <p:cNvSpPr txBox="1"/>
          <p:nvPr/>
        </p:nvSpPr>
        <p:spPr>
          <a:xfrm>
            <a:off x="1927123" y="3013501"/>
            <a:ext cx="8337754" cy="830997"/>
          </a:xfrm>
          <a:prstGeom prst="rect">
            <a:avLst/>
          </a:prstGeom>
          <a:noFill/>
        </p:spPr>
        <p:txBody>
          <a:bodyPr wrap="square" rtlCol="0" anchor="ctr">
            <a:spAutoFit/>
          </a:bodyPr>
          <a:lstStyle/>
          <a:p>
            <a:pPr algn="ctr"/>
            <a:r>
              <a:rPr lang="en-US" sz="48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API</a:t>
            </a:r>
            <a:endParaRPr lang="en-AS" sz="48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11</a:t>
            </a:r>
            <a:endParaRPr lang="en-A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Tree>
    <p:extLst>
      <p:ext uri="{BB962C8B-B14F-4D97-AF65-F5344CB8AC3E}">
        <p14:creationId xmlns:p14="http://schemas.microsoft.com/office/powerpoint/2010/main" val="350887668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F483A"/>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7AE5BD3-D0E9-A640-AAF3-0843286EDA23}"/>
              </a:ext>
            </a:extLst>
          </p:cNvPr>
          <p:cNvSpPr/>
          <p:nvPr/>
        </p:nvSpPr>
        <p:spPr>
          <a:xfrm>
            <a:off x="6269288" y="1261680"/>
            <a:ext cx="5051855" cy="4908473"/>
          </a:xfrm>
          <a:prstGeom prst="roundRect">
            <a:avLst>
              <a:gd name="adj" fmla="val 2138"/>
            </a:avLst>
          </a:prstGeom>
          <a:solidFill>
            <a:srgbClr val="211E1A"/>
          </a:solidFill>
          <a:ln w="50800">
            <a:solidFill>
              <a:srgbClr val="F7FBFC"/>
            </a:solidFill>
          </a:ln>
          <a:effectLst/>
        </p:spPr>
        <p:style>
          <a:lnRef idx="2">
            <a:schemeClr val="accent1">
              <a:shade val="50000"/>
            </a:schemeClr>
          </a:lnRef>
          <a:fillRef idx="1">
            <a:schemeClr val="accent1"/>
          </a:fillRef>
          <a:effectRef idx="0">
            <a:schemeClr val="accent1"/>
          </a:effectRef>
          <a:fontRef idx="minor">
            <a:schemeClr val="lt1"/>
          </a:fontRef>
        </p:style>
        <p:txBody>
          <a:bodyPr lIns="324000" tIns="0" rIns="108000" rtlCol="0" anchor="ctr"/>
          <a:lstStyle/>
          <a:p>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endPar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a:p>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b="0">
                <a:solidFill>
                  <a:srgbClr val="9CCFD8"/>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customer_id</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r>
              <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b="0">
                <a:solidFill>
                  <a:srgbClr val="F6C177"/>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"C183"</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endPar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a:p>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b="0">
                <a:solidFill>
                  <a:srgbClr val="9CCFD8"/>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identity_id</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r>
              <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b="0">
                <a:solidFill>
                  <a:srgbClr val="EBBCB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”9a5a54a1b5d2165f207c8d3”</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endPar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a:p>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b="0">
                <a:solidFill>
                  <a:srgbClr val="9CCFD8"/>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last_name</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r>
              <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a:solidFill>
                  <a:srgbClr val="EBBCBA"/>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r>
              <a:rPr lang="en-US" sz="1200" b="0">
                <a:solidFill>
                  <a:srgbClr val="EBBCB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Dũng”</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endPar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a:p>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b="0">
                <a:solidFill>
                  <a:srgbClr val="9CCFD8"/>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first_name</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r>
              <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a:solidFill>
                  <a:srgbClr val="EBBCBA"/>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“jazz”</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endPar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a:p>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b="0">
                <a:solidFill>
                  <a:srgbClr val="9CCFD8"/>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date_of_birth</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r>
              <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b="0">
                <a:solidFill>
                  <a:srgbClr val="EBBCB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"2001-09-02"</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endPar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a:p>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b="0">
                <a:solidFill>
                  <a:srgbClr val="9CCFD8"/>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gender</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r>
              <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b="0">
                <a:solidFill>
                  <a:srgbClr val="EBBCB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“M”</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endPar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a:p>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b="0">
                <a:solidFill>
                  <a:srgbClr val="9CCFD8"/>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address</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r>
              <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b="0">
                <a:solidFill>
                  <a:srgbClr val="EBBCB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-761</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endPar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a:p>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b="0">
                <a:solidFill>
                  <a:srgbClr val="9CCFD8"/>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phone</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r>
              <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vi-VN" sz="1200" b="0">
                <a:solidFill>
                  <a:srgbClr val="EBBCB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"Thành phố Lạng Sơn</a:t>
            </a:r>
            <a:r>
              <a:rPr lang="en-US" sz="1200" b="0">
                <a:solidFill>
                  <a:srgbClr val="EBBCB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Lạng Sơn</a:t>
            </a:r>
            <a:r>
              <a:rPr lang="vi-VN" sz="1200" b="0">
                <a:solidFill>
                  <a:srgbClr val="EBBCB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endPar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a:p>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endPar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a:p>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endPar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a:p>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b="0">
                <a:solidFill>
                  <a:srgbClr val="9CCFD8"/>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customer_id</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r>
              <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b="0">
                <a:solidFill>
                  <a:srgbClr val="F6C177"/>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"C183"</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endPar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a:p>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b="0">
                <a:solidFill>
                  <a:srgbClr val="9CCFD8"/>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identity_id</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r>
              <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b="0">
                <a:solidFill>
                  <a:srgbClr val="EBBCB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”9a5a54a1b5d2165f207c8d3”</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endPar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a:p>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b="0">
                <a:solidFill>
                  <a:srgbClr val="9CCFD8"/>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last_name</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r>
              <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a:solidFill>
                  <a:srgbClr val="EBBCBA"/>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r>
              <a:rPr lang="en-US" sz="1200" b="0">
                <a:solidFill>
                  <a:srgbClr val="EBBCB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Dũng”</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endPar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a:p>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b="0">
                <a:solidFill>
                  <a:srgbClr val="9CCFD8"/>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first_name</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r>
              <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a:solidFill>
                  <a:srgbClr val="EBBCBA"/>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“jazz”</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endPar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a:p>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b="0">
                <a:solidFill>
                  <a:srgbClr val="9CCFD8"/>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date_of_birth</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r>
              <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b="0">
                <a:solidFill>
                  <a:srgbClr val="EBBCB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"2001-09-02"</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endPar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a:p>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b="0">
                <a:solidFill>
                  <a:srgbClr val="9CCFD8"/>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gender</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r>
              <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b="0">
                <a:solidFill>
                  <a:srgbClr val="EBBCB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“M”</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endPar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a:p>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b="0">
                <a:solidFill>
                  <a:srgbClr val="9CCFD8"/>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address</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r>
              <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b="0">
                <a:solidFill>
                  <a:srgbClr val="EBBCB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-761</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endPar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a:p>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b="0">
                <a:solidFill>
                  <a:srgbClr val="9CCFD8"/>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phone</a:t>
            </a:r>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r>
              <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vi-VN" sz="1200" b="0">
                <a:solidFill>
                  <a:srgbClr val="EBBCB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"Thành phố </a:t>
            </a:r>
            <a:r>
              <a:rPr lang="en-US" sz="1200">
                <a:solidFill>
                  <a:srgbClr val="EBBCBA"/>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Hà</a:t>
            </a:r>
            <a:r>
              <a:rPr lang="vi-VN" sz="1200" b="0">
                <a:solidFill>
                  <a:srgbClr val="EBBCB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1200" b="0">
                <a:solidFill>
                  <a:srgbClr val="EBBCB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Nội</a:t>
            </a:r>
            <a:r>
              <a:rPr lang="vi-VN" sz="1200" b="0">
                <a:solidFill>
                  <a:srgbClr val="EBBCB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endPar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a:p>
            <a:r>
              <a:rPr lang="en-US" sz="1200" b="0">
                <a:solidFill>
                  <a:srgbClr val="908CAA"/>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endParaRPr lang="en-US" sz="1200" b="0">
              <a:solidFill>
                <a:srgbClr val="E0DEF4"/>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73" name="Rectangle 72">
            <a:extLst>
              <a:ext uri="{FF2B5EF4-FFF2-40B4-BE49-F238E27FC236}">
                <a16:creationId xmlns:a16="http://schemas.microsoft.com/office/drawing/2014/main" id="{940657BE-90FB-BB47-BA2D-920C40DC24B6}"/>
              </a:ext>
            </a:extLst>
          </p:cNvPr>
          <p:cNvSpPr/>
          <p:nvPr/>
        </p:nvSpPr>
        <p:spPr>
          <a:xfrm>
            <a:off x="8145516" y="4401695"/>
            <a:ext cx="633060" cy="3315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2" name="Rectangle 81">
            <a:extLst>
              <a:ext uri="{FF2B5EF4-FFF2-40B4-BE49-F238E27FC236}">
                <a16:creationId xmlns:a16="http://schemas.microsoft.com/office/drawing/2014/main" id="{C42AA20E-A98B-A24F-A0C6-1255B050C539}"/>
              </a:ext>
            </a:extLst>
          </p:cNvPr>
          <p:cNvSpPr/>
          <p:nvPr/>
        </p:nvSpPr>
        <p:spPr>
          <a:xfrm>
            <a:off x="9264438" y="4401695"/>
            <a:ext cx="633060" cy="3315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3" name="Rectangle 82">
            <a:extLst>
              <a:ext uri="{FF2B5EF4-FFF2-40B4-BE49-F238E27FC236}">
                <a16:creationId xmlns:a16="http://schemas.microsoft.com/office/drawing/2014/main" id="{1B937168-8913-B14F-8AE3-F2CCBBFA83D1}"/>
              </a:ext>
            </a:extLst>
          </p:cNvPr>
          <p:cNvSpPr/>
          <p:nvPr/>
        </p:nvSpPr>
        <p:spPr>
          <a:xfrm>
            <a:off x="10007755" y="3611720"/>
            <a:ext cx="383005" cy="30792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2" name="Group 1">
            <a:extLst>
              <a:ext uri="{FF2B5EF4-FFF2-40B4-BE49-F238E27FC236}">
                <a16:creationId xmlns:a16="http://schemas.microsoft.com/office/drawing/2014/main" id="{E241B540-509D-4C96-ABEE-94158343E295}"/>
              </a:ext>
            </a:extLst>
          </p:cNvPr>
          <p:cNvGrpSpPr/>
          <p:nvPr/>
        </p:nvGrpSpPr>
        <p:grpSpPr>
          <a:xfrm>
            <a:off x="837039" y="1261680"/>
            <a:ext cx="4934131" cy="1875702"/>
            <a:chOff x="1981147" y="3331063"/>
            <a:chExt cx="3003255" cy="1383257"/>
          </a:xfrm>
        </p:grpSpPr>
        <p:pic>
          <p:nvPicPr>
            <p:cNvPr id="3" name="Picture 2">
              <a:extLst>
                <a:ext uri="{FF2B5EF4-FFF2-40B4-BE49-F238E27FC236}">
                  <a16:creationId xmlns:a16="http://schemas.microsoft.com/office/drawing/2014/main" id="{86B242E4-DA2E-21C6-4896-2F04BDF0A3DF}"/>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6599"/>
              </a:avLst>
            </a:prstGeom>
            <a:solidFill>
              <a:schemeClr val="bg1"/>
            </a:solidFill>
            <a:ln>
              <a:solidFill>
                <a:schemeClr val="bg1"/>
              </a:solidFill>
            </a:ln>
            <a:effectLst>
              <a:outerShdw blurRad="50800" dist="38100" dir="2700000" algn="t" rotWithShape="0">
                <a:prstClr val="black">
                  <a:alpha val="20000"/>
                </a:prstClr>
              </a:outerShdw>
            </a:effectLst>
          </p:spPr>
        </p:pic>
        <p:sp>
          <p:nvSpPr>
            <p:cNvPr id="6" name="Rectangle 5">
              <a:extLst>
                <a:ext uri="{FF2B5EF4-FFF2-40B4-BE49-F238E27FC236}">
                  <a16:creationId xmlns:a16="http://schemas.microsoft.com/office/drawing/2014/main" id="{3E9A10EA-6E2A-04B0-96D1-3561AC7D7EB5}"/>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r>
                <a:rPr lang="en-US">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Frameworks and features</a:t>
              </a:r>
            </a:p>
            <a:p>
              <a:pPr algn="ctr"/>
              <a:endPar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a:p>
              <a:pPr marL="285750" indent="-285750">
                <a:lnSpc>
                  <a:spcPct val="150000"/>
                </a:lnSpc>
                <a:buFont typeface="Arial" panose="020B0604020202020204" pitchFamily="34" charset="0"/>
                <a:buChar char="•"/>
              </a:pPr>
              <a:r>
                <a:rPr lang="en-US" sz="12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Built on the Django framework</a:t>
              </a:r>
            </a:p>
            <a:p>
              <a:pPr marL="285750" indent="-285750">
                <a:lnSpc>
                  <a:spcPct val="150000"/>
                </a:lnSpc>
                <a:buFont typeface="Arial" panose="020B0604020202020204" pitchFamily="34" charset="0"/>
                <a:buChar char="•"/>
              </a:pPr>
              <a:r>
                <a:rPr lang="en-US" sz="12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Following a three-tier architecture</a:t>
              </a:r>
            </a:p>
            <a:p>
              <a:pPr marL="285750" indent="-285750">
                <a:lnSpc>
                  <a:spcPct val="150000"/>
                </a:lnSpc>
                <a:buFont typeface="Arial" panose="020B0604020202020204" pitchFamily="34" charset="0"/>
                <a:buChar char="•"/>
              </a:pPr>
              <a:r>
                <a:rPr lang="en-US" sz="12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Allow filters, sorting, paginate</a:t>
              </a:r>
              <a:endParaRPr lang="en-AS" sz="12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grpSp>
      <p:sp>
        <p:nvSpPr>
          <p:cNvPr id="7" name="TextBox 6">
            <a:extLst>
              <a:ext uri="{FF2B5EF4-FFF2-40B4-BE49-F238E27FC236}">
                <a16:creationId xmlns:a16="http://schemas.microsoft.com/office/drawing/2014/main" id="{9F000EDE-73F6-1AD7-400B-32BF1FDDDF9B}"/>
              </a:ext>
            </a:extLst>
          </p:cNvPr>
          <p:cNvSpPr txBox="1"/>
          <p:nvPr/>
        </p:nvSpPr>
        <p:spPr>
          <a:xfrm>
            <a:off x="819548" y="432426"/>
            <a:ext cx="4165226" cy="58477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chemeClr val="bg1"/>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api</a:t>
            </a:r>
          </a:p>
        </p:txBody>
      </p:sp>
      <p:sp>
        <p:nvSpPr>
          <p:cNvPr id="8" name="TextBox 7">
            <a:extLst>
              <a:ext uri="{FF2B5EF4-FFF2-40B4-BE49-F238E27FC236}">
                <a16:creationId xmlns:a16="http://schemas.microsoft.com/office/drawing/2014/main" id="{31427B61-DAD0-A631-7BDD-B09BDE7E7223}"/>
              </a:ext>
            </a:extLst>
          </p:cNvPr>
          <p:cNvSpPr txBox="1"/>
          <p:nvPr/>
        </p:nvSpPr>
        <p:spPr>
          <a:xfrm>
            <a:off x="0" y="6414632"/>
            <a:ext cx="1534160" cy="443368"/>
          </a:xfrm>
          <a:prstGeom prst="rect">
            <a:avLst/>
          </a:prstGeom>
          <a:noFill/>
        </p:spPr>
        <p:txBody>
          <a:bodyPr wrap="square" lIns="216000" bIns="180000" rtlCol="0">
            <a:spAutoFit/>
          </a:bodyPr>
          <a:lstStyle/>
          <a:p>
            <a:r>
              <a:rPr lang="en-U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11" name="TextBox 10">
            <a:extLst>
              <a:ext uri="{FF2B5EF4-FFF2-40B4-BE49-F238E27FC236}">
                <a16:creationId xmlns:a16="http://schemas.microsoft.com/office/drawing/2014/main" id="{926F9518-42BF-32AE-0209-9837C6F1196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12</a:t>
            </a:r>
            <a:endParaRPr lang="en-A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grpSp>
        <p:nvGrpSpPr>
          <p:cNvPr id="14" name="Group 13">
            <a:extLst>
              <a:ext uri="{FF2B5EF4-FFF2-40B4-BE49-F238E27FC236}">
                <a16:creationId xmlns:a16="http://schemas.microsoft.com/office/drawing/2014/main" id="{6C0AAF1E-9C22-D8A5-24DA-D820F076C319}"/>
              </a:ext>
            </a:extLst>
          </p:cNvPr>
          <p:cNvGrpSpPr/>
          <p:nvPr/>
        </p:nvGrpSpPr>
        <p:grpSpPr>
          <a:xfrm>
            <a:off x="837039" y="3518787"/>
            <a:ext cx="4934131" cy="2651366"/>
            <a:chOff x="1981147" y="3331063"/>
            <a:chExt cx="3003255" cy="1383257"/>
          </a:xfrm>
        </p:grpSpPr>
        <p:pic>
          <p:nvPicPr>
            <p:cNvPr id="15" name="Picture 14">
              <a:extLst>
                <a:ext uri="{FF2B5EF4-FFF2-40B4-BE49-F238E27FC236}">
                  <a16:creationId xmlns:a16="http://schemas.microsoft.com/office/drawing/2014/main" id="{7E6F58A5-23ED-6606-F19E-DEFA64DAF539}"/>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4278"/>
              </a:avLst>
            </a:prstGeom>
            <a:solidFill>
              <a:schemeClr val="bg1"/>
            </a:solidFill>
            <a:ln>
              <a:noFill/>
            </a:ln>
            <a:effectLst>
              <a:outerShdw blurRad="50800" dist="38100" dir="2700000" algn="t" rotWithShape="0">
                <a:prstClr val="black">
                  <a:alpha val="20000"/>
                </a:prstClr>
              </a:outerShdw>
            </a:effectLst>
          </p:spPr>
        </p:pic>
        <p:sp>
          <p:nvSpPr>
            <p:cNvPr id="16" name="Rectangle 15">
              <a:extLst>
                <a:ext uri="{FF2B5EF4-FFF2-40B4-BE49-F238E27FC236}">
                  <a16:creationId xmlns:a16="http://schemas.microsoft.com/office/drawing/2014/main" id="{B72FFBDE-F4BF-465C-22BF-FA0ECD60C00B}"/>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endParaRPr lang="en-AS" sz="12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grpSp>
      <p:sp>
        <p:nvSpPr>
          <p:cNvPr id="13" name="TextBox 12">
            <a:extLst>
              <a:ext uri="{FF2B5EF4-FFF2-40B4-BE49-F238E27FC236}">
                <a16:creationId xmlns:a16="http://schemas.microsoft.com/office/drawing/2014/main" id="{70F2C67A-EBC3-EE99-574B-0DC34DC83944}"/>
              </a:ext>
            </a:extLst>
          </p:cNvPr>
          <p:cNvSpPr txBox="1"/>
          <p:nvPr/>
        </p:nvSpPr>
        <p:spPr>
          <a:xfrm>
            <a:off x="1038458" y="3828807"/>
            <a:ext cx="4422503" cy="2031325"/>
          </a:xfrm>
          <a:prstGeom prst="rect">
            <a:avLst/>
          </a:prstGeom>
          <a:noFill/>
        </p:spPr>
        <p:txBody>
          <a:bodyPr wrap="square">
            <a:spAutoFit/>
          </a:bodyPr>
          <a:lstStyle/>
          <a:p>
            <a:r>
              <a:rPr lang="en-US" sz="1400" b="0">
                <a:solidFill>
                  <a:srgbClr val="24292E"/>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http:</a:t>
            </a:r>
            <a:r>
              <a:rPr lang="en-US" sz="1400" b="0">
                <a:solidFill>
                  <a:srgbClr val="6A737D"/>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//customer360/</a:t>
            </a:r>
            <a:r>
              <a:rPr lang="en-US" sz="1400" b="0">
                <a:solidFill>
                  <a:srgbClr val="878E96"/>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api</a:t>
            </a:r>
            <a:r>
              <a:rPr lang="en-US" sz="1400" b="0">
                <a:solidFill>
                  <a:srgbClr val="6A737D"/>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a:t>
            </a:r>
            <a:r>
              <a:rPr lang="en-US" sz="1400" b="1">
                <a:solidFill>
                  <a:srgbClr val="FF0000"/>
                </a:solidFill>
                <a:effectLst/>
                <a:latin typeface="JetBrains Mono NL" panose="02000009000000000000" pitchFamily="49" charset="0"/>
                <a:ea typeface="JetBrains Mono NL" panose="02000009000000000000" pitchFamily="49" charset="0"/>
                <a:cs typeface="JetBrains Mono NL" panose="02000009000000000000" pitchFamily="49" charset="0"/>
              </a:rPr>
              <a:t>customers</a:t>
            </a:r>
            <a:r>
              <a:rPr lang="en-US" sz="1400" b="0">
                <a:solidFill>
                  <a:srgbClr val="6A737D"/>
                </a:solidFill>
                <a:effectLst/>
                <a:latin typeface="JetBrains Mono NL" panose="02000009000000000000" pitchFamily="49" charset="0"/>
                <a:ea typeface="JetBrains Mono NL" panose="02000009000000000000" pitchFamily="49" charset="0"/>
                <a:cs typeface="JetBrains Mono NL" panose="02000009000000000000" pitchFamily="49" charset="0"/>
              </a:rPr>
              <a:t>/?</a:t>
            </a:r>
            <a:endParaRPr lang="en-US" sz="1400" b="0">
              <a:solidFill>
                <a:srgbClr val="24292E"/>
              </a:solidFill>
              <a:effectLst/>
              <a:latin typeface="JetBrains Mono NL" panose="02000009000000000000" pitchFamily="49" charset="0"/>
              <a:ea typeface="JetBrains Mono NL" panose="02000009000000000000" pitchFamily="49" charset="0"/>
              <a:cs typeface="JetBrains Mono NL" panose="02000009000000000000" pitchFamily="49" charset="0"/>
            </a:endParaRPr>
          </a:p>
          <a:p>
            <a:r>
              <a:rPr lang="en-US" sz="1400" b="0">
                <a:solidFill>
                  <a:srgbClr val="24292E"/>
                </a:solidFill>
                <a:effectLst/>
                <a:latin typeface="JetBrains Mono NL" panose="02000009000000000000" pitchFamily="49" charset="0"/>
                <a:ea typeface="JetBrains Mono NL" panose="02000009000000000000" pitchFamily="49" charset="0"/>
                <a:cs typeface="JetBrains Mono NL" panose="02000009000000000000" pitchFamily="49" charset="0"/>
              </a:rPr>
              <a:t>    </a:t>
            </a:r>
            <a:r>
              <a:rPr lang="en-US" sz="1400" b="1">
                <a:solidFill>
                  <a:srgbClr val="FFC000"/>
                </a:solidFill>
                <a:effectLst/>
                <a:latin typeface="JetBrains Mono NL" panose="02000009000000000000" pitchFamily="49" charset="0"/>
                <a:ea typeface="JetBrains Mono NL" panose="02000009000000000000" pitchFamily="49" charset="0"/>
                <a:cs typeface="JetBrains Mono NL" panose="02000009000000000000" pitchFamily="49" charset="0"/>
              </a:rPr>
              <a:t>query</a:t>
            </a:r>
            <a:r>
              <a:rPr lang="en-US" sz="1400" b="0">
                <a:solidFill>
                  <a:srgbClr val="24292E"/>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a:t>
            </a:r>
          </a:p>
          <a:p>
            <a:r>
              <a:rPr lang="en-US" sz="1400" b="0">
                <a:solidFill>
                  <a:srgbClr val="24292E"/>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        </a:t>
            </a:r>
            <a:r>
              <a:rPr lang="en-US" sz="1400" b="0">
                <a:solidFill>
                  <a:srgbClr val="005CC5"/>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"gender"</a:t>
            </a:r>
            <a:r>
              <a:rPr lang="en-US" sz="1400" b="0">
                <a:solidFill>
                  <a:srgbClr val="24292E"/>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a:t>
            </a:r>
            <a:r>
              <a:rPr lang="en-US" sz="1400" b="0">
                <a:solidFill>
                  <a:srgbClr val="005CC5"/>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"exact"</a:t>
            </a:r>
            <a:r>
              <a:rPr lang="en-US" sz="1400" b="0">
                <a:solidFill>
                  <a:srgbClr val="24292E"/>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 </a:t>
            </a:r>
            <a:r>
              <a:rPr lang="en-US" sz="1400" b="0">
                <a:solidFill>
                  <a:srgbClr val="032F62"/>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"M"</a:t>
            </a:r>
            <a:r>
              <a:rPr lang="en-US" sz="1400" b="0">
                <a:solidFill>
                  <a:srgbClr val="24292E"/>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a:t>
            </a:r>
          </a:p>
          <a:p>
            <a:r>
              <a:rPr lang="en-US" sz="1400" b="0">
                <a:solidFill>
                  <a:srgbClr val="24292E"/>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        </a:t>
            </a:r>
            <a:r>
              <a:rPr lang="en-US" sz="1400" b="0">
                <a:solidFill>
                  <a:srgbClr val="005CC5"/>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"age"</a:t>
            </a:r>
            <a:r>
              <a:rPr lang="en-US" sz="1400" b="0">
                <a:solidFill>
                  <a:srgbClr val="24292E"/>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a:t>
            </a:r>
            <a:r>
              <a:rPr lang="en-US" sz="1400" b="0">
                <a:solidFill>
                  <a:srgbClr val="005CC5"/>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“lessThan"</a:t>
            </a:r>
            <a:r>
              <a:rPr lang="en-US" sz="1400" b="0">
                <a:solidFill>
                  <a:srgbClr val="24292E"/>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a:t>
            </a:r>
            <a:r>
              <a:rPr lang="en-US" sz="1400" b="0">
                <a:solidFill>
                  <a:srgbClr val="005CC5"/>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45</a:t>
            </a:r>
            <a:r>
              <a:rPr lang="en-US" sz="1400" b="0">
                <a:solidFill>
                  <a:srgbClr val="24292E"/>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a:t>
            </a:r>
          </a:p>
          <a:p>
            <a:r>
              <a:rPr lang="en-US" sz="1400" b="0">
                <a:solidFill>
                  <a:srgbClr val="24292E"/>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    }</a:t>
            </a:r>
          </a:p>
          <a:p>
            <a:r>
              <a:rPr lang="en-US" sz="1400" b="0">
                <a:solidFill>
                  <a:srgbClr val="24292E"/>
                </a:solidFill>
                <a:effectLst/>
                <a:latin typeface="JetBrains Mono NL" panose="02000009000000000000" pitchFamily="49" charset="0"/>
                <a:ea typeface="JetBrains Mono NL" panose="02000009000000000000" pitchFamily="49" charset="0"/>
                <a:cs typeface="JetBrains Mono NL" panose="02000009000000000000" pitchFamily="49" charset="0"/>
              </a:rPr>
              <a:t>    &amp;</a:t>
            </a:r>
            <a:r>
              <a:rPr lang="en-US" sz="1400" b="1">
                <a:solidFill>
                  <a:srgbClr val="00B050"/>
                </a:solidFill>
                <a:effectLst/>
                <a:latin typeface="JetBrains Mono NL" panose="02000009000000000000" pitchFamily="49" charset="0"/>
                <a:ea typeface="JetBrains Mono NL" panose="02000009000000000000" pitchFamily="49" charset="0"/>
                <a:cs typeface="JetBrains Mono NL" panose="02000009000000000000" pitchFamily="49" charset="0"/>
              </a:rPr>
              <a:t>order</a:t>
            </a:r>
            <a:r>
              <a:rPr lang="en-US" sz="1400" b="0">
                <a:solidFill>
                  <a:srgbClr val="00B050"/>
                </a:solidFill>
                <a:effectLst/>
                <a:latin typeface="JetBrains Mono NL" panose="02000009000000000000" pitchFamily="49" charset="0"/>
                <a:ea typeface="JetBrains Mono NL" panose="02000009000000000000" pitchFamily="49" charset="0"/>
                <a:cs typeface="JetBrains Mono NL" panose="02000009000000000000" pitchFamily="49" charset="0"/>
              </a:rPr>
              <a:t>_by</a:t>
            </a:r>
            <a:r>
              <a:rPr lang="en-US" sz="1400" b="0">
                <a:solidFill>
                  <a:srgbClr val="24292E"/>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a:t>
            </a:r>
          </a:p>
          <a:p>
            <a:r>
              <a:rPr lang="en-US" sz="1400" b="0">
                <a:solidFill>
                  <a:srgbClr val="005CC5"/>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        "columns"</a:t>
            </a:r>
            <a:r>
              <a:rPr lang="en-US" sz="1400" b="0">
                <a:solidFill>
                  <a:srgbClr val="24292E"/>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a:t>
            </a:r>
            <a:r>
              <a:rPr lang="en-US" sz="1400" b="0">
                <a:solidFill>
                  <a:srgbClr val="032F62"/>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"age"</a:t>
            </a:r>
            <a:r>
              <a:rPr lang="en-US" sz="1400" b="0">
                <a:solidFill>
                  <a:srgbClr val="24292E"/>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a:t>
            </a:r>
          </a:p>
          <a:p>
            <a:r>
              <a:rPr lang="en-US" sz="1400" b="0">
                <a:solidFill>
                  <a:srgbClr val="24292E"/>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        </a:t>
            </a:r>
            <a:r>
              <a:rPr lang="en-US" sz="1400" b="0">
                <a:solidFill>
                  <a:srgbClr val="005CC5"/>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"type"</a:t>
            </a:r>
            <a:r>
              <a:rPr lang="en-US" sz="1400" b="0">
                <a:solidFill>
                  <a:srgbClr val="24292E"/>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a:t>
            </a:r>
            <a:r>
              <a:rPr lang="en-US" sz="1400" b="0">
                <a:solidFill>
                  <a:srgbClr val="032F62"/>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"asc"]</a:t>
            </a:r>
            <a:endParaRPr lang="en-US" sz="1400" b="0">
              <a:solidFill>
                <a:srgbClr val="24292E"/>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endParaRPr>
          </a:p>
          <a:p>
            <a:r>
              <a:rPr lang="en-US" sz="1400" b="0">
                <a:solidFill>
                  <a:srgbClr val="24292E"/>
                </a:solidFill>
                <a:effectLst/>
                <a:latin typeface="JetBrains Mono NL Light" panose="02000009000000000000" pitchFamily="49" charset="0"/>
                <a:ea typeface="JetBrains Mono NL Light" panose="02000009000000000000" pitchFamily="49" charset="0"/>
                <a:cs typeface="JetBrains Mono NL Light" panose="02000009000000000000" pitchFamily="49" charset="0"/>
              </a:rPr>
              <a:t>    }</a:t>
            </a:r>
          </a:p>
        </p:txBody>
      </p:sp>
      <p:sp>
        <p:nvSpPr>
          <p:cNvPr id="18" name="TextBox 17">
            <a:extLst>
              <a:ext uri="{FF2B5EF4-FFF2-40B4-BE49-F238E27FC236}">
                <a16:creationId xmlns:a16="http://schemas.microsoft.com/office/drawing/2014/main" id="{6FCE8100-FB75-7375-7497-507397B99BD1}"/>
              </a:ext>
            </a:extLst>
          </p:cNvPr>
          <p:cNvSpPr txBox="1"/>
          <p:nvPr/>
        </p:nvSpPr>
        <p:spPr>
          <a:xfrm>
            <a:off x="3249712" y="5775599"/>
            <a:ext cx="2521456" cy="402775"/>
          </a:xfrm>
          <a:prstGeom prst="rect">
            <a:avLst/>
          </a:prstGeom>
          <a:noFill/>
        </p:spPr>
        <p:txBody>
          <a:bodyPr wrap="square" tIns="72000" rIns="180000" bIns="144000">
            <a:spAutoFit/>
          </a:bodyPr>
          <a:lstStyle/>
          <a:p>
            <a:pPr algn="r"/>
            <a:r>
              <a:rPr lang="en-US" sz="1200">
                <a:latin typeface="JetBrains Mono ExtraBold" panose="02000009000000000000" pitchFamily="49" charset="0"/>
                <a:ea typeface="JetBrains Mono ExtraBold" panose="02000009000000000000" pitchFamily="49" charset="0"/>
                <a:cs typeface="JetBrains Mono ExtraBold" panose="02000009000000000000" pitchFamily="49" charset="0"/>
              </a:rPr>
              <a:t>Sample API call</a:t>
            </a:r>
            <a:endParaRPr lang="en-US" sz="12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spTree>
    <p:extLst>
      <p:ext uri="{BB962C8B-B14F-4D97-AF65-F5344CB8AC3E}">
        <p14:creationId xmlns:p14="http://schemas.microsoft.com/office/powerpoint/2010/main" val="107679060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84848"/>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C32181-E90D-26AE-D531-F53BDDA208FA}"/>
              </a:ext>
            </a:extLst>
          </p:cNvPr>
          <p:cNvSpPr txBox="1"/>
          <p:nvPr/>
        </p:nvSpPr>
        <p:spPr>
          <a:xfrm>
            <a:off x="1927123" y="2274838"/>
            <a:ext cx="8337754" cy="2308324"/>
          </a:xfrm>
          <a:prstGeom prst="rect">
            <a:avLst/>
          </a:prstGeom>
          <a:noFill/>
        </p:spPr>
        <p:txBody>
          <a:bodyPr wrap="square" rtlCol="0">
            <a:spAutoFit/>
          </a:bodyPr>
          <a:lstStyle/>
          <a:p>
            <a:pPr algn="ctr"/>
            <a:r>
              <a:rPr lang="en-US" sz="48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data visualization</a:t>
            </a:r>
          </a:p>
          <a:p>
            <a:pPr algn="ctr"/>
            <a:r>
              <a:rPr lang="en-US" sz="48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p>
          <a:p>
            <a:pPr algn="ctr"/>
            <a:r>
              <a:rPr lang="en-US" sz="48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web application</a:t>
            </a:r>
            <a:endParaRPr lang="en-AS" sz="48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13</a:t>
            </a:r>
            <a:endParaRPr lang="en-A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Tree>
    <p:extLst>
      <p:ext uri="{BB962C8B-B14F-4D97-AF65-F5344CB8AC3E}">
        <p14:creationId xmlns:p14="http://schemas.microsoft.com/office/powerpoint/2010/main" val="395911224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84848"/>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C32181-E90D-26AE-D531-F53BDDA208FA}"/>
              </a:ext>
            </a:extLst>
          </p:cNvPr>
          <p:cNvSpPr txBox="1"/>
          <p:nvPr/>
        </p:nvSpPr>
        <p:spPr>
          <a:xfrm>
            <a:off x="1615440" y="2828835"/>
            <a:ext cx="8961120" cy="1200329"/>
          </a:xfrm>
          <a:prstGeom prst="rect">
            <a:avLst/>
          </a:prstGeom>
          <a:noFill/>
        </p:spPr>
        <p:txBody>
          <a:bodyPr wrap="square" rtlCol="0">
            <a:spAutoFit/>
          </a:bodyPr>
          <a:lstStyle/>
          <a:p>
            <a:pPr algn="ctr"/>
            <a:r>
              <a:rPr lang="en-US" sz="36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I think that it is best that I show you guys the real things</a:t>
            </a:r>
            <a:endParaRPr lang="en-AS" sz="36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14</a:t>
            </a:r>
            <a:endParaRPr lang="en-A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Tree>
    <p:extLst>
      <p:ext uri="{BB962C8B-B14F-4D97-AF65-F5344CB8AC3E}">
        <p14:creationId xmlns:p14="http://schemas.microsoft.com/office/powerpoint/2010/main" val="228773197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C32181-E90D-26AE-D531-F53BDDA208FA}"/>
              </a:ext>
            </a:extLst>
          </p:cNvPr>
          <p:cNvSpPr txBox="1"/>
          <p:nvPr/>
        </p:nvSpPr>
        <p:spPr>
          <a:xfrm>
            <a:off x="1927123" y="3013501"/>
            <a:ext cx="8337754" cy="830997"/>
          </a:xfrm>
          <a:prstGeom prst="rect">
            <a:avLst/>
          </a:prstGeom>
          <a:noFill/>
        </p:spPr>
        <p:txBody>
          <a:bodyPr wrap="square" rtlCol="0">
            <a:spAutoFit/>
          </a:bodyPr>
          <a:lstStyle/>
          <a:p>
            <a:pPr algn="ctr"/>
            <a:r>
              <a:rPr lang="en-US" sz="48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web application</a:t>
            </a:r>
            <a:endParaRPr lang="en-AS" sz="48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1</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Tree>
    <p:extLst>
      <p:ext uri="{BB962C8B-B14F-4D97-AF65-F5344CB8AC3E}">
        <p14:creationId xmlns:p14="http://schemas.microsoft.com/office/powerpoint/2010/main" val="284393836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E79513-1858-7ABB-89C0-5676E5827C48}"/>
              </a:ext>
            </a:extLst>
          </p:cNvPr>
          <p:cNvSpPr txBox="1"/>
          <p:nvPr/>
        </p:nvSpPr>
        <p:spPr>
          <a:xfrm>
            <a:off x="3342968" y="2921168"/>
            <a:ext cx="5506064" cy="1015663"/>
          </a:xfrm>
          <a:prstGeom prst="rect">
            <a:avLst/>
          </a:prstGeom>
          <a:noFill/>
        </p:spPr>
        <p:txBody>
          <a:bodyPr wrap="square" rtlCol="0">
            <a:spAutoFit/>
          </a:bodyPr>
          <a:lstStyle/>
          <a:p>
            <a:pPr algn="ctr"/>
            <a:r>
              <a:rPr lang="en-US" sz="60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60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Tree>
    <p:extLst>
      <p:ext uri="{BB962C8B-B14F-4D97-AF65-F5344CB8AC3E}">
        <p14:creationId xmlns:p14="http://schemas.microsoft.com/office/powerpoint/2010/main" val="41699383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5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C32181-E90D-26AE-D531-F53BDDA208FA}"/>
              </a:ext>
            </a:extLst>
          </p:cNvPr>
          <p:cNvSpPr txBox="1"/>
          <p:nvPr/>
        </p:nvSpPr>
        <p:spPr>
          <a:xfrm>
            <a:off x="7219090" y="335876"/>
            <a:ext cx="4398870" cy="523220"/>
          </a:xfrm>
          <a:prstGeom prst="rect">
            <a:avLst/>
          </a:prstGeom>
          <a:noFill/>
        </p:spPr>
        <p:txBody>
          <a:bodyPr wrap="square" rtlCol="0">
            <a:spAutoFit/>
          </a:bodyPr>
          <a:lstStyle/>
          <a:p>
            <a:pPr algn="r"/>
            <a:r>
              <a:rPr lang="en-US" sz="28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(table overview)</a:t>
            </a:r>
            <a:endParaRPr lang="en-AS" sz="28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1</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78" name="TextBox 77">
            <a:extLst>
              <a:ext uri="{FF2B5EF4-FFF2-40B4-BE49-F238E27FC236}">
                <a16:creationId xmlns:a16="http://schemas.microsoft.com/office/drawing/2014/main" id="{497ADA8C-E199-030C-F5A8-BBA36E242ECF}"/>
              </a:ext>
            </a:extLst>
          </p:cNvPr>
          <p:cNvSpPr txBox="1"/>
          <p:nvPr/>
        </p:nvSpPr>
        <p:spPr>
          <a:xfrm>
            <a:off x="574040" y="330853"/>
            <a:ext cx="4165226"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cost estimation</a:t>
            </a:r>
          </a:p>
        </p:txBody>
      </p:sp>
      <p:sp>
        <p:nvSpPr>
          <p:cNvPr id="2" name="Google Shape;115;p5">
            <a:extLst>
              <a:ext uri="{FF2B5EF4-FFF2-40B4-BE49-F238E27FC236}">
                <a16:creationId xmlns:a16="http://schemas.microsoft.com/office/drawing/2014/main" id="{CF8E328A-8B52-85E6-CAA9-8CCA2BFEA9AF}"/>
              </a:ext>
            </a:extLst>
          </p:cNvPr>
          <p:cNvSpPr/>
          <p:nvPr/>
        </p:nvSpPr>
        <p:spPr>
          <a:xfrm>
            <a:off x="1433667" y="1761686"/>
            <a:ext cx="9324685" cy="4517539"/>
          </a:xfrm>
          <a:prstGeom prst="roundRect">
            <a:avLst>
              <a:gd name="adj" fmla="val 1614"/>
            </a:avLst>
          </a:prstGeom>
          <a:solidFill>
            <a:srgbClr val="FFFFFF"/>
          </a:solidFill>
          <a:ln>
            <a:noFill/>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 name="Google Shape;116;p5">
            <a:extLst>
              <a:ext uri="{FF2B5EF4-FFF2-40B4-BE49-F238E27FC236}">
                <a16:creationId xmlns:a16="http://schemas.microsoft.com/office/drawing/2014/main" id="{A87C0893-9387-AFFD-DEE2-293E8D198FA4}"/>
              </a:ext>
            </a:extLst>
          </p:cNvPr>
          <p:cNvPicPr preferRelativeResize="0"/>
          <p:nvPr/>
        </p:nvPicPr>
        <p:blipFill rotWithShape="1">
          <a:blip r:embed="rId2">
            <a:alphaModFix/>
          </a:blip>
          <a:srcRect r="9804"/>
          <a:stretch/>
        </p:blipFill>
        <p:spPr>
          <a:xfrm>
            <a:off x="1430507" y="1881058"/>
            <a:ext cx="9324686" cy="3609378"/>
          </a:xfrm>
          <a:prstGeom prst="rect">
            <a:avLst/>
          </a:prstGeom>
          <a:noFill/>
          <a:ln>
            <a:noFill/>
          </a:ln>
        </p:spPr>
      </p:pic>
      <p:pic>
        <p:nvPicPr>
          <p:cNvPr id="8" name="Google Shape;117;p5">
            <a:extLst>
              <a:ext uri="{FF2B5EF4-FFF2-40B4-BE49-F238E27FC236}">
                <a16:creationId xmlns:a16="http://schemas.microsoft.com/office/drawing/2014/main" id="{728E48CD-7B8D-29A4-ED4D-62276450B6E7}"/>
              </a:ext>
            </a:extLst>
          </p:cNvPr>
          <p:cNvPicPr preferRelativeResize="0"/>
          <p:nvPr/>
        </p:nvPicPr>
        <p:blipFill rotWithShape="1">
          <a:blip r:embed="rId2">
            <a:alphaModFix/>
          </a:blip>
          <a:srcRect t="63164" r="9804" b="9199"/>
          <a:stretch/>
        </p:blipFill>
        <p:spPr>
          <a:xfrm>
            <a:off x="1436807" y="5162382"/>
            <a:ext cx="9324686" cy="997463"/>
          </a:xfrm>
          <a:prstGeom prst="rect">
            <a:avLst/>
          </a:prstGeom>
          <a:noFill/>
          <a:ln>
            <a:noFill/>
          </a:ln>
        </p:spPr>
      </p:pic>
      <p:pic>
        <p:nvPicPr>
          <p:cNvPr id="9" name="Google Shape;118;p5">
            <a:extLst>
              <a:ext uri="{FF2B5EF4-FFF2-40B4-BE49-F238E27FC236}">
                <a16:creationId xmlns:a16="http://schemas.microsoft.com/office/drawing/2014/main" id="{F9AF0B2C-0613-ACCD-401E-2A10D5BA8201}"/>
              </a:ext>
            </a:extLst>
          </p:cNvPr>
          <p:cNvPicPr preferRelativeResize="0"/>
          <p:nvPr/>
        </p:nvPicPr>
        <p:blipFill rotWithShape="1">
          <a:blip r:embed="rId3"/>
          <a:srcRect b="92533"/>
          <a:stretch/>
        </p:blipFill>
        <p:spPr>
          <a:xfrm>
            <a:off x="1430507" y="1186756"/>
            <a:ext cx="9324686" cy="439523"/>
          </a:xfrm>
          <a:prstGeom prst="roundRect">
            <a:avLst>
              <a:gd name="adj" fmla="val 23104"/>
            </a:avLst>
          </a:prstGeom>
          <a:solidFill>
            <a:schemeClr val="bg1"/>
          </a:solidFill>
          <a:ln>
            <a:noFill/>
          </a:ln>
          <a:effectLst/>
        </p:spPr>
      </p:pic>
    </p:spTree>
    <p:extLst>
      <p:ext uri="{BB962C8B-B14F-4D97-AF65-F5344CB8AC3E}">
        <p14:creationId xmlns:p14="http://schemas.microsoft.com/office/powerpoint/2010/main" val="344628944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C32181-E90D-26AE-D531-F53BDDA208FA}"/>
              </a:ext>
            </a:extLst>
          </p:cNvPr>
          <p:cNvSpPr txBox="1"/>
          <p:nvPr/>
        </p:nvSpPr>
        <p:spPr>
          <a:xfrm>
            <a:off x="7219090" y="335876"/>
            <a:ext cx="4398870" cy="523220"/>
          </a:xfrm>
          <a:prstGeom prst="rect">
            <a:avLst/>
          </a:prstGeom>
          <a:noFill/>
        </p:spPr>
        <p:txBody>
          <a:bodyPr wrap="square" rtlCol="0">
            <a:spAutoFit/>
          </a:bodyPr>
          <a:lstStyle/>
          <a:p>
            <a:pPr algn="r"/>
            <a:r>
              <a:rPr lang="en-US" sz="28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(table fitler)</a:t>
            </a:r>
            <a:endParaRPr lang="en-AS" sz="28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1</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78" name="TextBox 77">
            <a:extLst>
              <a:ext uri="{FF2B5EF4-FFF2-40B4-BE49-F238E27FC236}">
                <a16:creationId xmlns:a16="http://schemas.microsoft.com/office/drawing/2014/main" id="{497ADA8C-E199-030C-F5A8-BBA36E242ECF}"/>
              </a:ext>
            </a:extLst>
          </p:cNvPr>
          <p:cNvSpPr txBox="1"/>
          <p:nvPr/>
        </p:nvSpPr>
        <p:spPr>
          <a:xfrm>
            <a:off x="574040" y="330853"/>
            <a:ext cx="4165226"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cost estimation</a:t>
            </a:r>
          </a:p>
        </p:txBody>
      </p:sp>
      <p:sp>
        <p:nvSpPr>
          <p:cNvPr id="14" name="Google Shape;123;g271dbf569bf_2_2">
            <a:extLst>
              <a:ext uri="{FF2B5EF4-FFF2-40B4-BE49-F238E27FC236}">
                <a16:creationId xmlns:a16="http://schemas.microsoft.com/office/drawing/2014/main" id="{00C5908A-8C1F-2F6B-5793-3B51480095DD}"/>
              </a:ext>
            </a:extLst>
          </p:cNvPr>
          <p:cNvSpPr/>
          <p:nvPr/>
        </p:nvSpPr>
        <p:spPr>
          <a:xfrm>
            <a:off x="1354408" y="1668781"/>
            <a:ext cx="6554103" cy="4519764"/>
          </a:xfrm>
          <a:prstGeom prst="roundRect">
            <a:avLst>
              <a:gd name="adj" fmla="val 1365"/>
            </a:avLst>
          </a:prstGeom>
          <a:solidFill>
            <a:srgbClr val="FFFFFF"/>
          </a:solidFill>
          <a:ln>
            <a:noFill/>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 name="Google Shape;124;g271dbf569bf_2_2">
            <a:extLst>
              <a:ext uri="{FF2B5EF4-FFF2-40B4-BE49-F238E27FC236}">
                <a16:creationId xmlns:a16="http://schemas.microsoft.com/office/drawing/2014/main" id="{26A5E481-D16F-77B5-9EC0-5926F4B6CAE3}"/>
              </a:ext>
            </a:extLst>
          </p:cNvPr>
          <p:cNvSpPr/>
          <p:nvPr/>
        </p:nvSpPr>
        <p:spPr>
          <a:xfrm>
            <a:off x="8069580" y="1106993"/>
            <a:ext cx="2768011" cy="5081552"/>
          </a:xfrm>
          <a:prstGeom prst="roundRect">
            <a:avLst>
              <a:gd name="adj" fmla="val 3405"/>
            </a:avLst>
          </a:prstGeom>
          <a:solidFill>
            <a:srgbClr val="FFFFFF"/>
          </a:solidFill>
          <a:ln>
            <a:noFill/>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6" name="Google Shape;125;g271dbf569bf_2_2">
            <a:extLst>
              <a:ext uri="{FF2B5EF4-FFF2-40B4-BE49-F238E27FC236}">
                <a16:creationId xmlns:a16="http://schemas.microsoft.com/office/drawing/2014/main" id="{77539116-BD1D-4A13-6FCB-6F69FD3DD502}"/>
              </a:ext>
            </a:extLst>
          </p:cNvPr>
          <p:cNvPicPr preferRelativeResize="0"/>
          <p:nvPr/>
        </p:nvPicPr>
        <p:blipFill rotWithShape="1">
          <a:blip r:embed="rId2">
            <a:alphaModFix/>
          </a:blip>
          <a:srcRect l="27794" r="237" b="10185"/>
          <a:stretch/>
        </p:blipFill>
        <p:spPr>
          <a:xfrm>
            <a:off x="1354408" y="1778264"/>
            <a:ext cx="6554103" cy="4300798"/>
          </a:xfrm>
          <a:prstGeom prst="rect">
            <a:avLst/>
          </a:prstGeom>
          <a:noFill/>
          <a:ln>
            <a:noFill/>
          </a:ln>
        </p:spPr>
      </p:pic>
      <p:pic>
        <p:nvPicPr>
          <p:cNvPr id="17" name="Google Shape;126;g271dbf569bf_2_2">
            <a:extLst>
              <a:ext uri="{FF2B5EF4-FFF2-40B4-BE49-F238E27FC236}">
                <a16:creationId xmlns:a16="http://schemas.microsoft.com/office/drawing/2014/main" id="{D37C8A32-00ED-D29C-A43F-F5DF17CE1083}"/>
              </a:ext>
            </a:extLst>
          </p:cNvPr>
          <p:cNvPicPr preferRelativeResize="0"/>
          <p:nvPr/>
        </p:nvPicPr>
        <p:blipFill rotWithShape="1">
          <a:blip r:embed="rId3">
            <a:alphaModFix/>
          </a:blip>
          <a:srcRect l="70226" t="7539" b="12137"/>
          <a:stretch/>
        </p:blipFill>
        <p:spPr>
          <a:xfrm>
            <a:off x="8219149" y="1296511"/>
            <a:ext cx="2468871" cy="4680705"/>
          </a:xfrm>
          <a:prstGeom prst="rect">
            <a:avLst/>
          </a:prstGeom>
          <a:noFill/>
          <a:ln>
            <a:noFill/>
          </a:ln>
        </p:spPr>
      </p:pic>
      <p:pic>
        <p:nvPicPr>
          <p:cNvPr id="18" name="Google Shape;127;g271dbf569bf_2_2">
            <a:extLst>
              <a:ext uri="{FF2B5EF4-FFF2-40B4-BE49-F238E27FC236}">
                <a16:creationId xmlns:a16="http://schemas.microsoft.com/office/drawing/2014/main" id="{4FF449D2-460F-940F-9A9D-6A589746DAD0}"/>
              </a:ext>
            </a:extLst>
          </p:cNvPr>
          <p:cNvPicPr preferRelativeResize="0"/>
          <p:nvPr/>
        </p:nvPicPr>
        <p:blipFill rotWithShape="1">
          <a:blip r:embed="rId4"/>
          <a:srcRect r="31129" b="92533"/>
          <a:stretch/>
        </p:blipFill>
        <p:spPr>
          <a:xfrm>
            <a:off x="1357517" y="1106993"/>
            <a:ext cx="6550994" cy="435233"/>
          </a:xfrm>
          <a:prstGeom prst="roundRect">
            <a:avLst>
              <a:gd name="adj" fmla="val 19165"/>
            </a:avLst>
          </a:prstGeom>
          <a:solidFill>
            <a:schemeClr val="bg1"/>
          </a:solidFill>
          <a:ln>
            <a:noFill/>
          </a:ln>
          <a:effectLst/>
        </p:spPr>
      </p:pic>
    </p:spTree>
    <p:extLst>
      <p:ext uri="{BB962C8B-B14F-4D97-AF65-F5344CB8AC3E}">
        <p14:creationId xmlns:p14="http://schemas.microsoft.com/office/powerpoint/2010/main" val="333746203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C32181-E90D-26AE-D531-F53BDDA208FA}"/>
              </a:ext>
            </a:extLst>
          </p:cNvPr>
          <p:cNvSpPr txBox="1"/>
          <p:nvPr/>
        </p:nvSpPr>
        <p:spPr>
          <a:xfrm>
            <a:off x="7219090" y="335876"/>
            <a:ext cx="4398870" cy="523220"/>
          </a:xfrm>
          <a:prstGeom prst="rect">
            <a:avLst/>
          </a:prstGeom>
          <a:noFill/>
        </p:spPr>
        <p:txBody>
          <a:bodyPr wrap="square" rtlCol="0">
            <a:spAutoFit/>
          </a:bodyPr>
          <a:lstStyle/>
          <a:p>
            <a:pPr algn="r"/>
            <a:r>
              <a:rPr lang="en-US" sz="28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(API call builder)</a:t>
            </a:r>
            <a:endParaRPr lang="en-AS" sz="28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1</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78" name="TextBox 77">
            <a:extLst>
              <a:ext uri="{FF2B5EF4-FFF2-40B4-BE49-F238E27FC236}">
                <a16:creationId xmlns:a16="http://schemas.microsoft.com/office/drawing/2014/main" id="{497ADA8C-E199-030C-F5A8-BBA36E242ECF}"/>
              </a:ext>
            </a:extLst>
          </p:cNvPr>
          <p:cNvSpPr txBox="1"/>
          <p:nvPr/>
        </p:nvSpPr>
        <p:spPr>
          <a:xfrm>
            <a:off x="574040" y="330853"/>
            <a:ext cx="4165226"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cost estimation</a:t>
            </a:r>
          </a:p>
        </p:txBody>
      </p:sp>
      <p:sp>
        <p:nvSpPr>
          <p:cNvPr id="2" name="Google Shape;132;g271dbf569bf_1_10">
            <a:extLst>
              <a:ext uri="{FF2B5EF4-FFF2-40B4-BE49-F238E27FC236}">
                <a16:creationId xmlns:a16="http://schemas.microsoft.com/office/drawing/2014/main" id="{D7D3FBE1-AF24-A2FF-6C11-7B9B7D4BAE6E}"/>
              </a:ext>
            </a:extLst>
          </p:cNvPr>
          <p:cNvSpPr/>
          <p:nvPr/>
        </p:nvSpPr>
        <p:spPr>
          <a:xfrm>
            <a:off x="1371348" y="1689028"/>
            <a:ext cx="6519279" cy="2339412"/>
          </a:xfrm>
          <a:prstGeom prst="roundRect">
            <a:avLst>
              <a:gd name="adj" fmla="val 3526"/>
            </a:avLst>
          </a:prstGeom>
          <a:solidFill>
            <a:srgbClr val="FFFFFF"/>
          </a:solidFill>
          <a:ln>
            <a:noFill/>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 name="Google Shape;136;g271dbf569bf_1_10">
            <a:extLst>
              <a:ext uri="{FF2B5EF4-FFF2-40B4-BE49-F238E27FC236}">
                <a16:creationId xmlns:a16="http://schemas.microsoft.com/office/drawing/2014/main" id="{756C92BD-D6A8-84CC-9C99-501E384CE364}"/>
              </a:ext>
            </a:extLst>
          </p:cNvPr>
          <p:cNvSpPr/>
          <p:nvPr/>
        </p:nvSpPr>
        <p:spPr>
          <a:xfrm>
            <a:off x="1359646" y="4170958"/>
            <a:ext cx="6530981" cy="2017587"/>
          </a:xfrm>
          <a:prstGeom prst="roundRect">
            <a:avLst>
              <a:gd name="adj" fmla="val 4927"/>
            </a:avLst>
          </a:prstGeom>
          <a:solidFill>
            <a:srgbClr val="FFFFFF"/>
          </a:solidFill>
          <a:ln>
            <a:noFill/>
          </a:ln>
        </p:spPr>
        <p:txBody>
          <a:bodyPr spcFirstLastPara="1" wrap="square" lIns="365750" tIns="45700" rIns="91425" bIns="45700" anchor="ctr" anchorCtr="0">
            <a:noAutofit/>
          </a:bodyPr>
          <a:lstStyle/>
          <a:p>
            <a:pPr marL="0" lvl="0" indent="0" algn="l" rtl="0">
              <a:lnSpc>
                <a:spcPct val="135714"/>
              </a:lnSpc>
              <a:spcBef>
                <a:spcPts val="0"/>
              </a:spcBef>
              <a:spcAft>
                <a:spcPts val="0"/>
              </a:spcAft>
              <a:buClr>
                <a:schemeClr val="dk1"/>
              </a:buClr>
              <a:buSzPts val="1100"/>
              <a:buFont typeface="Arial"/>
              <a:buNone/>
            </a:pPr>
            <a:endParaRPr lang="en-US" sz="1250">
              <a:solidFill>
                <a:srgbClr val="24292E"/>
              </a:solidFill>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250">
                <a:solidFill>
                  <a:srgbClr val="24292E"/>
                </a:solidFill>
                <a:highlight>
                  <a:schemeClr val="lt1"/>
                </a:highlight>
                <a:latin typeface="Courier New"/>
                <a:ea typeface="Courier New"/>
                <a:cs typeface="Courier New"/>
                <a:sym typeface="Courier New"/>
              </a:rPr>
              <a:t>https:</a:t>
            </a:r>
            <a:r>
              <a:rPr lang="en-US" sz="1250">
                <a:solidFill>
                  <a:srgbClr val="6A737D"/>
                </a:solidFill>
                <a:highlight>
                  <a:schemeClr val="lt1"/>
                </a:highlight>
                <a:latin typeface="Courier New"/>
                <a:ea typeface="Courier New"/>
                <a:cs typeface="Courier New"/>
                <a:sym typeface="Courier New"/>
              </a:rPr>
              <a:t>//mydb-fafc.restdb.io/rest/people?q={</a:t>
            </a:r>
            <a:endParaRPr sz="1250">
              <a:solidFill>
                <a:srgbClr val="6A737D"/>
              </a:solidFill>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250">
                <a:solidFill>
                  <a:srgbClr val="24292E"/>
                </a:solidFill>
                <a:highlight>
                  <a:schemeClr val="lt1"/>
                </a:highlight>
                <a:latin typeface="Courier New"/>
                <a:ea typeface="Courier New"/>
                <a:cs typeface="Courier New"/>
                <a:sym typeface="Courier New"/>
              </a:rPr>
              <a:t>    </a:t>
            </a:r>
            <a:r>
              <a:rPr lang="en-US" sz="1250">
                <a:solidFill>
                  <a:srgbClr val="032F62"/>
                </a:solidFill>
                <a:highlight>
                  <a:schemeClr val="lt1"/>
                </a:highlight>
                <a:latin typeface="Courier New"/>
                <a:ea typeface="Courier New"/>
                <a:cs typeface="Courier New"/>
                <a:sym typeface="Courier New"/>
              </a:rPr>
              <a:t>"name"</a:t>
            </a:r>
            <a:r>
              <a:rPr lang="en-US" sz="1250">
                <a:solidFill>
                  <a:srgbClr val="24292E"/>
                </a:solidFill>
                <a:highlight>
                  <a:schemeClr val="lt1"/>
                </a:highlight>
                <a:latin typeface="Courier New"/>
                <a:ea typeface="Courier New"/>
                <a:cs typeface="Courier New"/>
                <a:sym typeface="Courier New"/>
              </a:rPr>
              <a:t> : {</a:t>
            </a:r>
            <a:endParaRPr sz="1250">
              <a:solidFill>
                <a:srgbClr val="24292E"/>
              </a:solidFill>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250">
                <a:solidFill>
                  <a:srgbClr val="24292E"/>
                </a:solidFill>
                <a:highlight>
                  <a:schemeClr val="lt1"/>
                </a:highlight>
                <a:latin typeface="Courier New"/>
                <a:ea typeface="Courier New"/>
                <a:cs typeface="Courier New"/>
                <a:sym typeface="Courier New"/>
              </a:rPr>
              <a:t>        </a:t>
            </a:r>
            <a:r>
              <a:rPr lang="en-US" sz="1250">
                <a:solidFill>
                  <a:srgbClr val="005CC5"/>
                </a:solidFill>
                <a:highlight>
                  <a:schemeClr val="lt1"/>
                </a:highlight>
                <a:latin typeface="Courier New"/>
                <a:ea typeface="Courier New"/>
                <a:cs typeface="Courier New"/>
                <a:sym typeface="Courier New"/>
              </a:rPr>
              <a:t>"$in"</a:t>
            </a:r>
            <a:r>
              <a:rPr lang="en-US" sz="1250">
                <a:solidFill>
                  <a:srgbClr val="24292E"/>
                </a:solidFill>
                <a:highlight>
                  <a:schemeClr val="lt1"/>
                </a:highlight>
                <a:latin typeface="Courier New"/>
                <a:ea typeface="Courier New"/>
                <a:cs typeface="Courier New"/>
                <a:sym typeface="Courier New"/>
              </a:rPr>
              <a:t> : [</a:t>
            </a:r>
            <a:r>
              <a:rPr lang="en-US" sz="1250">
                <a:solidFill>
                  <a:srgbClr val="032F62"/>
                </a:solidFill>
                <a:highlight>
                  <a:schemeClr val="lt1"/>
                </a:highlight>
                <a:latin typeface="Courier New"/>
                <a:ea typeface="Courier New"/>
                <a:cs typeface="Courier New"/>
                <a:sym typeface="Courier New"/>
              </a:rPr>
              <a:t>"Joe"</a:t>
            </a:r>
            <a:r>
              <a:rPr lang="en-US" sz="1250">
                <a:solidFill>
                  <a:srgbClr val="24292E"/>
                </a:solidFill>
                <a:highlight>
                  <a:schemeClr val="lt1"/>
                </a:highlight>
                <a:latin typeface="Courier New"/>
                <a:ea typeface="Courier New"/>
                <a:cs typeface="Courier New"/>
                <a:sym typeface="Courier New"/>
              </a:rPr>
              <a:t>, </a:t>
            </a:r>
            <a:r>
              <a:rPr lang="en-US" sz="1250">
                <a:solidFill>
                  <a:srgbClr val="032F62"/>
                </a:solidFill>
                <a:highlight>
                  <a:schemeClr val="lt1"/>
                </a:highlight>
                <a:latin typeface="Courier New"/>
                <a:ea typeface="Courier New"/>
                <a:cs typeface="Courier New"/>
                <a:sym typeface="Courier New"/>
              </a:rPr>
              <a:t>Jane"</a:t>
            </a:r>
            <a:r>
              <a:rPr lang="en-US" sz="1250">
                <a:solidFill>
                  <a:srgbClr val="24292E"/>
                </a:solidFill>
                <a:highlight>
                  <a:schemeClr val="lt1"/>
                </a:highlight>
                <a:latin typeface="Courier New"/>
                <a:ea typeface="Courier New"/>
                <a:cs typeface="Courier New"/>
                <a:sym typeface="Courier New"/>
              </a:rPr>
              <a:t>]</a:t>
            </a:r>
            <a:endParaRPr sz="1250">
              <a:solidFill>
                <a:srgbClr val="24292E"/>
              </a:solidFill>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250">
                <a:solidFill>
                  <a:srgbClr val="24292E"/>
                </a:solidFill>
                <a:highlight>
                  <a:schemeClr val="lt1"/>
                </a:highlight>
                <a:latin typeface="Courier New"/>
                <a:ea typeface="Courier New"/>
                <a:cs typeface="Courier New"/>
                <a:sym typeface="Courier New"/>
              </a:rPr>
              <a:t>    }</a:t>
            </a:r>
            <a:endParaRPr sz="1250">
              <a:solidFill>
                <a:srgbClr val="24292E"/>
              </a:solidFill>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250">
                <a:solidFill>
                  <a:srgbClr val="24292E"/>
                </a:solidFill>
                <a:highlight>
                  <a:schemeClr val="lt1"/>
                </a:highlight>
                <a:latin typeface="Courier New"/>
                <a:ea typeface="Courier New"/>
                <a:cs typeface="Courier New"/>
                <a:sym typeface="Courier New"/>
              </a:rPr>
              <a:t>}</a:t>
            </a:r>
            <a:endParaRPr sz="1250">
              <a:solidFill>
                <a:srgbClr val="24292E"/>
              </a:solidFill>
              <a:highlight>
                <a:schemeClr val="lt1"/>
              </a:highlight>
              <a:latin typeface="Courier New"/>
              <a:ea typeface="Courier New"/>
              <a:cs typeface="Courier New"/>
              <a:sym typeface="Courier New"/>
            </a:endParaRPr>
          </a:p>
        </p:txBody>
      </p:sp>
      <p:pic>
        <p:nvPicPr>
          <p:cNvPr id="10" name="Google Shape;137;g271dbf569bf_1_10">
            <a:extLst>
              <a:ext uri="{FF2B5EF4-FFF2-40B4-BE49-F238E27FC236}">
                <a16:creationId xmlns:a16="http://schemas.microsoft.com/office/drawing/2014/main" id="{F718FA06-3015-99DC-7154-2917E9205F7C}"/>
              </a:ext>
            </a:extLst>
          </p:cNvPr>
          <p:cNvPicPr preferRelativeResize="0"/>
          <p:nvPr/>
        </p:nvPicPr>
        <p:blipFill rotWithShape="1">
          <a:blip r:embed="rId2">
            <a:alphaModFix/>
          </a:blip>
          <a:srcRect r="9804" b="18580"/>
          <a:stretch/>
        </p:blipFill>
        <p:spPr>
          <a:xfrm>
            <a:off x="1371349" y="1847559"/>
            <a:ext cx="6519278" cy="2054462"/>
          </a:xfrm>
          <a:prstGeom prst="rect">
            <a:avLst/>
          </a:prstGeom>
          <a:noFill/>
          <a:ln>
            <a:noFill/>
          </a:ln>
        </p:spPr>
      </p:pic>
      <p:sp>
        <p:nvSpPr>
          <p:cNvPr id="12" name="Google Shape;139;g271dbf569bf_1_10">
            <a:extLst>
              <a:ext uri="{FF2B5EF4-FFF2-40B4-BE49-F238E27FC236}">
                <a16:creationId xmlns:a16="http://schemas.microsoft.com/office/drawing/2014/main" id="{C60C25F3-B669-FA7C-B180-E5E15CEB222B}"/>
              </a:ext>
            </a:extLst>
          </p:cNvPr>
          <p:cNvSpPr/>
          <p:nvPr/>
        </p:nvSpPr>
        <p:spPr>
          <a:xfrm>
            <a:off x="1494578" y="4317760"/>
            <a:ext cx="947023" cy="239023"/>
          </a:xfrm>
          <a:prstGeom prst="roundRect">
            <a:avLst>
              <a:gd name="adj" fmla="val 13671"/>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chemeClr val="dk1"/>
                </a:solidFill>
              </a:rPr>
              <a:t>API</a:t>
            </a:r>
            <a:endParaRPr sz="1100" b="1">
              <a:solidFill>
                <a:schemeClr val="dk1"/>
              </a:solidFill>
            </a:endParaRPr>
          </a:p>
        </p:txBody>
      </p:sp>
      <p:sp>
        <p:nvSpPr>
          <p:cNvPr id="13" name="Google Shape;140;g271dbf569bf_1_10">
            <a:extLst>
              <a:ext uri="{FF2B5EF4-FFF2-40B4-BE49-F238E27FC236}">
                <a16:creationId xmlns:a16="http://schemas.microsoft.com/office/drawing/2014/main" id="{BEA1D1E1-DFC0-1EA5-D546-85B3B66378A4}"/>
              </a:ext>
            </a:extLst>
          </p:cNvPr>
          <p:cNvSpPr/>
          <p:nvPr/>
        </p:nvSpPr>
        <p:spPr>
          <a:xfrm>
            <a:off x="2583569" y="4317760"/>
            <a:ext cx="947023" cy="239023"/>
          </a:xfrm>
          <a:prstGeom prst="roundRect">
            <a:avLst>
              <a:gd name="adj" fmla="val 13671"/>
            </a:avLst>
          </a:prstGeom>
          <a:solidFill>
            <a:srgbClr val="4992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chemeClr val="lt1"/>
                </a:solidFill>
              </a:rPr>
              <a:t>Copy</a:t>
            </a:r>
            <a:endParaRPr sz="1100" b="1">
              <a:solidFill>
                <a:schemeClr val="lt1"/>
              </a:solidFill>
            </a:endParaRPr>
          </a:p>
        </p:txBody>
      </p:sp>
      <p:sp>
        <p:nvSpPr>
          <p:cNvPr id="21" name="Google Shape;124;g271dbf569bf_2_2">
            <a:extLst>
              <a:ext uri="{FF2B5EF4-FFF2-40B4-BE49-F238E27FC236}">
                <a16:creationId xmlns:a16="http://schemas.microsoft.com/office/drawing/2014/main" id="{746A77BA-867D-A512-C212-F2E78770A037}"/>
              </a:ext>
            </a:extLst>
          </p:cNvPr>
          <p:cNvSpPr/>
          <p:nvPr/>
        </p:nvSpPr>
        <p:spPr>
          <a:xfrm>
            <a:off x="8050480" y="1106993"/>
            <a:ext cx="2770172" cy="5081552"/>
          </a:xfrm>
          <a:prstGeom prst="roundRect">
            <a:avLst>
              <a:gd name="adj" fmla="val 3405"/>
            </a:avLst>
          </a:prstGeom>
          <a:solidFill>
            <a:srgbClr val="FFFFFF"/>
          </a:solidFill>
          <a:ln>
            <a:noFill/>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2" name="Google Shape;126;g271dbf569bf_2_2">
            <a:extLst>
              <a:ext uri="{FF2B5EF4-FFF2-40B4-BE49-F238E27FC236}">
                <a16:creationId xmlns:a16="http://schemas.microsoft.com/office/drawing/2014/main" id="{B13D6BEA-6FF8-F30A-DFE7-895225823FEA}"/>
              </a:ext>
            </a:extLst>
          </p:cNvPr>
          <p:cNvPicPr preferRelativeResize="0"/>
          <p:nvPr/>
        </p:nvPicPr>
        <p:blipFill rotWithShape="1">
          <a:blip r:embed="rId3">
            <a:alphaModFix/>
          </a:blip>
          <a:srcRect l="70226" t="7539" b="12137"/>
          <a:stretch/>
        </p:blipFill>
        <p:spPr>
          <a:xfrm>
            <a:off x="8184089" y="1296511"/>
            <a:ext cx="2468871" cy="4680705"/>
          </a:xfrm>
          <a:prstGeom prst="rect">
            <a:avLst/>
          </a:prstGeom>
          <a:noFill/>
          <a:ln>
            <a:noFill/>
          </a:ln>
        </p:spPr>
      </p:pic>
      <p:pic>
        <p:nvPicPr>
          <p:cNvPr id="23" name="Google Shape;127;g271dbf569bf_2_2">
            <a:extLst>
              <a:ext uri="{FF2B5EF4-FFF2-40B4-BE49-F238E27FC236}">
                <a16:creationId xmlns:a16="http://schemas.microsoft.com/office/drawing/2014/main" id="{FB0D10DF-A02F-E6A8-676D-1A240B146C7B}"/>
              </a:ext>
            </a:extLst>
          </p:cNvPr>
          <p:cNvPicPr preferRelativeResize="0"/>
          <p:nvPr/>
        </p:nvPicPr>
        <p:blipFill rotWithShape="1">
          <a:blip r:embed="rId4"/>
          <a:srcRect r="31129" b="92533"/>
          <a:stretch/>
        </p:blipFill>
        <p:spPr>
          <a:xfrm>
            <a:off x="1357517" y="1106993"/>
            <a:ext cx="6550994" cy="435233"/>
          </a:xfrm>
          <a:prstGeom prst="roundRect">
            <a:avLst>
              <a:gd name="adj" fmla="val 19165"/>
            </a:avLst>
          </a:prstGeom>
          <a:solidFill>
            <a:schemeClr val="bg1"/>
          </a:solidFill>
          <a:ln>
            <a:noFill/>
          </a:ln>
          <a:effectLst/>
        </p:spPr>
      </p:pic>
    </p:spTree>
    <p:extLst>
      <p:ext uri="{BB962C8B-B14F-4D97-AF65-F5344CB8AC3E}">
        <p14:creationId xmlns:p14="http://schemas.microsoft.com/office/powerpoint/2010/main" val="159037704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88ECB9C-BA8F-B8A5-2299-9F9EFD2390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7501" y="0"/>
            <a:ext cx="9556998" cy="6858000"/>
          </a:xfrm>
          <a:prstGeom prst="rect">
            <a:avLst/>
          </a:prstGeom>
        </p:spPr>
      </p:pic>
    </p:spTree>
    <p:extLst>
      <p:ext uri="{BB962C8B-B14F-4D97-AF65-F5344CB8AC3E}">
        <p14:creationId xmlns:p14="http://schemas.microsoft.com/office/powerpoint/2010/main" val="213614993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 name="Freeform: Shape 72">
            <a:extLst>
              <a:ext uri="{FF2B5EF4-FFF2-40B4-BE49-F238E27FC236}">
                <a16:creationId xmlns:a16="http://schemas.microsoft.com/office/drawing/2014/main" id="{FE7C49B7-6605-46DA-D30C-AA0AB8B23CBB}"/>
              </a:ext>
            </a:extLst>
          </p:cNvPr>
          <p:cNvSpPr/>
          <p:nvPr/>
        </p:nvSpPr>
        <p:spPr>
          <a:xfrm>
            <a:off x="1487313" y="687863"/>
            <a:ext cx="6101349" cy="2304343"/>
          </a:xfrm>
          <a:custGeom>
            <a:avLst/>
            <a:gdLst>
              <a:gd name="connsiteX0" fmla="*/ 5963778 w 6101349"/>
              <a:gd name="connsiteY0" fmla="*/ 0 h 2304343"/>
              <a:gd name="connsiteX1" fmla="*/ 6101350 w 6101349"/>
              <a:gd name="connsiteY1" fmla="*/ 0 h 2304343"/>
              <a:gd name="connsiteX2" fmla="*/ 6101350 w 6101349"/>
              <a:gd name="connsiteY2" fmla="*/ 2304343 h 2304343"/>
              <a:gd name="connsiteX3" fmla="*/ 5963778 w 6101349"/>
              <a:gd name="connsiteY3" fmla="*/ 2304343 h 2304343"/>
              <a:gd name="connsiteX4" fmla="*/ 137573 w 6101349"/>
              <a:gd name="connsiteY4" fmla="*/ 2304343 h 2304343"/>
              <a:gd name="connsiteX5" fmla="*/ 0 w 6101349"/>
              <a:gd name="connsiteY5" fmla="*/ 2304343 h 2304343"/>
              <a:gd name="connsiteX6" fmla="*/ 0 w 6101349"/>
              <a:gd name="connsiteY6" fmla="*/ 0 h 2304343"/>
              <a:gd name="connsiteX7" fmla="*/ 137573 w 6101349"/>
              <a:gd name="connsiteY7" fmla="*/ 0 h 230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1349" h="2304343">
                <a:moveTo>
                  <a:pt x="5963778" y="0"/>
                </a:moveTo>
                <a:cubicBezTo>
                  <a:pt x="6039757" y="0"/>
                  <a:pt x="6101350" y="0"/>
                  <a:pt x="6101350" y="0"/>
                </a:cubicBezTo>
                <a:lnTo>
                  <a:pt x="6101350" y="2304343"/>
                </a:lnTo>
                <a:cubicBezTo>
                  <a:pt x="6101350" y="2304343"/>
                  <a:pt x="6039757" y="2304343"/>
                  <a:pt x="5963778" y="2304343"/>
                </a:cubicBezTo>
                <a:lnTo>
                  <a:pt x="137573" y="2304343"/>
                </a:lnTo>
                <a:cubicBezTo>
                  <a:pt x="61593" y="2304343"/>
                  <a:pt x="0" y="2304343"/>
                  <a:pt x="0" y="2304343"/>
                </a:cubicBezTo>
                <a:lnTo>
                  <a:pt x="0" y="0"/>
                </a:lnTo>
                <a:cubicBezTo>
                  <a:pt x="0" y="0"/>
                  <a:pt x="61593" y="0"/>
                  <a:pt x="137573" y="0"/>
                </a:cubicBezTo>
                <a:close/>
              </a:path>
            </a:pathLst>
          </a:custGeom>
          <a:solidFill>
            <a:srgbClr val="FFFFFF"/>
          </a:solidFill>
          <a:ln w="6876" cap="flat">
            <a:noFill/>
            <a:prstDash val="solid"/>
            <a:miter/>
          </a:ln>
        </p:spPr>
        <p:txBody>
          <a:bodyPr rtlCol="0" anchor="ctr"/>
          <a:lstStyle/>
          <a:p>
            <a:endParaRPr lang="en-AS"/>
          </a:p>
        </p:txBody>
      </p:sp>
      <p:sp>
        <p:nvSpPr>
          <p:cNvPr id="74" name="Freeform: Shape 73">
            <a:extLst>
              <a:ext uri="{FF2B5EF4-FFF2-40B4-BE49-F238E27FC236}">
                <a16:creationId xmlns:a16="http://schemas.microsoft.com/office/drawing/2014/main" id="{F17765E0-2BFB-5CE5-6333-0DAEFAFC72F0}"/>
              </a:ext>
            </a:extLst>
          </p:cNvPr>
          <p:cNvSpPr/>
          <p:nvPr/>
        </p:nvSpPr>
        <p:spPr>
          <a:xfrm>
            <a:off x="1490753" y="691302"/>
            <a:ext cx="6094471" cy="2297464"/>
          </a:xfrm>
          <a:custGeom>
            <a:avLst/>
            <a:gdLst>
              <a:gd name="connsiteX0" fmla="*/ 5960338 w 6094471"/>
              <a:gd name="connsiteY0" fmla="*/ 0 h 2297464"/>
              <a:gd name="connsiteX1" fmla="*/ 6094472 w 6094471"/>
              <a:gd name="connsiteY1" fmla="*/ 0 h 2297464"/>
              <a:gd name="connsiteX2" fmla="*/ 6094472 w 6094471"/>
              <a:gd name="connsiteY2" fmla="*/ 2297465 h 2297464"/>
              <a:gd name="connsiteX3" fmla="*/ 5960338 w 6094471"/>
              <a:gd name="connsiteY3" fmla="*/ 2297465 h 2297464"/>
              <a:gd name="connsiteX4" fmla="*/ 134133 w 6094471"/>
              <a:gd name="connsiteY4" fmla="*/ 2297465 h 2297464"/>
              <a:gd name="connsiteX5" fmla="*/ 0 w 6094471"/>
              <a:gd name="connsiteY5" fmla="*/ 2297465 h 2297464"/>
              <a:gd name="connsiteX6" fmla="*/ 0 w 6094471"/>
              <a:gd name="connsiteY6" fmla="*/ 0 h 2297464"/>
              <a:gd name="connsiteX7" fmla="*/ 134133 w 6094471"/>
              <a:gd name="connsiteY7" fmla="*/ 0 h 229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4471" h="2297464">
                <a:moveTo>
                  <a:pt x="5960338" y="0"/>
                </a:moveTo>
                <a:cubicBezTo>
                  <a:pt x="6034418" y="0"/>
                  <a:pt x="6094472" y="0"/>
                  <a:pt x="6094472" y="0"/>
                </a:cubicBezTo>
                <a:lnTo>
                  <a:pt x="6094472" y="2297465"/>
                </a:lnTo>
                <a:cubicBezTo>
                  <a:pt x="6094472" y="2297465"/>
                  <a:pt x="6034418" y="2297465"/>
                  <a:pt x="5960338" y="2297465"/>
                </a:cubicBezTo>
                <a:lnTo>
                  <a:pt x="134133" y="2297465"/>
                </a:lnTo>
                <a:cubicBezTo>
                  <a:pt x="60054" y="2297465"/>
                  <a:pt x="0" y="2297465"/>
                  <a:pt x="0" y="2297465"/>
                </a:cubicBezTo>
                <a:lnTo>
                  <a:pt x="0" y="0"/>
                </a:lnTo>
                <a:cubicBezTo>
                  <a:pt x="0" y="0"/>
                  <a:pt x="60054" y="0"/>
                  <a:pt x="134133" y="0"/>
                </a:cubicBezTo>
                <a:close/>
              </a:path>
            </a:pathLst>
          </a:custGeom>
          <a:noFill/>
          <a:ln w="6876" cap="flat">
            <a:solidFill>
              <a:srgbClr val="EFF0F6"/>
            </a:solidFill>
            <a:prstDash val="solid"/>
            <a:miter/>
          </a:ln>
        </p:spPr>
        <p:txBody>
          <a:bodyPr rtlCol="0" anchor="ctr"/>
          <a:lstStyle/>
          <a:p>
            <a:endParaRPr lang="en-AS"/>
          </a:p>
        </p:txBody>
      </p:sp>
      <p:sp>
        <p:nvSpPr>
          <p:cNvPr id="75" name="Freeform: Shape 74">
            <a:extLst>
              <a:ext uri="{FF2B5EF4-FFF2-40B4-BE49-F238E27FC236}">
                <a16:creationId xmlns:a16="http://schemas.microsoft.com/office/drawing/2014/main" id="{F79ACDB5-802D-6763-2F89-528743273D1E}"/>
              </a:ext>
            </a:extLst>
          </p:cNvPr>
          <p:cNvSpPr/>
          <p:nvPr/>
        </p:nvSpPr>
        <p:spPr>
          <a:xfrm flipV="1">
            <a:off x="1542343" y="502140"/>
            <a:ext cx="9203614" cy="13757"/>
          </a:xfrm>
          <a:custGeom>
            <a:avLst/>
            <a:gdLst>
              <a:gd name="connsiteX0" fmla="*/ 41 w 9203614"/>
              <a:gd name="connsiteY0" fmla="*/ 73 h 13757"/>
              <a:gd name="connsiteX1" fmla="*/ 9203656 w 9203614"/>
              <a:gd name="connsiteY1" fmla="*/ 73 h 13757"/>
              <a:gd name="connsiteX2" fmla="*/ 9203656 w 9203614"/>
              <a:gd name="connsiteY2" fmla="*/ 13830 h 13757"/>
              <a:gd name="connsiteX3" fmla="*/ 41 w 9203614"/>
              <a:gd name="connsiteY3" fmla="*/ 13830 h 13757"/>
            </a:gdLst>
            <a:ahLst/>
            <a:cxnLst>
              <a:cxn ang="0">
                <a:pos x="connsiteX0" y="connsiteY0"/>
              </a:cxn>
              <a:cxn ang="0">
                <a:pos x="connsiteX1" y="connsiteY1"/>
              </a:cxn>
              <a:cxn ang="0">
                <a:pos x="connsiteX2" y="connsiteY2"/>
              </a:cxn>
              <a:cxn ang="0">
                <a:pos x="connsiteX3" y="connsiteY3"/>
              </a:cxn>
            </a:cxnLst>
            <a:rect l="l" t="t" r="r" b="b"/>
            <a:pathLst>
              <a:path w="9203614" h="13757">
                <a:moveTo>
                  <a:pt x="41" y="73"/>
                </a:moveTo>
                <a:lnTo>
                  <a:pt x="9203656" y="73"/>
                </a:lnTo>
                <a:lnTo>
                  <a:pt x="9203656" y="13830"/>
                </a:lnTo>
                <a:lnTo>
                  <a:pt x="41" y="13830"/>
                </a:lnTo>
                <a:close/>
              </a:path>
            </a:pathLst>
          </a:custGeom>
          <a:solidFill>
            <a:srgbClr val="000000">
              <a:alpha val="10000"/>
            </a:srgbClr>
          </a:solidFill>
          <a:ln w="6876" cap="flat">
            <a:noFill/>
            <a:prstDash val="solid"/>
            <a:miter/>
          </a:ln>
        </p:spPr>
        <p:txBody>
          <a:bodyPr rtlCol="0" anchor="ctr"/>
          <a:lstStyle/>
          <a:p>
            <a:endParaRPr lang="en-AS"/>
          </a:p>
        </p:txBody>
      </p:sp>
      <p:sp>
        <p:nvSpPr>
          <p:cNvPr id="77" name="Freeform: Shape 76">
            <a:extLst>
              <a:ext uri="{FF2B5EF4-FFF2-40B4-BE49-F238E27FC236}">
                <a16:creationId xmlns:a16="http://schemas.microsoft.com/office/drawing/2014/main" id="{47C12B2A-0E80-9634-1695-74AE0BAFD91B}"/>
              </a:ext>
            </a:extLst>
          </p:cNvPr>
          <p:cNvSpPr/>
          <p:nvPr/>
        </p:nvSpPr>
        <p:spPr>
          <a:xfrm>
            <a:off x="7705600" y="687863"/>
            <a:ext cx="3040357" cy="2304343"/>
          </a:xfrm>
          <a:custGeom>
            <a:avLst/>
            <a:gdLst>
              <a:gd name="connsiteX0" fmla="*/ 0 w 3040357"/>
              <a:gd name="connsiteY0" fmla="*/ 137573 h 2304343"/>
              <a:gd name="connsiteX1" fmla="*/ 137573 w 3040357"/>
              <a:gd name="connsiteY1" fmla="*/ 0 h 2304343"/>
              <a:gd name="connsiteX2" fmla="*/ 2902784 w 3040357"/>
              <a:gd name="connsiteY2" fmla="*/ 0 h 2304343"/>
              <a:gd name="connsiteX3" fmla="*/ 3040357 w 3040357"/>
              <a:gd name="connsiteY3" fmla="*/ 137573 h 2304343"/>
              <a:gd name="connsiteX4" fmla="*/ 3040357 w 3040357"/>
              <a:gd name="connsiteY4" fmla="*/ 2166770 h 2304343"/>
              <a:gd name="connsiteX5" fmla="*/ 2902784 w 3040357"/>
              <a:gd name="connsiteY5" fmla="*/ 2304343 h 2304343"/>
              <a:gd name="connsiteX6" fmla="*/ 137573 w 3040357"/>
              <a:gd name="connsiteY6" fmla="*/ 2304343 h 2304343"/>
              <a:gd name="connsiteX7" fmla="*/ 0 w 3040357"/>
              <a:gd name="connsiteY7" fmla="*/ 2166770 h 2304343"/>
              <a:gd name="connsiteX8" fmla="*/ 0 w 3040357"/>
              <a:gd name="connsiteY8" fmla="*/ 1152172 h 2304343"/>
              <a:gd name="connsiteX9" fmla="*/ 0 w 3040357"/>
              <a:gd name="connsiteY9" fmla="*/ 137573 h 230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357" h="2304343">
                <a:moveTo>
                  <a:pt x="0" y="137573"/>
                </a:moveTo>
                <a:cubicBezTo>
                  <a:pt x="0" y="61591"/>
                  <a:pt x="61591" y="0"/>
                  <a:pt x="137573" y="0"/>
                </a:cubicBezTo>
                <a:lnTo>
                  <a:pt x="2902784" y="0"/>
                </a:lnTo>
                <a:cubicBezTo>
                  <a:pt x="2978794" y="0"/>
                  <a:pt x="3040357" y="61591"/>
                  <a:pt x="3040357" y="137573"/>
                </a:cubicBezTo>
                <a:lnTo>
                  <a:pt x="3040357" y="2166770"/>
                </a:lnTo>
                <a:cubicBezTo>
                  <a:pt x="3040357" y="2242752"/>
                  <a:pt x="2978794" y="2304343"/>
                  <a:pt x="2902784" y="2304343"/>
                </a:cubicBezTo>
                <a:lnTo>
                  <a:pt x="137573" y="2304343"/>
                </a:lnTo>
                <a:cubicBezTo>
                  <a:pt x="61591" y="2304343"/>
                  <a:pt x="0" y="2242752"/>
                  <a:pt x="0" y="2166770"/>
                </a:cubicBezTo>
                <a:lnTo>
                  <a:pt x="0" y="1152172"/>
                </a:lnTo>
                <a:lnTo>
                  <a:pt x="0" y="137573"/>
                </a:lnTo>
                <a:close/>
              </a:path>
            </a:pathLst>
          </a:custGeom>
          <a:solidFill>
            <a:srgbClr val="FFFFFF"/>
          </a:solidFill>
          <a:ln w="6876" cap="flat">
            <a:noFill/>
            <a:prstDash val="solid"/>
            <a:miter/>
          </a:ln>
        </p:spPr>
        <p:txBody>
          <a:bodyPr rtlCol="0" anchor="ctr"/>
          <a:lstStyle/>
          <a:p>
            <a:endParaRPr lang="en-AS"/>
          </a:p>
        </p:txBody>
      </p:sp>
      <p:sp>
        <p:nvSpPr>
          <p:cNvPr id="78" name="Freeform: Shape 77">
            <a:extLst>
              <a:ext uri="{FF2B5EF4-FFF2-40B4-BE49-F238E27FC236}">
                <a16:creationId xmlns:a16="http://schemas.microsoft.com/office/drawing/2014/main" id="{AFD7DA4C-DD1E-4B01-192C-AFDA96FEE900}"/>
              </a:ext>
            </a:extLst>
          </p:cNvPr>
          <p:cNvSpPr/>
          <p:nvPr/>
        </p:nvSpPr>
        <p:spPr>
          <a:xfrm>
            <a:off x="7709040" y="691302"/>
            <a:ext cx="3033478" cy="2297464"/>
          </a:xfrm>
          <a:custGeom>
            <a:avLst/>
            <a:gdLst>
              <a:gd name="connsiteX0" fmla="*/ 0 w 3033478"/>
              <a:gd name="connsiteY0" fmla="*/ 134133 h 2297464"/>
              <a:gd name="connsiteX1" fmla="*/ 134133 w 3033478"/>
              <a:gd name="connsiteY1" fmla="*/ 0 h 2297464"/>
              <a:gd name="connsiteX2" fmla="*/ 2899345 w 3033478"/>
              <a:gd name="connsiteY2" fmla="*/ 0 h 2297464"/>
              <a:gd name="connsiteX3" fmla="*/ 3033479 w 3033478"/>
              <a:gd name="connsiteY3" fmla="*/ 134133 h 2297464"/>
              <a:gd name="connsiteX4" fmla="*/ 3033479 w 3033478"/>
              <a:gd name="connsiteY4" fmla="*/ 2163331 h 2297464"/>
              <a:gd name="connsiteX5" fmla="*/ 2899345 w 3033478"/>
              <a:gd name="connsiteY5" fmla="*/ 2297465 h 2297464"/>
              <a:gd name="connsiteX6" fmla="*/ 134133 w 3033478"/>
              <a:gd name="connsiteY6" fmla="*/ 2297465 h 2297464"/>
              <a:gd name="connsiteX7" fmla="*/ 0 w 3033478"/>
              <a:gd name="connsiteY7" fmla="*/ 2163331 h 2297464"/>
              <a:gd name="connsiteX8" fmla="*/ 0 w 3033478"/>
              <a:gd name="connsiteY8" fmla="*/ 1148732 h 2297464"/>
              <a:gd name="connsiteX9" fmla="*/ 0 w 3033478"/>
              <a:gd name="connsiteY9" fmla="*/ 134133 h 229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3478" h="2297464">
                <a:moveTo>
                  <a:pt x="0" y="134133"/>
                </a:moveTo>
                <a:cubicBezTo>
                  <a:pt x="0" y="60051"/>
                  <a:pt x="60050" y="0"/>
                  <a:pt x="134133" y="0"/>
                </a:cubicBezTo>
                <a:lnTo>
                  <a:pt x="2899345" y="0"/>
                </a:lnTo>
                <a:cubicBezTo>
                  <a:pt x="2973428" y="0"/>
                  <a:pt x="3033479" y="60051"/>
                  <a:pt x="3033479" y="134133"/>
                </a:cubicBezTo>
                <a:lnTo>
                  <a:pt x="3033479" y="2163331"/>
                </a:lnTo>
                <a:cubicBezTo>
                  <a:pt x="3033479" y="2237414"/>
                  <a:pt x="2973428" y="2297465"/>
                  <a:pt x="2899345" y="2297465"/>
                </a:cubicBezTo>
                <a:lnTo>
                  <a:pt x="134133" y="2297465"/>
                </a:lnTo>
                <a:cubicBezTo>
                  <a:pt x="60050" y="2297465"/>
                  <a:pt x="0" y="2237414"/>
                  <a:pt x="0" y="2163331"/>
                </a:cubicBezTo>
                <a:lnTo>
                  <a:pt x="0" y="1148732"/>
                </a:lnTo>
                <a:lnTo>
                  <a:pt x="0" y="134133"/>
                </a:lnTo>
                <a:close/>
              </a:path>
            </a:pathLst>
          </a:custGeom>
          <a:noFill/>
          <a:ln w="6876" cap="flat">
            <a:solidFill>
              <a:srgbClr val="EFF0F6"/>
            </a:solidFill>
            <a:prstDash val="solid"/>
            <a:miter/>
          </a:ln>
        </p:spPr>
        <p:txBody>
          <a:bodyPr rtlCol="0" anchor="ctr"/>
          <a:lstStyle/>
          <a:p>
            <a:endParaRPr lang="en-AS"/>
          </a:p>
        </p:txBody>
      </p:sp>
      <p:sp>
        <p:nvSpPr>
          <p:cNvPr id="80" name="Freeform: Shape 79">
            <a:extLst>
              <a:ext uri="{FF2B5EF4-FFF2-40B4-BE49-F238E27FC236}">
                <a16:creationId xmlns:a16="http://schemas.microsoft.com/office/drawing/2014/main" id="{A95A4097-0ED8-8E63-37D9-77EF9B868756}"/>
              </a:ext>
            </a:extLst>
          </p:cNvPr>
          <p:cNvSpPr/>
          <p:nvPr/>
        </p:nvSpPr>
        <p:spPr>
          <a:xfrm>
            <a:off x="1523153" y="3065470"/>
            <a:ext cx="9306794" cy="3666312"/>
          </a:xfrm>
          <a:custGeom>
            <a:avLst/>
            <a:gdLst>
              <a:gd name="connsiteX0" fmla="*/ 9169222 w 9306794"/>
              <a:gd name="connsiteY0" fmla="*/ 0 h 3666312"/>
              <a:gd name="connsiteX1" fmla="*/ 9306794 w 9306794"/>
              <a:gd name="connsiteY1" fmla="*/ 0 h 3666312"/>
              <a:gd name="connsiteX2" fmla="*/ 9306794 w 9306794"/>
              <a:gd name="connsiteY2" fmla="*/ 3666313 h 3666312"/>
              <a:gd name="connsiteX3" fmla="*/ 9169222 w 9306794"/>
              <a:gd name="connsiteY3" fmla="*/ 3666313 h 3666312"/>
              <a:gd name="connsiteX4" fmla="*/ 137573 w 9306794"/>
              <a:gd name="connsiteY4" fmla="*/ 3666313 h 3666312"/>
              <a:gd name="connsiteX5" fmla="*/ 0 w 9306794"/>
              <a:gd name="connsiteY5" fmla="*/ 3666313 h 3666312"/>
              <a:gd name="connsiteX6" fmla="*/ 0 w 9306794"/>
              <a:gd name="connsiteY6" fmla="*/ 0 h 3666312"/>
              <a:gd name="connsiteX7" fmla="*/ 137573 w 9306794"/>
              <a:gd name="connsiteY7" fmla="*/ 0 h 366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06794" h="3666312">
                <a:moveTo>
                  <a:pt x="9169222" y="0"/>
                </a:moveTo>
                <a:cubicBezTo>
                  <a:pt x="9245201" y="0"/>
                  <a:pt x="9306794" y="0"/>
                  <a:pt x="9306794" y="0"/>
                </a:cubicBezTo>
                <a:lnTo>
                  <a:pt x="9306794" y="3666313"/>
                </a:lnTo>
                <a:cubicBezTo>
                  <a:pt x="9306794" y="3666313"/>
                  <a:pt x="9245201" y="3666313"/>
                  <a:pt x="9169222" y="3666313"/>
                </a:cubicBezTo>
                <a:lnTo>
                  <a:pt x="137573" y="3666313"/>
                </a:lnTo>
                <a:cubicBezTo>
                  <a:pt x="61593" y="3666313"/>
                  <a:pt x="0" y="3666313"/>
                  <a:pt x="0" y="3666313"/>
                </a:cubicBezTo>
                <a:lnTo>
                  <a:pt x="0" y="0"/>
                </a:lnTo>
                <a:cubicBezTo>
                  <a:pt x="0" y="0"/>
                  <a:pt x="61593" y="0"/>
                  <a:pt x="137573" y="0"/>
                </a:cubicBezTo>
                <a:close/>
              </a:path>
            </a:pathLst>
          </a:custGeom>
          <a:solidFill>
            <a:srgbClr val="FFFFFF"/>
          </a:solidFill>
          <a:ln w="6876" cap="flat">
            <a:noFill/>
            <a:prstDash val="solid"/>
            <a:miter/>
          </a:ln>
        </p:spPr>
        <p:txBody>
          <a:bodyPr rtlCol="0" anchor="ctr"/>
          <a:lstStyle/>
          <a:p>
            <a:endParaRPr lang="en-AS"/>
          </a:p>
        </p:txBody>
      </p:sp>
      <p:sp>
        <p:nvSpPr>
          <p:cNvPr id="81" name="Freeform: Shape 80">
            <a:extLst>
              <a:ext uri="{FF2B5EF4-FFF2-40B4-BE49-F238E27FC236}">
                <a16:creationId xmlns:a16="http://schemas.microsoft.com/office/drawing/2014/main" id="{7C2A13C1-BD77-4F87-3FAD-969EFA700621}"/>
              </a:ext>
            </a:extLst>
          </p:cNvPr>
          <p:cNvSpPr/>
          <p:nvPr/>
        </p:nvSpPr>
        <p:spPr>
          <a:xfrm>
            <a:off x="1490753" y="3023160"/>
            <a:ext cx="9299915" cy="3659434"/>
          </a:xfrm>
          <a:custGeom>
            <a:avLst/>
            <a:gdLst>
              <a:gd name="connsiteX0" fmla="*/ 9165782 w 9299915"/>
              <a:gd name="connsiteY0" fmla="*/ 0 h 3659434"/>
              <a:gd name="connsiteX1" fmla="*/ 9299916 w 9299915"/>
              <a:gd name="connsiteY1" fmla="*/ 0 h 3659434"/>
              <a:gd name="connsiteX2" fmla="*/ 9299916 w 9299915"/>
              <a:gd name="connsiteY2" fmla="*/ 3659434 h 3659434"/>
              <a:gd name="connsiteX3" fmla="*/ 9165782 w 9299915"/>
              <a:gd name="connsiteY3" fmla="*/ 3659434 h 3659434"/>
              <a:gd name="connsiteX4" fmla="*/ 134133 w 9299915"/>
              <a:gd name="connsiteY4" fmla="*/ 3659434 h 3659434"/>
              <a:gd name="connsiteX5" fmla="*/ 0 w 9299915"/>
              <a:gd name="connsiteY5" fmla="*/ 3659434 h 3659434"/>
              <a:gd name="connsiteX6" fmla="*/ 0 w 9299915"/>
              <a:gd name="connsiteY6" fmla="*/ 0 h 3659434"/>
              <a:gd name="connsiteX7" fmla="*/ 134133 w 9299915"/>
              <a:gd name="connsiteY7" fmla="*/ 0 h 36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99915" h="3659434">
                <a:moveTo>
                  <a:pt x="9165782" y="0"/>
                </a:moveTo>
                <a:cubicBezTo>
                  <a:pt x="9239862" y="0"/>
                  <a:pt x="9299916" y="0"/>
                  <a:pt x="9299916" y="0"/>
                </a:cubicBezTo>
                <a:lnTo>
                  <a:pt x="9299916" y="3659434"/>
                </a:lnTo>
                <a:cubicBezTo>
                  <a:pt x="9299916" y="3659434"/>
                  <a:pt x="9239862" y="3659434"/>
                  <a:pt x="9165782" y="3659434"/>
                </a:cubicBezTo>
                <a:lnTo>
                  <a:pt x="134133" y="3659434"/>
                </a:lnTo>
                <a:cubicBezTo>
                  <a:pt x="60054" y="3659434"/>
                  <a:pt x="0" y="3659434"/>
                  <a:pt x="0" y="3659434"/>
                </a:cubicBezTo>
                <a:lnTo>
                  <a:pt x="0" y="0"/>
                </a:lnTo>
                <a:cubicBezTo>
                  <a:pt x="0" y="0"/>
                  <a:pt x="60054" y="0"/>
                  <a:pt x="134133" y="0"/>
                </a:cubicBezTo>
                <a:close/>
              </a:path>
            </a:pathLst>
          </a:custGeom>
          <a:noFill/>
          <a:ln w="6876" cap="flat">
            <a:solidFill>
              <a:srgbClr val="EFF0F6"/>
            </a:solidFill>
            <a:prstDash val="solid"/>
            <a:miter/>
          </a:ln>
        </p:spPr>
        <p:txBody>
          <a:bodyPr rtlCol="0" anchor="ctr"/>
          <a:lstStyle/>
          <a:p>
            <a:endParaRPr lang="en-AS"/>
          </a:p>
        </p:txBody>
      </p:sp>
      <p:sp>
        <p:nvSpPr>
          <p:cNvPr id="82" name="Freeform: Shape 81">
            <a:extLst>
              <a:ext uri="{FF2B5EF4-FFF2-40B4-BE49-F238E27FC236}">
                <a16:creationId xmlns:a16="http://schemas.microsoft.com/office/drawing/2014/main" id="{6CFA961D-8B2D-4951-D603-47F9ECA066C3}"/>
              </a:ext>
            </a:extLst>
          </p:cNvPr>
          <p:cNvSpPr/>
          <p:nvPr/>
        </p:nvSpPr>
        <p:spPr>
          <a:xfrm>
            <a:off x="1569857" y="6582854"/>
            <a:ext cx="9086677" cy="13757"/>
          </a:xfrm>
          <a:custGeom>
            <a:avLst/>
            <a:gdLst>
              <a:gd name="connsiteX0" fmla="*/ 9086678 w 9086677"/>
              <a:gd name="connsiteY0" fmla="*/ 0 h 13757"/>
              <a:gd name="connsiteX1" fmla="*/ 0 w 9086677"/>
              <a:gd name="connsiteY1" fmla="*/ 0 h 13757"/>
              <a:gd name="connsiteX2" fmla="*/ 0 w 9086677"/>
              <a:gd name="connsiteY2" fmla="*/ 13757 h 13757"/>
              <a:gd name="connsiteX3" fmla="*/ 9086678 w 9086677"/>
              <a:gd name="connsiteY3" fmla="*/ 13757 h 13757"/>
              <a:gd name="connsiteX4" fmla="*/ 9086678 w 9086677"/>
              <a:gd name="connsiteY4" fmla="*/ 0 h 1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6677" h="13757">
                <a:moveTo>
                  <a:pt x="9086678" y="0"/>
                </a:moveTo>
                <a:lnTo>
                  <a:pt x="0" y="0"/>
                </a:lnTo>
                <a:lnTo>
                  <a:pt x="0" y="13757"/>
                </a:lnTo>
                <a:lnTo>
                  <a:pt x="9086678" y="13757"/>
                </a:lnTo>
                <a:lnTo>
                  <a:pt x="9086678" y="0"/>
                </a:lnTo>
                <a:close/>
              </a:path>
            </a:pathLst>
          </a:custGeom>
          <a:solidFill>
            <a:srgbClr val="000000">
              <a:alpha val="30000"/>
            </a:srgbClr>
          </a:solidFill>
          <a:ln w="6876" cap="flat">
            <a:noFill/>
            <a:prstDash val="solid"/>
            <a:miter/>
          </a:ln>
        </p:spPr>
        <p:txBody>
          <a:bodyPr rtlCol="0" anchor="ctr"/>
          <a:lstStyle/>
          <a:p>
            <a:endParaRPr lang="en-AS"/>
          </a:p>
        </p:txBody>
      </p:sp>
      <p:sp>
        <p:nvSpPr>
          <p:cNvPr id="83" name="Freeform: Shape 82">
            <a:extLst>
              <a:ext uri="{FF2B5EF4-FFF2-40B4-BE49-F238E27FC236}">
                <a16:creationId xmlns:a16="http://schemas.microsoft.com/office/drawing/2014/main" id="{096B0036-0D48-D3C0-04AE-A0878F294B7E}"/>
              </a:ext>
            </a:extLst>
          </p:cNvPr>
          <p:cNvSpPr/>
          <p:nvPr/>
        </p:nvSpPr>
        <p:spPr>
          <a:xfrm>
            <a:off x="1790863" y="6281955"/>
            <a:ext cx="417930" cy="103076"/>
          </a:xfrm>
          <a:custGeom>
            <a:avLst/>
            <a:gdLst>
              <a:gd name="connsiteX0" fmla="*/ 86325 w 417930"/>
              <a:gd name="connsiteY0" fmla="*/ 33905 h 103076"/>
              <a:gd name="connsiteX1" fmla="*/ 71082 w 417930"/>
              <a:gd name="connsiteY1" fmla="*/ 33905 h 103076"/>
              <a:gd name="connsiteX2" fmla="*/ 67809 w 417930"/>
              <a:gd name="connsiteY2" fmla="*/ 25307 h 103076"/>
              <a:gd name="connsiteX3" fmla="*/ 61946 w 417930"/>
              <a:gd name="connsiteY3" fmla="*/ 18999 h 103076"/>
              <a:gd name="connsiteX4" fmla="*/ 54179 w 417930"/>
              <a:gd name="connsiteY4" fmla="*/ 15092 h 103076"/>
              <a:gd name="connsiteX5" fmla="*/ 45141 w 417930"/>
              <a:gd name="connsiteY5" fmla="*/ 13778 h 103076"/>
              <a:gd name="connsiteX6" fmla="*/ 29654 w 417930"/>
              <a:gd name="connsiteY6" fmla="*/ 18125 h 103076"/>
              <a:gd name="connsiteX7" fmla="*/ 18906 w 417930"/>
              <a:gd name="connsiteY7" fmla="*/ 30872 h 103076"/>
              <a:gd name="connsiteX8" fmla="*/ 14998 w 417930"/>
              <a:gd name="connsiteY8" fmla="*/ 51390 h 103076"/>
              <a:gd name="connsiteX9" fmla="*/ 18906 w 417930"/>
              <a:gd name="connsiteY9" fmla="*/ 72006 h 103076"/>
              <a:gd name="connsiteX10" fmla="*/ 29703 w 417930"/>
              <a:gd name="connsiteY10" fmla="*/ 84710 h 103076"/>
              <a:gd name="connsiteX11" fmla="*/ 45092 w 417930"/>
              <a:gd name="connsiteY11" fmla="*/ 89010 h 103076"/>
              <a:gd name="connsiteX12" fmla="*/ 54081 w 417930"/>
              <a:gd name="connsiteY12" fmla="*/ 87737 h 103076"/>
              <a:gd name="connsiteX13" fmla="*/ 61849 w 417930"/>
              <a:gd name="connsiteY13" fmla="*/ 83878 h 103076"/>
              <a:gd name="connsiteX14" fmla="*/ 67711 w 417930"/>
              <a:gd name="connsiteY14" fmla="*/ 77674 h 103076"/>
              <a:gd name="connsiteX15" fmla="*/ 71082 w 417930"/>
              <a:gd name="connsiteY15" fmla="*/ 69172 h 103076"/>
              <a:gd name="connsiteX16" fmla="*/ 86325 w 417930"/>
              <a:gd name="connsiteY16" fmla="*/ 69227 h 103076"/>
              <a:gd name="connsiteX17" fmla="*/ 81586 w 417930"/>
              <a:gd name="connsiteY17" fmla="*/ 82805 h 103076"/>
              <a:gd name="connsiteX18" fmla="*/ 72645 w 417930"/>
              <a:gd name="connsiteY18" fmla="*/ 93453 h 103076"/>
              <a:gd name="connsiteX19" fmla="*/ 60237 w 417930"/>
              <a:gd name="connsiteY19" fmla="*/ 100346 h 103076"/>
              <a:gd name="connsiteX20" fmla="*/ 44995 w 417930"/>
              <a:gd name="connsiteY20" fmla="*/ 102787 h 103076"/>
              <a:gd name="connsiteX21" fmla="*/ 21838 w 417930"/>
              <a:gd name="connsiteY21" fmla="*/ 96631 h 103076"/>
              <a:gd name="connsiteX22" fmla="*/ 5813 w 417930"/>
              <a:gd name="connsiteY22" fmla="*/ 78898 h 103076"/>
              <a:gd name="connsiteX23" fmla="*/ 0 w 417930"/>
              <a:gd name="connsiteY23" fmla="*/ 51390 h 103076"/>
              <a:gd name="connsiteX24" fmla="*/ 5862 w 417930"/>
              <a:gd name="connsiteY24" fmla="*/ 23890 h 103076"/>
              <a:gd name="connsiteX25" fmla="*/ 21886 w 417930"/>
              <a:gd name="connsiteY25" fmla="*/ 6205 h 103076"/>
              <a:gd name="connsiteX26" fmla="*/ 44995 w 417930"/>
              <a:gd name="connsiteY26" fmla="*/ 0 h 103076"/>
              <a:gd name="connsiteX27" fmla="*/ 59845 w 417930"/>
              <a:gd name="connsiteY27" fmla="*/ 2291 h 103076"/>
              <a:gd name="connsiteX28" fmla="*/ 72303 w 417930"/>
              <a:gd name="connsiteY28" fmla="*/ 8935 h 103076"/>
              <a:gd name="connsiteX29" fmla="*/ 81440 w 417930"/>
              <a:gd name="connsiteY29" fmla="*/ 19591 h 103076"/>
              <a:gd name="connsiteX30" fmla="*/ 86325 w 417930"/>
              <a:gd name="connsiteY30" fmla="*/ 33905 h 103076"/>
              <a:gd name="connsiteX31" fmla="*/ 99454 w 417930"/>
              <a:gd name="connsiteY31" fmla="*/ 14363 h 103076"/>
              <a:gd name="connsiteX32" fmla="*/ 99454 w 417930"/>
              <a:gd name="connsiteY32" fmla="*/ 1369 h 103076"/>
              <a:gd name="connsiteX33" fmla="*/ 176889 w 417930"/>
              <a:gd name="connsiteY33" fmla="*/ 1369 h 103076"/>
              <a:gd name="connsiteX34" fmla="*/ 176889 w 417930"/>
              <a:gd name="connsiteY34" fmla="*/ 14363 h 103076"/>
              <a:gd name="connsiteX35" fmla="*/ 145670 w 417930"/>
              <a:gd name="connsiteY35" fmla="*/ 14363 h 103076"/>
              <a:gd name="connsiteX36" fmla="*/ 145670 w 417930"/>
              <a:gd name="connsiteY36" fmla="*/ 101419 h 103076"/>
              <a:gd name="connsiteX37" fmla="*/ 130623 w 417930"/>
              <a:gd name="connsiteY37" fmla="*/ 101419 h 103076"/>
              <a:gd name="connsiteX38" fmla="*/ 130623 w 417930"/>
              <a:gd name="connsiteY38" fmla="*/ 14363 h 103076"/>
              <a:gd name="connsiteX39" fmla="*/ 99454 w 417930"/>
              <a:gd name="connsiteY39" fmla="*/ 14363 h 103076"/>
              <a:gd name="connsiteX40" fmla="*/ 230590 w 417930"/>
              <a:gd name="connsiteY40" fmla="*/ 1369 h 103076"/>
              <a:gd name="connsiteX41" fmla="*/ 230590 w 417930"/>
              <a:gd name="connsiteY41" fmla="*/ 101419 h 103076"/>
              <a:gd name="connsiteX42" fmla="*/ 215444 w 417930"/>
              <a:gd name="connsiteY42" fmla="*/ 101419 h 103076"/>
              <a:gd name="connsiteX43" fmla="*/ 215444 w 417930"/>
              <a:gd name="connsiteY43" fmla="*/ 16509 h 103076"/>
              <a:gd name="connsiteX44" fmla="*/ 214859 w 417930"/>
              <a:gd name="connsiteY44" fmla="*/ 16509 h 103076"/>
              <a:gd name="connsiteX45" fmla="*/ 190921 w 417930"/>
              <a:gd name="connsiteY45" fmla="*/ 32144 h 103076"/>
              <a:gd name="connsiteX46" fmla="*/ 190921 w 417930"/>
              <a:gd name="connsiteY46" fmla="*/ 17685 h 103076"/>
              <a:gd name="connsiteX47" fmla="*/ 215884 w 417930"/>
              <a:gd name="connsiteY47" fmla="*/ 1369 h 103076"/>
              <a:gd name="connsiteX48" fmla="*/ 230590 w 417930"/>
              <a:gd name="connsiteY48" fmla="*/ 1369 h 103076"/>
              <a:gd name="connsiteX49" fmla="*/ 292491 w 417930"/>
              <a:gd name="connsiteY49" fmla="*/ 103077 h 103076"/>
              <a:gd name="connsiteX50" fmla="*/ 272701 w 417930"/>
              <a:gd name="connsiteY50" fmla="*/ 96975 h 103076"/>
              <a:gd name="connsiteX51" fmla="*/ 260148 w 417930"/>
              <a:gd name="connsiteY51" fmla="*/ 79338 h 103076"/>
              <a:gd name="connsiteX52" fmla="*/ 255801 w 417930"/>
              <a:gd name="connsiteY52" fmla="*/ 51439 h 103076"/>
              <a:gd name="connsiteX53" fmla="*/ 260148 w 417930"/>
              <a:gd name="connsiteY53" fmla="*/ 23642 h 103076"/>
              <a:gd name="connsiteX54" fmla="*/ 272750 w 417930"/>
              <a:gd name="connsiteY54" fmla="*/ 6053 h 103076"/>
              <a:gd name="connsiteX55" fmla="*/ 292491 w 417930"/>
              <a:gd name="connsiteY55" fmla="*/ 0 h 103076"/>
              <a:gd name="connsiteX56" fmla="*/ 312178 w 417930"/>
              <a:gd name="connsiteY56" fmla="*/ 6102 h 103076"/>
              <a:gd name="connsiteX57" fmla="*/ 324731 w 417930"/>
              <a:gd name="connsiteY57" fmla="*/ 23690 h 103076"/>
              <a:gd name="connsiteX58" fmla="*/ 329127 w 417930"/>
              <a:gd name="connsiteY58" fmla="*/ 51439 h 103076"/>
              <a:gd name="connsiteX59" fmla="*/ 324780 w 417930"/>
              <a:gd name="connsiteY59" fmla="*/ 79386 h 103076"/>
              <a:gd name="connsiteX60" fmla="*/ 312226 w 417930"/>
              <a:gd name="connsiteY60" fmla="*/ 97023 h 103076"/>
              <a:gd name="connsiteX61" fmla="*/ 292491 w 417930"/>
              <a:gd name="connsiteY61" fmla="*/ 103077 h 103076"/>
              <a:gd name="connsiteX62" fmla="*/ 292491 w 417930"/>
              <a:gd name="connsiteY62" fmla="*/ 90034 h 103076"/>
              <a:gd name="connsiteX63" fmla="*/ 308367 w 417930"/>
              <a:gd name="connsiteY63" fmla="*/ 80116 h 103076"/>
              <a:gd name="connsiteX64" fmla="*/ 314131 w 417930"/>
              <a:gd name="connsiteY64" fmla="*/ 51439 h 103076"/>
              <a:gd name="connsiteX65" fmla="*/ 311490 w 417930"/>
              <a:gd name="connsiteY65" fmla="*/ 30383 h 103076"/>
              <a:gd name="connsiteX66" fmla="*/ 304020 w 417930"/>
              <a:gd name="connsiteY66" fmla="*/ 17293 h 103076"/>
              <a:gd name="connsiteX67" fmla="*/ 292491 w 417930"/>
              <a:gd name="connsiteY67" fmla="*/ 12795 h 103076"/>
              <a:gd name="connsiteX68" fmla="*/ 276609 w 417930"/>
              <a:gd name="connsiteY68" fmla="*/ 22762 h 103076"/>
              <a:gd name="connsiteX69" fmla="*/ 270796 w 417930"/>
              <a:gd name="connsiteY69" fmla="*/ 51439 h 103076"/>
              <a:gd name="connsiteX70" fmla="*/ 273389 w 417930"/>
              <a:gd name="connsiteY70" fmla="*/ 72597 h 103076"/>
              <a:gd name="connsiteX71" fmla="*/ 280860 w 417930"/>
              <a:gd name="connsiteY71" fmla="*/ 85639 h 103076"/>
              <a:gd name="connsiteX72" fmla="*/ 292491 w 417930"/>
              <a:gd name="connsiteY72" fmla="*/ 90034 h 103076"/>
              <a:gd name="connsiteX73" fmla="*/ 381295 w 417930"/>
              <a:gd name="connsiteY73" fmla="*/ 103077 h 103076"/>
              <a:gd name="connsiteX74" fmla="*/ 361505 w 417930"/>
              <a:gd name="connsiteY74" fmla="*/ 96975 h 103076"/>
              <a:gd name="connsiteX75" fmla="*/ 348951 w 417930"/>
              <a:gd name="connsiteY75" fmla="*/ 79338 h 103076"/>
              <a:gd name="connsiteX76" fmla="*/ 344604 w 417930"/>
              <a:gd name="connsiteY76" fmla="*/ 51439 h 103076"/>
              <a:gd name="connsiteX77" fmla="*/ 348951 w 417930"/>
              <a:gd name="connsiteY77" fmla="*/ 23642 h 103076"/>
              <a:gd name="connsiteX78" fmla="*/ 361553 w 417930"/>
              <a:gd name="connsiteY78" fmla="*/ 6053 h 103076"/>
              <a:gd name="connsiteX79" fmla="*/ 381295 w 417930"/>
              <a:gd name="connsiteY79" fmla="*/ 0 h 103076"/>
              <a:gd name="connsiteX80" fmla="*/ 400981 w 417930"/>
              <a:gd name="connsiteY80" fmla="*/ 6102 h 103076"/>
              <a:gd name="connsiteX81" fmla="*/ 413535 w 417930"/>
              <a:gd name="connsiteY81" fmla="*/ 23690 h 103076"/>
              <a:gd name="connsiteX82" fmla="*/ 417930 w 417930"/>
              <a:gd name="connsiteY82" fmla="*/ 51439 h 103076"/>
              <a:gd name="connsiteX83" fmla="*/ 413583 w 417930"/>
              <a:gd name="connsiteY83" fmla="*/ 79386 h 103076"/>
              <a:gd name="connsiteX84" fmla="*/ 401029 w 417930"/>
              <a:gd name="connsiteY84" fmla="*/ 97023 h 103076"/>
              <a:gd name="connsiteX85" fmla="*/ 381295 w 417930"/>
              <a:gd name="connsiteY85" fmla="*/ 103077 h 103076"/>
              <a:gd name="connsiteX86" fmla="*/ 381295 w 417930"/>
              <a:gd name="connsiteY86" fmla="*/ 90034 h 103076"/>
              <a:gd name="connsiteX87" fmla="*/ 397170 w 417930"/>
              <a:gd name="connsiteY87" fmla="*/ 80116 h 103076"/>
              <a:gd name="connsiteX88" fmla="*/ 402935 w 417930"/>
              <a:gd name="connsiteY88" fmla="*/ 51439 h 103076"/>
              <a:gd name="connsiteX89" fmla="*/ 400300 w 417930"/>
              <a:gd name="connsiteY89" fmla="*/ 30383 h 103076"/>
              <a:gd name="connsiteX90" fmla="*/ 392823 w 417930"/>
              <a:gd name="connsiteY90" fmla="*/ 17293 h 103076"/>
              <a:gd name="connsiteX91" fmla="*/ 381295 w 417930"/>
              <a:gd name="connsiteY91" fmla="*/ 12795 h 103076"/>
              <a:gd name="connsiteX92" fmla="*/ 365412 w 417930"/>
              <a:gd name="connsiteY92" fmla="*/ 22762 h 103076"/>
              <a:gd name="connsiteX93" fmla="*/ 359599 w 417930"/>
              <a:gd name="connsiteY93" fmla="*/ 51439 h 103076"/>
              <a:gd name="connsiteX94" fmla="*/ 362192 w 417930"/>
              <a:gd name="connsiteY94" fmla="*/ 72597 h 103076"/>
              <a:gd name="connsiteX95" fmla="*/ 369663 w 417930"/>
              <a:gd name="connsiteY95" fmla="*/ 85639 h 103076"/>
              <a:gd name="connsiteX96" fmla="*/ 381295 w 417930"/>
              <a:gd name="connsiteY96" fmla="*/ 90034 h 10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17930" h="103076">
                <a:moveTo>
                  <a:pt x="86325" y="33905"/>
                </a:moveTo>
                <a:lnTo>
                  <a:pt x="71082" y="33905"/>
                </a:lnTo>
                <a:cubicBezTo>
                  <a:pt x="70496" y="30644"/>
                  <a:pt x="69405" y="27783"/>
                  <a:pt x="67809" y="25307"/>
                </a:cubicBezTo>
                <a:cubicBezTo>
                  <a:pt x="66213" y="22830"/>
                  <a:pt x="64259" y="20725"/>
                  <a:pt x="61946" y="18999"/>
                </a:cubicBezTo>
                <a:cubicBezTo>
                  <a:pt x="59634" y="17279"/>
                  <a:pt x="57045" y="15972"/>
                  <a:pt x="54179" y="15092"/>
                </a:cubicBezTo>
                <a:cubicBezTo>
                  <a:pt x="51346" y="14212"/>
                  <a:pt x="48333" y="13778"/>
                  <a:pt x="45141" y="13778"/>
                </a:cubicBezTo>
                <a:cubicBezTo>
                  <a:pt x="39376" y="13778"/>
                  <a:pt x="34214" y="15223"/>
                  <a:pt x="29654" y="18125"/>
                </a:cubicBezTo>
                <a:cubicBezTo>
                  <a:pt x="25127" y="21021"/>
                  <a:pt x="21545" y="25272"/>
                  <a:pt x="18906" y="30872"/>
                </a:cubicBezTo>
                <a:cubicBezTo>
                  <a:pt x="16301" y="36478"/>
                  <a:pt x="14998" y="43315"/>
                  <a:pt x="14998" y="51390"/>
                </a:cubicBezTo>
                <a:cubicBezTo>
                  <a:pt x="14998" y="59535"/>
                  <a:pt x="16301" y="66406"/>
                  <a:pt x="18906" y="72006"/>
                </a:cubicBezTo>
                <a:cubicBezTo>
                  <a:pt x="21545" y="77612"/>
                  <a:pt x="25143" y="81842"/>
                  <a:pt x="29703" y="84710"/>
                </a:cubicBezTo>
                <a:cubicBezTo>
                  <a:pt x="34262" y="87579"/>
                  <a:pt x="39393" y="89010"/>
                  <a:pt x="45092" y="89010"/>
                </a:cubicBezTo>
                <a:cubicBezTo>
                  <a:pt x="48251" y="89010"/>
                  <a:pt x="51247" y="88583"/>
                  <a:pt x="54081" y="87737"/>
                </a:cubicBezTo>
                <a:cubicBezTo>
                  <a:pt x="56947" y="86863"/>
                  <a:pt x="59537" y="85570"/>
                  <a:pt x="61849" y="83878"/>
                </a:cubicBezTo>
                <a:cubicBezTo>
                  <a:pt x="64161" y="82186"/>
                  <a:pt x="66115" y="80116"/>
                  <a:pt x="67711" y="77674"/>
                </a:cubicBezTo>
                <a:cubicBezTo>
                  <a:pt x="69340" y="75197"/>
                  <a:pt x="70463" y="72370"/>
                  <a:pt x="71082" y="69172"/>
                </a:cubicBezTo>
                <a:lnTo>
                  <a:pt x="86325" y="69227"/>
                </a:lnTo>
                <a:cubicBezTo>
                  <a:pt x="85510" y="74145"/>
                  <a:pt x="83931" y="78671"/>
                  <a:pt x="81586" y="82805"/>
                </a:cubicBezTo>
                <a:cubicBezTo>
                  <a:pt x="79274" y="86912"/>
                  <a:pt x="76293" y="90461"/>
                  <a:pt x="72645" y="93453"/>
                </a:cubicBezTo>
                <a:cubicBezTo>
                  <a:pt x="69031" y="96418"/>
                  <a:pt x="64894" y="98715"/>
                  <a:pt x="60237" y="100346"/>
                </a:cubicBezTo>
                <a:cubicBezTo>
                  <a:pt x="55579" y="101969"/>
                  <a:pt x="50498" y="102787"/>
                  <a:pt x="44995" y="102787"/>
                </a:cubicBezTo>
                <a:cubicBezTo>
                  <a:pt x="36331" y="102787"/>
                  <a:pt x="28612" y="100738"/>
                  <a:pt x="21838" y="96631"/>
                </a:cubicBezTo>
                <a:cubicBezTo>
                  <a:pt x="15063" y="92497"/>
                  <a:pt x="9722" y="86582"/>
                  <a:pt x="5813" y="78898"/>
                </a:cubicBezTo>
                <a:cubicBezTo>
                  <a:pt x="1938" y="71208"/>
                  <a:pt x="0" y="62045"/>
                  <a:pt x="0" y="51390"/>
                </a:cubicBezTo>
                <a:cubicBezTo>
                  <a:pt x="0" y="40708"/>
                  <a:pt x="1954" y="31539"/>
                  <a:pt x="5862" y="23890"/>
                </a:cubicBezTo>
                <a:cubicBezTo>
                  <a:pt x="9770" y="16199"/>
                  <a:pt x="15112" y="10305"/>
                  <a:pt x="21886" y="6205"/>
                </a:cubicBezTo>
                <a:cubicBezTo>
                  <a:pt x="28660" y="2064"/>
                  <a:pt x="36363" y="0"/>
                  <a:pt x="44995" y="0"/>
                </a:cubicBezTo>
                <a:cubicBezTo>
                  <a:pt x="50303" y="0"/>
                  <a:pt x="55253" y="764"/>
                  <a:pt x="59845" y="2291"/>
                </a:cubicBezTo>
                <a:cubicBezTo>
                  <a:pt x="64471" y="3790"/>
                  <a:pt x="68623" y="6005"/>
                  <a:pt x="72303" y="8935"/>
                </a:cubicBezTo>
                <a:cubicBezTo>
                  <a:pt x="75984" y="11838"/>
                  <a:pt x="79029" y="15388"/>
                  <a:pt x="81440" y="19591"/>
                </a:cubicBezTo>
                <a:cubicBezTo>
                  <a:pt x="83849" y="23759"/>
                  <a:pt x="85478" y="28526"/>
                  <a:pt x="86325" y="33905"/>
                </a:cubicBezTo>
                <a:close/>
                <a:moveTo>
                  <a:pt x="99454" y="14363"/>
                </a:moveTo>
                <a:lnTo>
                  <a:pt x="99454" y="1369"/>
                </a:lnTo>
                <a:lnTo>
                  <a:pt x="176889" y="1369"/>
                </a:lnTo>
                <a:lnTo>
                  <a:pt x="176889" y="14363"/>
                </a:lnTo>
                <a:lnTo>
                  <a:pt x="145670" y="14363"/>
                </a:lnTo>
                <a:lnTo>
                  <a:pt x="145670" y="101419"/>
                </a:lnTo>
                <a:lnTo>
                  <a:pt x="130623" y="101419"/>
                </a:lnTo>
                <a:lnTo>
                  <a:pt x="130623" y="14363"/>
                </a:lnTo>
                <a:lnTo>
                  <a:pt x="99454" y="14363"/>
                </a:lnTo>
                <a:close/>
                <a:moveTo>
                  <a:pt x="230590" y="1369"/>
                </a:moveTo>
                <a:lnTo>
                  <a:pt x="230590" y="101419"/>
                </a:lnTo>
                <a:lnTo>
                  <a:pt x="215444" y="101419"/>
                </a:lnTo>
                <a:lnTo>
                  <a:pt x="215444" y="16509"/>
                </a:lnTo>
                <a:lnTo>
                  <a:pt x="214859" y="16509"/>
                </a:lnTo>
                <a:lnTo>
                  <a:pt x="190921" y="32144"/>
                </a:lnTo>
                <a:lnTo>
                  <a:pt x="190921" y="17685"/>
                </a:lnTo>
                <a:lnTo>
                  <a:pt x="215884" y="1369"/>
                </a:lnTo>
                <a:lnTo>
                  <a:pt x="230590" y="1369"/>
                </a:lnTo>
                <a:close/>
                <a:moveTo>
                  <a:pt x="292491" y="103077"/>
                </a:moveTo>
                <a:cubicBezTo>
                  <a:pt x="284767" y="103049"/>
                  <a:pt x="278177" y="101013"/>
                  <a:pt x="272701" y="96975"/>
                </a:cubicBezTo>
                <a:cubicBezTo>
                  <a:pt x="267233" y="92938"/>
                  <a:pt x="263044" y="87056"/>
                  <a:pt x="260148" y="79338"/>
                </a:cubicBezTo>
                <a:cubicBezTo>
                  <a:pt x="257245" y="71621"/>
                  <a:pt x="255801" y="62320"/>
                  <a:pt x="255801" y="51439"/>
                </a:cubicBezTo>
                <a:cubicBezTo>
                  <a:pt x="255801" y="40598"/>
                  <a:pt x="257245" y="31332"/>
                  <a:pt x="260148" y="23642"/>
                </a:cubicBezTo>
                <a:cubicBezTo>
                  <a:pt x="263078" y="15958"/>
                  <a:pt x="267281" y="10091"/>
                  <a:pt x="272750" y="6053"/>
                </a:cubicBezTo>
                <a:cubicBezTo>
                  <a:pt x="278253" y="2016"/>
                  <a:pt x="284835" y="0"/>
                  <a:pt x="292491" y="0"/>
                </a:cubicBezTo>
                <a:cubicBezTo>
                  <a:pt x="300140" y="0"/>
                  <a:pt x="306703" y="2036"/>
                  <a:pt x="312178" y="6102"/>
                </a:cubicBezTo>
                <a:cubicBezTo>
                  <a:pt x="317646" y="10146"/>
                  <a:pt x="321836" y="16007"/>
                  <a:pt x="324731" y="23690"/>
                </a:cubicBezTo>
                <a:cubicBezTo>
                  <a:pt x="327662" y="31346"/>
                  <a:pt x="329127" y="40598"/>
                  <a:pt x="329127" y="51439"/>
                </a:cubicBezTo>
                <a:cubicBezTo>
                  <a:pt x="329127" y="62355"/>
                  <a:pt x="327682" y="71669"/>
                  <a:pt x="324780" y="79386"/>
                </a:cubicBezTo>
                <a:cubicBezTo>
                  <a:pt x="321884" y="87070"/>
                  <a:pt x="317695" y="92951"/>
                  <a:pt x="312226" y="97023"/>
                </a:cubicBezTo>
                <a:cubicBezTo>
                  <a:pt x="306751" y="101061"/>
                  <a:pt x="300175" y="103077"/>
                  <a:pt x="292491" y="103077"/>
                </a:cubicBezTo>
                <a:close/>
                <a:moveTo>
                  <a:pt x="292491" y="90034"/>
                </a:moveTo>
                <a:cubicBezTo>
                  <a:pt x="299260" y="90034"/>
                  <a:pt x="304556" y="86733"/>
                  <a:pt x="308367" y="80116"/>
                </a:cubicBezTo>
                <a:cubicBezTo>
                  <a:pt x="312212" y="73505"/>
                  <a:pt x="314131" y="63951"/>
                  <a:pt x="314131" y="51439"/>
                </a:cubicBezTo>
                <a:cubicBezTo>
                  <a:pt x="314131" y="43136"/>
                  <a:pt x="313251" y="36120"/>
                  <a:pt x="311490" y="30383"/>
                </a:cubicBezTo>
                <a:cubicBezTo>
                  <a:pt x="309764" y="24619"/>
                  <a:pt x="307273" y="20258"/>
                  <a:pt x="304020" y="17293"/>
                </a:cubicBezTo>
                <a:cubicBezTo>
                  <a:pt x="300794" y="14294"/>
                  <a:pt x="296949" y="12795"/>
                  <a:pt x="292491" y="12795"/>
                </a:cubicBezTo>
                <a:cubicBezTo>
                  <a:pt x="285743" y="12795"/>
                  <a:pt x="280454" y="16117"/>
                  <a:pt x="276609" y="22762"/>
                </a:cubicBezTo>
                <a:cubicBezTo>
                  <a:pt x="272770" y="29406"/>
                  <a:pt x="270830" y="38968"/>
                  <a:pt x="270796" y="51439"/>
                </a:cubicBezTo>
                <a:cubicBezTo>
                  <a:pt x="270796" y="59775"/>
                  <a:pt x="271663" y="66833"/>
                  <a:pt x="273389" y="72597"/>
                </a:cubicBezTo>
                <a:cubicBezTo>
                  <a:pt x="275143" y="78327"/>
                  <a:pt x="277633" y="82675"/>
                  <a:pt x="280860" y="85639"/>
                </a:cubicBezTo>
                <a:cubicBezTo>
                  <a:pt x="284086" y="88570"/>
                  <a:pt x="287958" y="90034"/>
                  <a:pt x="292491" y="90034"/>
                </a:cubicBezTo>
                <a:close/>
                <a:moveTo>
                  <a:pt x="381295" y="103077"/>
                </a:moveTo>
                <a:cubicBezTo>
                  <a:pt x="373577" y="103049"/>
                  <a:pt x="366980" y="101013"/>
                  <a:pt x="361505" y="96975"/>
                </a:cubicBezTo>
                <a:cubicBezTo>
                  <a:pt x="356036" y="92938"/>
                  <a:pt x="351847" y="87056"/>
                  <a:pt x="348951" y="79338"/>
                </a:cubicBezTo>
                <a:cubicBezTo>
                  <a:pt x="346055" y="71621"/>
                  <a:pt x="344604" y="62320"/>
                  <a:pt x="344604" y="51439"/>
                </a:cubicBezTo>
                <a:cubicBezTo>
                  <a:pt x="344604" y="40598"/>
                  <a:pt x="346055" y="31332"/>
                  <a:pt x="348951" y="23642"/>
                </a:cubicBezTo>
                <a:cubicBezTo>
                  <a:pt x="351881" y="15958"/>
                  <a:pt x="356084" y="10091"/>
                  <a:pt x="361553" y="6053"/>
                </a:cubicBezTo>
                <a:cubicBezTo>
                  <a:pt x="367063" y="2016"/>
                  <a:pt x="373639" y="0"/>
                  <a:pt x="381295" y="0"/>
                </a:cubicBezTo>
                <a:cubicBezTo>
                  <a:pt x="388944" y="0"/>
                  <a:pt x="395506" y="2036"/>
                  <a:pt x="400981" y="6102"/>
                </a:cubicBezTo>
                <a:cubicBezTo>
                  <a:pt x="406450" y="10146"/>
                  <a:pt x="410639" y="16007"/>
                  <a:pt x="413535" y="23690"/>
                </a:cubicBezTo>
                <a:cubicBezTo>
                  <a:pt x="416465" y="31346"/>
                  <a:pt x="417930" y="40598"/>
                  <a:pt x="417930" y="51439"/>
                </a:cubicBezTo>
                <a:cubicBezTo>
                  <a:pt x="417930" y="62355"/>
                  <a:pt x="416486" y="71669"/>
                  <a:pt x="413583" y="79386"/>
                </a:cubicBezTo>
                <a:cubicBezTo>
                  <a:pt x="410687" y="87070"/>
                  <a:pt x="406498" y="92951"/>
                  <a:pt x="401029" y="97023"/>
                </a:cubicBezTo>
                <a:cubicBezTo>
                  <a:pt x="395561" y="101061"/>
                  <a:pt x="388978" y="103077"/>
                  <a:pt x="381295" y="103077"/>
                </a:cubicBezTo>
                <a:close/>
                <a:moveTo>
                  <a:pt x="381295" y="90034"/>
                </a:moveTo>
                <a:cubicBezTo>
                  <a:pt x="388070" y="90034"/>
                  <a:pt x="393360" y="86733"/>
                  <a:pt x="397170" y="80116"/>
                </a:cubicBezTo>
                <a:cubicBezTo>
                  <a:pt x="401015" y="73505"/>
                  <a:pt x="402935" y="63951"/>
                  <a:pt x="402935" y="51439"/>
                </a:cubicBezTo>
                <a:cubicBezTo>
                  <a:pt x="402935" y="43136"/>
                  <a:pt x="402054" y="36120"/>
                  <a:pt x="400300" y="30383"/>
                </a:cubicBezTo>
                <a:cubicBezTo>
                  <a:pt x="398574" y="24619"/>
                  <a:pt x="396077" y="20258"/>
                  <a:pt x="392823" y="17293"/>
                </a:cubicBezTo>
                <a:cubicBezTo>
                  <a:pt x="389597" y="14294"/>
                  <a:pt x="385752" y="12795"/>
                  <a:pt x="381295" y="12795"/>
                </a:cubicBezTo>
                <a:cubicBezTo>
                  <a:pt x="374553" y="12795"/>
                  <a:pt x="369257" y="16117"/>
                  <a:pt x="365412" y="22762"/>
                </a:cubicBezTo>
                <a:cubicBezTo>
                  <a:pt x="361573" y="29406"/>
                  <a:pt x="359634" y="38968"/>
                  <a:pt x="359599" y="51439"/>
                </a:cubicBezTo>
                <a:cubicBezTo>
                  <a:pt x="359599" y="59775"/>
                  <a:pt x="360466" y="66833"/>
                  <a:pt x="362192" y="72597"/>
                </a:cubicBezTo>
                <a:cubicBezTo>
                  <a:pt x="363947" y="78327"/>
                  <a:pt x="366443" y="82675"/>
                  <a:pt x="369663" y="85639"/>
                </a:cubicBezTo>
                <a:cubicBezTo>
                  <a:pt x="372889" y="88570"/>
                  <a:pt x="376768" y="90034"/>
                  <a:pt x="381295" y="90034"/>
                </a:cubicBezTo>
                <a:close/>
              </a:path>
            </a:pathLst>
          </a:custGeom>
          <a:solidFill>
            <a:srgbClr val="000000">
              <a:alpha val="80000"/>
            </a:srgbClr>
          </a:solidFill>
          <a:ln w="6876" cap="flat">
            <a:noFill/>
            <a:prstDash val="solid"/>
            <a:miter/>
          </a:ln>
        </p:spPr>
        <p:txBody>
          <a:bodyPr rtlCol="0" anchor="ctr"/>
          <a:lstStyle/>
          <a:p>
            <a:endParaRPr lang="en-AS"/>
          </a:p>
        </p:txBody>
      </p:sp>
      <p:sp>
        <p:nvSpPr>
          <p:cNvPr id="84" name="Freeform: Shape 83">
            <a:extLst>
              <a:ext uri="{FF2B5EF4-FFF2-40B4-BE49-F238E27FC236}">
                <a16:creationId xmlns:a16="http://schemas.microsoft.com/office/drawing/2014/main" id="{B3468BFB-FDCB-EEAF-0DAC-AD483B41C4B1}"/>
              </a:ext>
            </a:extLst>
          </p:cNvPr>
          <p:cNvSpPr/>
          <p:nvPr/>
        </p:nvSpPr>
        <p:spPr>
          <a:xfrm>
            <a:off x="2633281" y="6293071"/>
            <a:ext cx="809202" cy="105717"/>
          </a:xfrm>
          <a:custGeom>
            <a:avLst/>
            <a:gdLst>
              <a:gd name="connsiteX0" fmla="*/ 0 w 809202"/>
              <a:gd name="connsiteY0" fmla="*/ 104060 h 105717"/>
              <a:gd name="connsiteX1" fmla="*/ 0 w 809202"/>
              <a:gd name="connsiteY1" fmla="*/ 4010 h 105717"/>
              <a:gd name="connsiteX2" fmla="*/ 35666 w 809202"/>
              <a:gd name="connsiteY2" fmla="*/ 4010 h 105717"/>
              <a:gd name="connsiteX3" fmla="*/ 55008 w 809202"/>
              <a:gd name="connsiteY3" fmla="*/ 8254 h 105717"/>
              <a:gd name="connsiteX4" fmla="*/ 66489 w 809202"/>
              <a:gd name="connsiteY4" fmla="*/ 19886 h 105717"/>
              <a:gd name="connsiteX5" fmla="*/ 70300 w 809202"/>
              <a:gd name="connsiteY5" fmla="*/ 36395 h 105717"/>
              <a:gd name="connsiteX6" fmla="*/ 66441 w 809202"/>
              <a:gd name="connsiteY6" fmla="*/ 53007 h 105717"/>
              <a:gd name="connsiteX7" fmla="*/ 54912 w 809202"/>
              <a:gd name="connsiteY7" fmla="*/ 64632 h 105717"/>
              <a:gd name="connsiteX8" fmla="*/ 35618 w 809202"/>
              <a:gd name="connsiteY8" fmla="*/ 68883 h 105717"/>
              <a:gd name="connsiteX9" fmla="*/ 11088 w 809202"/>
              <a:gd name="connsiteY9" fmla="*/ 68883 h 105717"/>
              <a:gd name="connsiteX10" fmla="*/ 11088 w 809202"/>
              <a:gd name="connsiteY10" fmla="*/ 56088 h 105717"/>
              <a:gd name="connsiteX11" fmla="*/ 34249 w 809202"/>
              <a:gd name="connsiteY11" fmla="*/ 56088 h 105717"/>
              <a:gd name="connsiteX12" fmla="*/ 46218 w 809202"/>
              <a:gd name="connsiteY12" fmla="*/ 53543 h 105717"/>
              <a:gd name="connsiteX13" fmla="*/ 52959 w 809202"/>
              <a:gd name="connsiteY13" fmla="*/ 46513 h 105717"/>
              <a:gd name="connsiteX14" fmla="*/ 55105 w 809202"/>
              <a:gd name="connsiteY14" fmla="*/ 36395 h 105717"/>
              <a:gd name="connsiteX15" fmla="*/ 52959 w 809202"/>
              <a:gd name="connsiteY15" fmla="*/ 26331 h 105717"/>
              <a:gd name="connsiteX16" fmla="*/ 46169 w 809202"/>
              <a:gd name="connsiteY16" fmla="*/ 19446 h 105717"/>
              <a:gd name="connsiteX17" fmla="*/ 34049 w 809202"/>
              <a:gd name="connsiteY17" fmla="*/ 16956 h 105717"/>
              <a:gd name="connsiteX18" fmla="*/ 15099 w 809202"/>
              <a:gd name="connsiteY18" fmla="*/ 16956 h 105717"/>
              <a:gd name="connsiteX19" fmla="*/ 15099 w 809202"/>
              <a:gd name="connsiteY19" fmla="*/ 104060 h 105717"/>
              <a:gd name="connsiteX20" fmla="*/ 0 w 809202"/>
              <a:gd name="connsiteY20" fmla="*/ 104060 h 105717"/>
              <a:gd name="connsiteX21" fmla="*/ 101432 w 809202"/>
              <a:gd name="connsiteY21" fmla="*/ 59507 h 105717"/>
              <a:gd name="connsiteX22" fmla="*/ 101432 w 809202"/>
              <a:gd name="connsiteY22" fmla="*/ 104060 h 105717"/>
              <a:gd name="connsiteX23" fmla="*/ 86829 w 809202"/>
              <a:gd name="connsiteY23" fmla="*/ 104060 h 105717"/>
              <a:gd name="connsiteX24" fmla="*/ 86829 w 809202"/>
              <a:gd name="connsiteY24" fmla="*/ 4010 h 105717"/>
              <a:gd name="connsiteX25" fmla="*/ 101240 w 809202"/>
              <a:gd name="connsiteY25" fmla="*/ 4010 h 105717"/>
              <a:gd name="connsiteX26" fmla="*/ 101240 w 809202"/>
              <a:gd name="connsiteY26" fmla="*/ 41231 h 105717"/>
              <a:gd name="connsiteX27" fmla="*/ 102168 w 809202"/>
              <a:gd name="connsiteY27" fmla="*/ 41231 h 105717"/>
              <a:gd name="connsiteX28" fmla="*/ 110230 w 809202"/>
              <a:gd name="connsiteY28" fmla="*/ 31607 h 105717"/>
              <a:gd name="connsiteX29" fmla="*/ 124393 w 809202"/>
              <a:gd name="connsiteY29" fmla="*/ 28044 h 105717"/>
              <a:gd name="connsiteX30" fmla="*/ 137875 w 809202"/>
              <a:gd name="connsiteY30" fmla="*/ 31222 h 105717"/>
              <a:gd name="connsiteX31" fmla="*/ 146866 w 809202"/>
              <a:gd name="connsiteY31" fmla="*/ 40694 h 105717"/>
              <a:gd name="connsiteX32" fmla="*/ 150092 w 809202"/>
              <a:gd name="connsiteY32" fmla="*/ 56329 h 105717"/>
              <a:gd name="connsiteX33" fmla="*/ 150092 w 809202"/>
              <a:gd name="connsiteY33" fmla="*/ 104060 h 105717"/>
              <a:gd name="connsiteX34" fmla="*/ 135482 w 809202"/>
              <a:gd name="connsiteY34" fmla="*/ 104060 h 105717"/>
              <a:gd name="connsiteX35" fmla="*/ 135482 w 809202"/>
              <a:gd name="connsiteY35" fmla="*/ 58090 h 105717"/>
              <a:gd name="connsiteX36" fmla="*/ 131231 w 809202"/>
              <a:gd name="connsiteY36" fmla="*/ 45289 h 105717"/>
              <a:gd name="connsiteX37" fmla="*/ 119413 w 809202"/>
              <a:gd name="connsiteY37" fmla="*/ 40694 h 105717"/>
              <a:gd name="connsiteX38" fmla="*/ 110127 w 809202"/>
              <a:gd name="connsiteY38" fmla="*/ 42895 h 105717"/>
              <a:gd name="connsiteX39" fmla="*/ 103730 w 809202"/>
              <a:gd name="connsiteY39" fmla="*/ 49340 h 105717"/>
              <a:gd name="connsiteX40" fmla="*/ 101432 w 809202"/>
              <a:gd name="connsiteY40" fmla="*/ 59507 h 105717"/>
              <a:gd name="connsiteX41" fmla="*/ 191419 w 809202"/>
              <a:gd name="connsiteY41" fmla="*/ 105718 h 105717"/>
              <a:gd name="connsiteX42" fmla="*/ 178521 w 809202"/>
              <a:gd name="connsiteY42" fmla="*/ 103083 h 105717"/>
              <a:gd name="connsiteX43" fmla="*/ 169386 w 809202"/>
              <a:gd name="connsiteY43" fmla="*/ 95317 h 105717"/>
              <a:gd name="connsiteX44" fmla="*/ 166064 w 809202"/>
              <a:gd name="connsiteY44" fmla="*/ 82860 h 105717"/>
              <a:gd name="connsiteX45" fmla="*/ 168513 w 809202"/>
              <a:gd name="connsiteY45" fmla="*/ 72405 h 105717"/>
              <a:gd name="connsiteX46" fmla="*/ 175103 w 809202"/>
              <a:gd name="connsiteY46" fmla="*/ 65904 h 105717"/>
              <a:gd name="connsiteX47" fmla="*/ 184389 w 809202"/>
              <a:gd name="connsiteY47" fmla="*/ 62293 h 105717"/>
              <a:gd name="connsiteX48" fmla="*/ 194844 w 809202"/>
              <a:gd name="connsiteY48" fmla="*/ 60436 h 105717"/>
              <a:gd name="connsiteX49" fmla="*/ 205788 w 809202"/>
              <a:gd name="connsiteY49" fmla="*/ 59163 h 105717"/>
              <a:gd name="connsiteX50" fmla="*/ 211889 w 809202"/>
              <a:gd name="connsiteY50" fmla="*/ 57450 h 105717"/>
              <a:gd name="connsiteX51" fmla="*/ 213795 w 809202"/>
              <a:gd name="connsiteY51" fmla="*/ 53639 h 105717"/>
              <a:gd name="connsiteX52" fmla="*/ 213795 w 809202"/>
              <a:gd name="connsiteY52" fmla="*/ 53302 h 105717"/>
              <a:gd name="connsiteX53" fmla="*/ 210184 w 809202"/>
              <a:gd name="connsiteY53" fmla="*/ 43384 h 105717"/>
              <a:gd name="connsiteX54" fmla="*/ 199529 w 809202"/>
              <a:gd name="connsiteY54" fmla="*/ 39869 h 105717"/>
              <a:gd name="connsiteX55" fmla="*/ 187904 w 809202"/>
              <a:gd name="connsiteY55" fmla="*/ 43136 h 105717"/>
              <a:gd name="connsiteX56" fmla="*/ 182091 w 809202"/>
              <a:gd name="connsiteY56" fmla="*/ 50324 h 105717"/>
              <a:gd name="connsiteX57" fmla="*/ 168361 w 809202"/>
              <a:gd name="connsiteY57" fmla="*/ 47194 h 105717"/>
              <a:gd name="connsiteX58" fmla="*/ 175495 w 809202"/>
              <a:gd name="connsiteY58" fmla="*/ 36154 h 105717"/>
              <a:gd name="connsiteX59" fmla="*/ 186390 w 809202"/>
              <a:gd name="connsiteY59" fmla="*/ 29997 h 105717"/>
              <a:gd name="connsiteX60" fmla="*/ 199336 w 809202"/>
              <a:gd name="connsiteY60" fmla="*/ 28044 h 105717"/>
              <a:gd name="connsiteX61" fmla="*/ 208863 w 809202"/>
              <a:gd name="connsiteY61" fmla="*/ 29117 h 105717"/>
              <a:gd name="connsiteX62" fmla="*/ 218342 w 809202"/>
              <a:gd name="connsiteY62" fmla="*/ 32928 h 105717"/>
              <a:gd name="connsiteX63" fmla="*/ 225619 w 809202"/>
              <a:gd name="connsiteY63" fmla="*/ 40894 h 105717"/>
              <a:gd name="connsiteX64" fmla="*/ 228453 w 809202"/>
              <a:gd name="connsiteY64" fmla="*/ 54231 h 105717"/>
              <a:gd name="connsiteX65" fmla="*/ 228453 w 809202"/>
              <a:gd name="connsiteY65" fmla="*/ 104060 h 105717"/>
              <a:gd name="connsiteX66" fmla="*/ 214187 w 809202"/>
              <a:gd name="connsiteY66" fmla="*/ 104060 h 105717"/>
              <a:gd name="connsiteX67" fmla="*/ 214187 w 809202"/>
              <a:gd name="connsiteY67" fmla="*/ 93804 h 105717"/>
              <a:gd name="connsiteX68" fmla="*/ 213602 w 809202"/>
              <a:gd name="connsiteY68" fmla="*/ 93804 h 105717"/>
              <a:gd name="connsiteX69" fmla="*/ 209351 w 809202"/>
              <a:gd name="connsiteY69" fmla="*/ 99369 h 105717"/>
              <a:gd name="connsiteX70" fmla="*/ 202074 w 809202"/>
              <a:gd name="connsiteY70" fmla="*/ 103916 h 105717"/>
              <a:gd name="connsiteX71" fmla="*/ 191419 w 809202"/>
              <a:gd name="connsiteY71" fmla="*/ 105718 h 105717"/>
              <a:gd name="connsiteX72" fmla="*/ 194597 w 809202"/>
              <a:gd name="connsiteY72" fmla="*/ 93996 h 105717"/>
              <a:gd name="connsiteX73" fmla="*/ 204956 w 809202"/>
              <a:gd name="connsiteY73" fmla="*/ 91603 h 105717"/>
              <a:gd name="connsiteX74" fmla="*/ 211552 w 809202"/>
              <a:gd name="connsiteY74" fmla="*/ 85350 h 105717"/>
              <a:gd name="connsiteX75" fmla="*/ 213843 w 809202"/>
              <a:gd name="connsiteY75" fmla="*/ 76993 h 105717"/>
              <a:gd name="connsiteX76" fmla="*/ 213843 w 809202"/>
              <a:gd name="connsiteY76" fmla="*/ 67321 h 105717"/>
              <a:gd name="connsiteX77" fmla="*/ 210816 w 809202"/>
              <a:gd name="connsiteY77" fmla="*/ 68786 h 105717"/>
              <a:gd name="connsiteX78" fmla="*/ 205788 w 809202"/>
              <a:gd name="connsiteY78" fmla="*/ 69914 h 105717"/>
              <a:gd name="connsiteX79" fmla="*/ 200265 w 809202"/>
              <a:gd name="connsiteY79" fmla="*/ 70740 h 105717"/>
              <a:gd name="connsiteX80" fmla="*/ 195773 w 809202"/>
              <a:gd name="connsiteY80" fmla="*/ 71325 h 105717"/>
              <a:gd name="connsiteX81" fmla="*/ 188000 w 809202"/>
              <a:gd name="connsiteY81" fmla="*/ 73134 h 105717"/>
              <a:gd name="connsiteX82" fmla="*/ 182435 w 809202"/>
              <a:gd name="connsiteY82" fmla="*/ 76800 h 105717"/>
              <a:gd name="connsiteX83" fmla="*/ 180378 w 809202"/>
              <a:gd name="connsiteY83" fmla="*/ 83052 h 105717"/>
              <a:gd name="connsiteX84" fmla="*/ 184389 w 809202"/>
              <a:gd name="connsiteY84" fmla="*/ 91259 h 105717"/>
              <a:gd name="connsiteX85" fmla="*/ 194597 w 809202"/>
              <a:gd name="connsiteY85" fmla="*/ 93996 h 105717"/>
              <a:gd name="connsiteX86" fmla="*/ 247906 w 809202"/>
              <a:gd name="connsiteY86" fmla="*/ 104060 h 105717"/>
              <a:gd name="connsiteX87" fmla="*/ 247906 w 809202"/>
              <a:gd name="connsiteY87" fmla="*/ 29021 h 105717"/>
              <a:gd name="connsiteX88" fmla="*/ 261932 w 809202"/>
              <a:gd name="connsiteY88" fmla="*/ 29021 h 105717"/>
              <a:gd name="connsiteX89" fmla="*/ 261932 w 809202"/>
              <a:gd name="connsiteY89" fmla="*/ 41231 h 105717"/>
              <a:gd name="connsiteX90" fmla="*/ 262860 w 809202"/>
              <a:gd name="connsiteY90" fmla="*/ 41231 h 105717"/>
              <a:gd name="connsiteX91" fmla="*/ 270530 w 809202"/>
              <a:gd name="connsiteY91" fmla="*/ 31559 h 105717"/>
              <a:gd name="connsiteX92" fmla="*/ 283283 w 809202"/>
              <a:gd name="connsiteY92" fmla="*/ 28044 h 105717"/>
              <a:gd name="connsiteX93" fmla="*/ 295885 w 809202"/>
              <a:gd name="connsiteY93" fmla="*/ 31559 h 105717"/>
              <a:gd name="connsiteX94" fmla="*/ 303458 w 809202"/>
              <a:gd name="connsiteY94" fmla="*/ 41231 h 105717"/>
              <a:gd name="connsiteX95" fmla="*/ 304235 w 809202"/>
              <a:gd name="connsiteY95" fmla="*/ 41231 h 105717"/>
              <a:gd name="connsiteX96" fmla="*/ 312785 w 809202"/>
              <a:gd name="connsiteY96" fmla="*/ 31655 h 105717"/>
              <a:gd name="connsiteX97" fmla="*/ 326763 w 809202"/>
              <a:gd name="connsiteY97" fmla="*/ 28044 h 105717"/>
              <a:gd name="connsiteX98" fmla="*/ 343416 w 809202"/>
              <a:gd name="connsiteY98" fmla="*/ 34441 h 105717"/>
              <a:gd name="connsiteX99" fmla="*/ 349916 w 809202"/>
              <a:gd name="connsiteY99" fmla="*/ 53743 h 105717"/>
              <a:gd name="connsiteX100" fmla="*/ 349916 w 809202"/>
              <a:gd name="connsiteY100" fmla="*/ 104060 h 105717"/>
              <a:gd name="connsiteX101" fmla="*/ 335306 w 809202"/>
              <a:gd name="connsiteY101" fmla="*/ 104060 h 105717"/>
              <a:gd name="connsiteX102" fmla="*/ 335306 w 809202"/>
              <a:gd name="connsiteY102" fmla="*/ 55111 h 105717"/>
              <a:gd name="connsiteX103" fmla="*/ 331158 w 809202"/>
              <a:gd name="connsiteY103" fmla="*/ 44065 h 105717"/>
              <a:gd name="connsiteX104" fmla="*/ 321239 w 809202"/>
              <a:gd name="connsiteY104" fmla="*/ 40646 h 105717"/>
              <a:gd name="connsiteX105" fmla="*/ 310151 w 809202"/>
              <a:gd name="connsiteY105" fmla="*/ 45041 h 105717"/>
              <a:gd name="connsiteX106" fmla="*/ 306196 w 809202"/>
              <a:gd name="connsiteY106" fmla="*/ 56233 h 105717"/>
              <a:gd name="connsiteX107" fmla="*/ 306196 w 809202"/>
              <a:gd name="connsiteY107" fmla="*/ 104060 h 105717"/>
              <a:gd name="connsiteX108" fmla="*/ 291633 w 809202"/>
              <a:gd name="connsiteY108" fmla="*/ 104060 h 105717"/>
              <a:gd name="connsiteX109" fmla="*/ 291633 w 809202"/>
              <a:gd name="connsiteY109" fmla="*/ 54183 h 105717"/>
              <a:gd name="connsiteX110" fmla="*/ 287823 w 809202"/>
              <a:gd name="connsiteY110" fmla="*/ 44360 h 105717"/>
              <a:gd name="connsiteX111" fmla="*/ 277904 w 809202"/>
              <a:gd name="connsiteY111" fmla="*/ 40646 h 105717"/>
              <a:gd name="connsiteX112" fmla="*/ 270234 w 809202"/>
              <a:gd name="connsiteY112" fmla="*/ 42847 h 105717"/>
              <a:gd name="connsiteX113" fmla="*/ 264614 w 809202"/>
              <a:gd name="connsiteY113" fmla="*/ 48852 h 105717"/>
              <a:gd name="connsiteX114" fmla="*/ 262516 w 809202"/>
              <a:gd name="connsiteY114" fmla="*/ 57794 h 105717"/>
              <a:gd name="connsiteX115" fmla="*/ 262516 w 809202"/>
              <a:gd name="connsiteY115" fmla="*/ 104060 h 105717"/>
              <a:gd name="connsiteX116" fmla="*/ 247906 w 809202"/>
              <a:gd name="connsiteY116" fmla="*/ 104060 h 105717"/>
              <a:gd name="connsiteX117" fmla="*/ 407078 w 809202"/>
              <a:gd name="connsiteY117" fmla="*/ 104060 h 105717"/>
              <a:gd name="connsiteX118" fmla="*/ 407078 w 809202"/>
              <a:gd name="connsiteY118" fmla="*/ 4010 h 105717"/>
              <a:gd name="connsiteX119" fmla="*/ 443713 w 809202"/>
              <a:gd name="connsiteY119" fmla="*/ 4010 h 105717"/>
              <a:gd name="connsiteX120" fmla="*/ 461350 w 809202"/>
              <a:gd name="connsiteY120" fmla="*/ 7525 h 105717"/>
              <a:gd name="connsiteX121" fmla="*/ 471806 w 809202"/>
              <a:gd name="connsiteY121" fmla="*/ 16956 h 105717"/>
              <a:gd name="connsiteX122" fmla="*/ 475272 w 809202"/>
              <a:gd name="connsiteY122" fmla="*/ 30293 h 105717"/>
              <a:gd name="connsiteX123" fmla="*/ 472982 w 809202"/>
              <a:gd name="connsiteY123" fmla="*/ 40845 h 105717"/>
              <a:gd name="connsiteX124" fmla="*/ 466825 w 809202"/>
              <a:gd name="connsiteY124" fmla="*/ 47683 h 105717"/>
              <a:gd name="connsiteX125" fmla="*/ 458420 w 809202"/>
              <a:gd name="connsiteY125" fmla="*/ 51397 h 105717"/>
              <a:gd name="connsiteX126" fmla="*/ 458420 w 809202"/>
              <a:gd name="connsiteY126" fmla="*/ 52374 h 105717"/>
              <a:gd name="connsiteX127" fmla="*/ 468146 w 809202"/>
              <a:gd name="connsiteY127" fmla="*/ 55600 h 105717"/>
              <a:gd name="connsiteX128" fmla="*/ 476057 w 809202"/>
              <a:gd name="connsiteY128" fmla="*/ 63951 h 105717"/>
              <a:gd name="connsiteX129" fmla="*/ 479186 w 809202"/>
              <a:gd name="connsiteY129" fmla="*/ 77144 h 105717"/>
              <a:gd name="connsiteX130" fmla="*/ 475568 w 809202"/>
              <a:gd name="connsiteY130" fmla="*/ 90915 h 105717"/>
              <a:gd name="connsiteX131" fmla="*/ 464528 w 809202"/>
              <a:gd name="connsiteY131" fmla="*/ 100545 h 105717"/>
              <a:gd name="connsiteX132" fmla="*/ 445426 w 809202"/>
              <a:gd name="connsiteY132" fmla="*/ 104060 h 105717"/>
              <a:gd name="connsiteX133" fmla="*/ 407078 w 809202"/>
              <a:gd name="connsiteY133" fmla="*/ 104060 h 105717"/>
              <a:gd name="connsiteX134" fmla="*/ 422169 w 809202"/>
              <a:gd name="connsiteY134" fmla="*/ 91114 h 105717"/>
              <a:gd name="connsiteX135" fmla="*/ 443961 w 809202"/>
              <a:gd name="connsiteY135" fmla="*/ 91114 h 105717"/>
              <a:gd name="connsiteX136" fmla="*/ 459493 w 809202"/>
              <a:gd name="connsiteY136" fmla="*/ 86912 h 105717"/>
              <a:gd name="connsiteX137" fmla="*/ 464184 w 809202"/>
              <a:gd name="connsiteY137" fmla="*/ 76408 h 105717"/>
              <a:gd name="connsiteX138" fmla="*/ 461790 w 809202"/>
              <a:gd name="connsiteY138" fmla="*/ 67713 h 105717"/>
              <a:gd name="connsiteX139" fmla="*/ 454953 w 809202"/>
              <a:gd name="connsiteY139" fmla="*/ 61412 h 105717"/>
              <a:gd name="connsiteX140" fmla="*/ 444497 w 809202"/>
              <a:gd name="connsiteY140" fmla="*/ 59067 h 105717"/>
              <a:gd name="connsiteX141" fmla="*/ 422169 w 809202"/>
              <a:gd name="connsiteY141" fmla="*/ 59067 h 105717"/>
              <a:gd name="connsiteX142" fmla="*/ 422169 w 809202"/>
              <a:gd name="connsiteY142" fmla="*/ 91114 h 105717"/>
              <a:gd name="connsiteX143" fmla="*/ 422169 w 809202"/>
              <a:gd name="connsiteY143" fmla="*/ 47291 h 105717"/>
              <a:gd name="connsiteX144" fmla="*/ 442399 w 809202"/>
              <a:gd name="connsiteY144" fmla="*/ 47291 h 105717"/>
              <a:gd name="connsiteX145" fmla="*/ 451534 w 809202"/>
              <a:gd name="connsiteY145" fmla="*/ 45337 h 105717"/>
              <a:gd name="connsiteX146" fmla="*/ 458028 w 809202"/>
              <a:gd name="connsiteY146" fmla="*/ 39869 h 105717"/>
              <a:gd name="connsiteX147" fmla="*/ 460470 w 809202"/>
              <a:gd name="connsiteY147" fmla="*/ 31463 h 105717"/>
              <a:gd name="connsiteX148" fmla="*/ 456122 w 809202"/>
              <a:gd name="connsiteY148" fmla="*/ 21055 h 105717"/>
              <a:gd name="connsiteX149" fmla="*/ 442785 w 809202"/>
              <a:gd name="connsiteY149" fmla="*/ 16853 h 105717"/>
              <a:gd name="connsiteX150" fmla="*/ 422169 w 809202"/>
              <a:gd name="connsiteY150" fmla="*/ 16853 h 105717"/>
              <a:gd name="connsiteX151" fmla="*/ 422169 w 809202"/>
              <a:gd name="connsiteY151" fmla="*/ 47291 h 105717"/>
              <a:gd name="connsiteX152" fmla="*/ 517755 w 809202"/>
              <a:gd name="connsiteY152" fmla="*/ 105718 h 105717"/>
              <a:gd name="connsiteX153" fmla="*/ 504858 w 809202"/>
              <a:gd name="connsiteY153" fmla="*/ 103083 h 105717"/>
              <a:gd name="connsiteX154" fmla="*/ 495723 w 809202"/>
              <a:gd name="connsiteY154" fmla="*/ 95317 h 105717"/>
              <a:gd name="connsiteX155" fmla="*/ 492400 w 809202"/>
              <a:gd name="connsiteY155" fmla="*/ 82860 h 105717"/>
              <a:gd name="connsiteX156" fmla="*/ 494842 w 809202"/>
              <a:gd name="connsiteY156" fmla="*/ 72405 h 105717"/>
              <a:gd name="connsiteX157" fmla="*/ 501439 w 809202"/>
              <a:gd name="connsiteY157" fmla="*/ 65904 h 105717"/>
              <a:gd name="connsiteX158" fmla="*/ 510718 w 809202"/>
              <a:gd name="connsiteY158" fmla="*/ 62293 h 105717"/>
              <a:gd name="connsiteX159" fmla="*/ 521174 w 809202"/>
              <a:gd name="connsiteY159" fmla="*/ 60436 h 105717"/>
              <a:gd name="connsiteX160" fmla="*/ 532117 w 809202"/>
              <a:gd name="connsiteY160" fmla="*/ 59163 h 105717"/>
              <a:gd name="connsiteX161" fmla="*/ 538226 w 809202"/>
              <a:gd name="connsiteY161" fmla="*/ 57450 h 105717"/>
              <a:gd name="connsiteX162" fmla="*/ 540131 w 809202"/>
              <a:gd name="connsiteY162" fmla="*/ 53639 h 105717"/>
              <a:gd name="connsiteX163" fmla="*/ 540131 w 809202"/>
              <a:gd name="connsiteY163" fmla="*/ 53302 h 105717"/>
              <a:gd name="connsiteX164" fmla="*/ 536513 w 809202"/>
              <a:gd name="connsiteY164" fmla="*/ 43384 h 105717"/>
              <a:gd name="connsiteX165" fmla="*/ 525865 w 809202"/>
              <a:gd name="connsiteY165" fmla="*/ 39869 h 105717"/>
              <a:gd name="connsiteX166" fmla="*/ 514240 w 809202"/>
              <a:gd name="connsiteY166" fmla="*/ 43136 h 105717"/>
              <a:gd name="connsiteX167" fmla="*/ 508420 w 809202"/>
              <a:gd name="connsiteY167" fmla="*/ 50324 h 105717"/>
              <a:gd name="connsiteX168" fmla="*/ 494698 w 809202"/>
              <a:gd name="connsiteY168" fmla="*/ 47194 h 105717"/>
              <a:gd name="connsiteX169" fmla="*/ 501831 w 809202"/>
              <a:gd name="connsiteY169" fmla="*/ 36154 h 105717"/>
              <a:gd name="connsiteX170" fmla="*/ 512720 w 809202"/>
              <a:gd name="connsiteY170" fmla="*/ 29997 h 105717"/>
              <a:gd name="connsiteX171" fmla="*/ 525665 w 809202"/>
              <a:gd name="connsiteY171" fmla="*/ 28044 h 105717"/>
              <a:gd name="connsiteX172" fmla="*/ 535192 w 809202"/>
              <a:gd name="connsiteY172" fmla="*/ 29117 h 105717"/>
              <a:gd name="connsiteX173" fmla="*/ 544671 w 809202"/>
              <a:gd name="connsiteY173" fmla="*/ 32928 h 105717"/>
              <a:gd name="connsiteX174" fmla="*/ 551949 w 809202"/>
              <a:gd name="connsiteY174" fmla="*/ 40894 h 105717"/>
              <a:gd name="connsiteX175" fmla="*/ 554783 w 809202"/>
              <a:gd name="connsiteY175" fmla="*/ 54231 h 105717"/>
              <a:gd name="connsiteX176" fmla="*/ 554783 w 809202"/>
              <a:gd name="connsiteY176" fmla="*/ 104060 h 105717"/>
              <a:gd name="connsiteX177" fmla="*/ 540523 w 809202"/>
              <a:gd name="connsiteY177" fmla="*/ 104060 h 105717"/>
              <a:gd name="connsiteX178" fmla="*/ 540523 w 809202"/>
              <a:gd name="connsiteY178" fmla="*/ 93804 h 105717"/>
              <a:gd name="connsiteX179" fmla="*/ 539932 w 809202"/>
              <a:gd name="connsiteY179" fmla="*/ 93804 h 105717"/>
              <a:gd name="connsiteX180" fmla="*/ 535681 w 809202"/>
              <a:gd name="connsiteY180" fmla="*/ 99369 h 105717"/>
              <a:gd name="connsiteX181" fmla="*/ 528403 w 809202"/>
              <a:gd name="connsiteY181" fmla="*/ 103916 h 105717"/>
              <a:gd name="connsiteX182" fmla="*/ 517755 w 809202"/>
              <a:gd name="connsiteY182" fmla="*/ 105718 h 105717"/>
              <a:gd name="connsiteX183" fmla="*/ 520933 w 809202"/>
              <a:gd name="connsiteY183" fmla="*/ 93996 h 105717"/>
              <a:gd name="connsiteX184" fmla="*/ 531285 w 809202"/>
              <a:gd name="connsiteY184" fmla="*/ 91603 h 105717"/>
              <a:gd name="connsiteX185" fmla="*/ 537882 w 809202"/>
              <a:gd name="connsiteY185" fmla="*/ 85350 h 105717"/>
              <a:gd name="connsiteX186" fmla="*/ 540179 w 809202"/>
              <a:gd name="connsiteY186" fmla="*/ 76993 h 105717"/>
              <a:gd name="connsiteX187" fmla="*/ 540179 w 809202"/>
              <a:gd name="connsiteY187" fmla="*/ 67321 h 105717"/>
              <a:gd name="connsiteX188" fmla="*/ 537153 w 809202"/>
              <a:gd name="connsiteY188" fmla="*/ 68786 h 105717"/>
              <a:gd name="connsiteX189" fmla="*/ 532117 w 809202"/>
              <a:gd name="connsiteY189" fmla="*/ 69914 h 105717"/>
              <a:gd name="connsiteX190" fmla="*/ 526594 w 809202"/>
              <a:gd name="connsiteY190" fmla="*/ 70740 h 105717"/>
              <a:gd name="connsiteX191" fmla="*/ 522102 w 809202"/>
              <a:gd name="connsiteY191" fmla="*/ 71325 h 105717"/>
              <a:gd name="connsiteX192" fmla="*/ 514336 w 809202"/>
              <a:gd name="connsiteY192" fmla="*/ 73134 h 105717"/>
              <a:gd name="connsiteX193" fmla="*/ 508765 w 809202"/>
              <a:gd name="connsiteY193" fmla="*/ 76800 h 105717"/>
              <a:gd name="connsiteX194" fmla="*/ 506715 w 809202"/>
              <a:gd name="connsiteY194" fmla="*/ 83052 h 105717"/>
              <a:gd name="connsiteX195" fmla="*/ 510718 w 809202"/>
              <a:gd name="connsiteY195" fmla="*/ 91259 h 105717"/>
              <a:gd name="connsiteX196" fmla="*/ 520933 w 809202"/>
              <a:gd name="connsiteY196" fmla="*/ 93996 h 105717"/>
              <a:gd name="connsiteX197" fmla="*/ 611820 w 809202"/>
              <a:gd name="connsiteY197" fmla="*/ 104060 h 105717"/>
              <a:gd name="connsiteX198" fmla="*/ 611820 w 809202"/>
              <a:gd name="connsiteY198" fmla="*/ 4010 h 105717"/>
              <a:gd name="connsiteX199" fmla="*/ 626919 w 809202"/>
              <a:gd name="connsiteY199" fmla="*/ 4010 h 105717"/>
              <a:gd name="connsiteX200" fmla="*/ 626919 w 809202"/>
              <a:gd name="connsiteY200" fmla="*/ 47490 h 105717"/>
              <a:gd name="connsiteX201" fmla="*/ 676796 w 809202"/>
              <a:gd name="connsiteY201" fmla="*/ 47490 h 105717"/>
              <a:gd name="connsiteX202" fmla="*/ 676796 w 809202"/>
              <a:gd name="connsiteY202" fmla="*/ 4010 h 105717"/>
              <a:gd name="connsiteX203" fmla="*/ 691943 w 809202"/>
              <a:gd name="connsiteY203" fmla="*/ 4010 h 105717"/>
              <a:gd name="connsiteX204" fmla="*/ 691943 w 809202"/>
              <a:gd name="connsiteY204" fmla="*/ 104060 h 105717"/>
              <a:gd name="connsiteX205" fmla="*/ 676796 w 809202"/>
              <a:gd name="connsiteY205" fmla="*/ 104060 h 105717"/>
              <a:gd name="connsiteX206" fmla="*/ 676796 w 809202"/>
              <a:gd name="connsiteY206" fmla="*/ 60436 h 105717"/>
              <a:gd name="connsiteX207" fmla="*/ 626919 w 809202"/>
              <a:gd name="connsiteY207" fmla="*/ 60436 h 105717"/>
              <a:gd name="connsiteX208" fmla="*/ 626919 w 809202"/>
              <a:gd name="connsiteY208" fmla="*/ 104060 h 105717"/>
              <a:gd name="connsiteX209" fmla="*/ 611820 w 809202"/>
              <a:gd name="connsiteY209" fmla="*/ 104060 h 105717"/>
              <a:gd name="connsiteX210" fmla="*/ 712757 w 809202"/>
              <a:gd name="connsiteY210" fmla="*/ 104060 h 105717"/>
              <a:gd name="connsiteX211" fmla="*/ 712757 w 809202"/>
              <a:gd name="connsiteY211" fmla="*/ 29021 h 105717"/>
              <a:gd name="connsiteX212" fmla="*/ 727361 w 809202"/>
              <a:gd name="connsiteY212" fmla="*/ 29021 h 105717"/>
              <a:gd name="connsiteX213" fmla="*/ 727361 w 809202"/>
              <a:gd name="connsiteY213" fmla="*/ 104060 h 105717"/>
              <a:gd name="connsiteX214" fmla="*/ 712757 w 809202"/>
              <a:gd name="connsiteY214" fmla="*/ 104060 h 105717"/>
              <a:gd name="connsiteX215" fmla="*/ 720131 w 809202"/>
              <a:gd name="connsiteY215" fmla="*/ 17444 h 105717"/>
              <a:gd name="connsiteX216" fmla="*/ 713583 w 809202"/>
              <a:gd name="connsiteY216" fmla="*/ 14899 h 105717"/>
              <a:gd name="connsiteX217" fmla="*/ 710900 w 809202"/>
              <a:gd name="connsiteY217" fmla="*/ 8743 h 105717"/>
              <a:gd name="connsiteX218" fmla="*/ 713583 w 809202"/>
              <a:gd name="connsiteY218" fmla="*/ 2593 h 105717"/>
              <a:gd name="connsiteX219" fmla="*/ 720131 w 809202"/>
              <a:gd name="connsiteY219" fmla="*/ 0 h 105717"/>
              <a:gd name="connsiteX220" fmla="*/ 726632 w 809202"/>
              <a:gd name="connsiteY220" fmla="*/ 2593 h 105717"/>
              <a:gd name="connsiteX221" fmla="*/ 729362 w 809202"/>
              <a:gd name="connsiteY221" fmla="*/ 8743 h 105717"/>
              <a:gd name="connsiteX222" fmla="*/ 726632 w 809202"/>
              <a:gd name="connsiteY222" fmla="*/ 14899 h 105717"/>
              <a:gd name="connsiteX223" fmla="*/ 720131 w 809202"/>
              <a:gd name="connsiteY223" fmla="*/ 17444 h 105717"/>
              <a:gd name="connsiteX224" fmla="*/ 794551 w 809202"/>
              <a:gd name="connsiteY224" fmla="*/ 72941 h 105717"/>
              <a:gd name="connsiteX225" fmla="*/ 794551 w 809202"/>
              <a:gd name="connsiteY225" fmla="*/ 29021 h 105717"/>
              <a:gd name="connsiteX226" fmla="*/ 809203 w 809202"/>
              <a:gd name="connsiteY226" fmla="*/ 29021 h 105717"/>
              <a:gd name="connsiteX227" fmla="*/ 809203 w 809202"/>
              <a:gd name="connsiteY227" fmla="*/ 104060 h 105717"/>
              <a:gd name="connsiteX228" fmla="*/ 794840 w 809202"/>
              <a:gd name="connsiteY228" fmla="*/ 104060 h 105717"/>
              <a:gd name="connsiteX229" fmla="*/ 794840 w 809202"/>
              <a:gd name="connsiteY229" fmla="*/ 91066 h 105717"/>
              <a:gd name="connsiteX230" fmla="*/ 794063 w 809202"/>
              <a:gd name="connsiteY230" fmla="*/ 91066 h 105717"/>
              <a:gd name="connsiteX231" fmla="*/ 785754 w 809202"/>
              <a:gd name="connsiteY231" fmla="*/ 101082 h 105717"/>
              <a:gd name="connsiteX232" fmla="*/ 771639 w 809202"/>
              <a:gd name="connsiteY232" fmla="*/ 105037 h 105717"/>
              <a:gd name="connsiteX233" fmla="*/ 758837 w 809202"/>
              <a:gd name="connsiteY233" fmla="*/ 101859 h 105717"/>
              <a:gd name="connsiteX234" fmla="*/ 750143 w 809202"/>
              <a:gd name="connsiteY234" fmla="*/ 92332 h 105717"/>
              <a:gd name="connsiteX235" fmla="*/ 747013 w 809202"/>
              <a:gd name="connsiteY235" fmla="*/ 76752 h 105717"/>
              <a:gd name="connsiteX236" fmla="*/ 747013 w 809202"/>
              <a:gd name="connsiteY236" fmla="*/ 29021 h 105717"/>
              <a:gd name="connsiteX237" fmla="*/ 761623 w 809202"/>
              <a:gd name="connsiteY237" fmla="*/ 29021 h 105717"/>
              <a:gd name="connsiteX238" fmla="*/ 761623 w 809202"/>
              <a:gd name="connsiteY238" fmla="*/ 74991 h 105717"/>
              <a:gd name="connsiteX239" fmla="*/ 765874 w 809202"/>
              <a:gd name="connsiteY239" fmla="*/ 87207 h 105717"/>
              <a:gd name="connsiteX240" fmla="*/ 776914 w 809202"/>
              <a:gd name="connsiteY240" fmla="*/ 91747 h 105717"/>
              <a:gd name="connsiteX241" fmla="*/ 785073 w 809202"/>
              <a:gd name="connsiteY241" fmla="*/ 89697 h 105717"/>
              <a:gd name="connsiteX242" fmla="*/ 791862 w 809202"/>
              <a:gd name="connsiteY242" fmla="*/ 83493 h 105717"/>
              <a:gd name="connsiteX243" fmla="*/ 794551 w 809202"/>
              <a:gd name="connsiteY243" fmla="*/ 72941 h 10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809202" h="105717">
                <a:moveTo>
                  <a:pt x="0" y="104060"/>
                </a:moveTo>
                <a:lnTo>
                  <a:pt x="0" y="4010"/>
                </a:lnTo>
                <a:lnTo>
                  <a:pt x="35666" y="4010"/>
                </a:lnTo>
                <a:cubicBezTo>
                  <a:pt x="43445" y="4010"/>
                  <a:pt x="49898" y="5427"/>
                  <a:pt x="55008" y="8254"/>
                </a:cubicBezTo>
                <a:cubicBezTo>
                  <a:pt x="60126" y="11088"/>
                  <a:pt x="63951" y="14968"/>
                  <a:pt x="66489" y="19886"/>
                </a:cubicBezTo>
                <a:cubicBezTo>
                  <a:pt x="69034" y="24770"/>
                  <a:pt x="70300" y="30273"/>
                  <a:pt x="70300" y="36395"/>
                </a:cubicBezTo>
                <a:cubicBezTo>
                  <a:pt x="70300" y="42551"/>
                  <a:pt x="69013" y="48088"/>
                  <a:pt x="66441" y="53007"/>
                </a:cubicBezTo>
                <a:cubicBezTo>
                  <a:pt x="63902" y="57891"/>
                  <a:pt x="60057" y="61770"/>
                  <a:pt x="54912" y="64632"/>
                </a:cubicBezTo>
                <a:cubicBezTo>
                  <a:pt x="49801" y="67466"/>
                  <a:pt x="43363" y="68883"/>
                  <a:pt x="35618" y="68883"/>
                </a:cubicBezTo>
                <a:lnTo>
                  <a:pt x="11088" y="68883"/>
                </a:lnTo>
                <a:lnTo>
                  <a:pt x="11088" y="56088"/>
                </a:lnTo>
                <a:lnTo>
                  <a:pt x="34249" y="56088"/>
                </a:lnTo>
                <a:cubicBezTo>
                  <a:pt x="39167" y="56088"/>
                  <a:pt x="43156" y="55235"/>
                  <a:pt x="46218" y="53543"/>
                </a:cubicBezTo>
                <a:cubicBezTo>
                  <a:pt x="49278" y="51817"/>
                  <a:pt x="51528" y="49471"/>
                  <a:pt x="52959" y="46513"/>
                </a:cubicBezTo>
                <a:cubicBezTo>
                  <a:pt x="54389" y="43549"/>
                  <a:pt x="55105" y="40178"/>
                  <a:pt x="55105" y="36395"/>
                </a:cubicBezTo>
                <a:cubicBezTo>
                  <a:pt x="55105" y="32619"/>
                  <a:pt x="54389" y="29261"/>
                  <a:pt x="52959" y="26331"/>
                </a:cubicBezTo>
                <a:cubicBezTo>
                  <a:pt x="51528" y="23401"/>
                  <a:pt x="49258" y="21104"/>
                  <a:pt x="46169" y="19446"/>
                </a:cubicBezTo>
                <a:cubicBezTo>
                  <a:pt x="43108" y="17781"/>
                  <a:pt x="39064" y="16956"/>
                  <a:pt x="34049" y="16956"/>
                </a:cubicBezTo>
                <a:lnTo>
                  <a:pt x="15099" y="16956"/>
                </a:lnTo>
                <a:lnTo>
                  <a:pt x="15099" y="104060"/>
                </a:lnTo>
                <a:lnTo>
                  <a:pt x="0" y="104060"/>
                </a:lnTo>
                <a:close/>
                <a:moveTo>
                  <a:pt x="101432" y="59507"/>
                </a:moveTo>
                <a:lnTo>
                  <a:pt x="101432" y="104060"/>
                </a:lnTo>
                <a:lnTo>
                  <a:pt x="86829" y="104060"/>
                </a:lnTo>
                <a:lnTo>
                  <a:pt x="86829" y="4010"/>
                </a:lnTo>
                <a:lnTo>
                  <a:pt x="101240" y="4010"/>
                </a:lnTo>
                <a:lnTo>
                  <a:pt x="101240" y="41231"/>
                </a:lnTo>
                <a:lnTo>
                  <a:pt x="102168" y="41231"/>
                </a:lnTo>
                <a:cubicBezTo>
                  <a:pt x="103922" y="37193"/>
                  <a:pt x="106612" y="33987"/>
                  <a:pt x="110230" y="31607"/>
                </a:cubicBezTo>
                <a:cubicBezTo>
                  <a:pt x="113841" y="29234"/>
                  <a:pt x="118567" y="28044"/>
                  <a:pt x="124393" y="28044"/>
                </a:cubicBezTo>
                <a:cubicBezTo>
                  <a:pt x="129538" y="28044"/>
                  <a:pt x="134037" y="29104"/>
                  <a:pt x="137875" y="31222"/>
                </a:cubicBezTo>
                <a:cubicBezTo>
                  <a:pt x="141755" y="33334"/>
                  <a:pt x="144747" y="36498"/>
                  <a:pt x="146866" y="40694"/>
                </a:cubicBezTo>
                <a:cubicBezTo>
                  <a:pt x="149019" y="44862"/>
                  <a:pt x="150092" y="50076"/>
                  <a:pt x="150092" y="56329"/>
                </a:cubicBezTo>
                <a:lnTo>
                  <a:pt x="150092" y="104060"/>
                </a:lnTo>
                <a:lnTo>
                  <a:pt x="135482" y="104060"/>
                </a:lnTo>
                <a:lnTo>
                  <a:pt x="135482" y="58090"/>
                </a:lnTo>
                <a:cubicBezTo>
                  <a:pt x="135482" y="52587"/>
                  <a:pt x="134065" y="48315"/>
                  <a:pt x="131231" y="45289"/>
                </a:cubicBezTo>
                <a:cubicBezTo>
                  <a:pt x="128403" y="42228"/>
                  <a:pt x="124462" y="40694"/>
                  <a:pt x="119413" y="40694"/>
                </a:cubicBezTo>
                <a:cubicBezTo>
                  <a:pt x="115960" y="40694"/>
                  <a:pt x="112865" y="41430"/>
                  <a:pt x="110127" y="42895"/>
                </a:cubicBezTo>
                <a:cubicBezTo>
                  <a:pt x="107424" y="44360"/>
                  <a:pt x="105291" y="46513"/>
                  <a:pt x="103730" y="49340"/>
                </a:cubicBezTo>
                <a:cubicBezTo>
                  <a:pt x="102196" y="52147"/>
                  <a:pt x="101432" y="55531"/>
                  <a:pt x="101432" y="59507"/>
                </a:cubicBezTo>
                <a:close/>
                <a:moveTo>
                  <a:pt x="191419" y="105718"/>
                </a:moveTo>
                <a:cubicBezTo>
                  <a:pt x="186666" y="105718"/>
                  <a:pt x="182366" y="104844"/>
                  <a:pt x="178521" y="103083"/>
                </a:cubicBezTo>
                <a:cubicBezTo>
                  <a:pt x="174683" y="101295"/>
                  <a:pt x="171636" y="98702"/>
                  <a:pt x="169386" y="95317"/>
                </a:cubicBezTo>
                <a:cubicBezTo>
                  <a:pt x="167171" y="91926"/>
                  <a:pt x="166064" y="87778"/>
                  <a:pt x="166064" y="82860"/>
                </a:cubicBezTo>
                <a:cubicBezTo>
                  <a:pt x="166064" y="78623"/>
                  <a:pt x="166882" y="75135"/>
                  <a:pt x="168513" y="72405"/>
                </a:cubicBezTo>
                <a:cubicBezTo>
                  <a:pt x="170136" y="69667"/>
                  <a:pt x="172337" y="67500"/>
                  <a:pt x="175103" y="65904"/>
                </a:cubicBezTo>
                <a:cubicBezTo>
                  <a:pt x="177875" y="64308"/>
                  <a:pt x="180970" y="63105"/>
                  <a:pt x="184389" y="62293"/>
                </a:cubicBezTo>
                <a:cubicBezTo>
                  <a:pt x="187807" y="61474"/>
                  <a:pt x="191295" y="60855"/>
                  <a:pt x="194844" y="60436"/>
                </a:cubicBezTo>
                <a:cubicBezTo>
                  <a:pt x="199336" y="59913"/>
                  <a:pt x="202982" y="59487"/>
                  <a:pt x="205788" y="59163"/>
                </a:cubicBezTo>
                <a:cubicBezTo>
                  <a:pt x="208588" y="58806"/>
                  <a:pt x="210624" y="58235"/>
                  <a:pt x="211889" y="57450"/>
                </a:cubicBezTo>
                <a:cubicBezTo>
                  <a:pt x="213162" y="56673"/>
                  <a:pt x="213795" y="55401"/>
                  <a:pt x="213795" y="53639"/>
                </a:cubicBezTo>
                <a:lnTo>
                  <a:pt x="213795" y="53302"/>
                </a:lnTo>
                <a:cubicBezTo>
                  <a:pt x="213795" y="49031"/>
                  <a:pt x="212591" y="45729"/>
                  <a:pt x="210184" y="43384"/>
                </a:cubicBezTo>
                <a:cubicBezTo>
                  <a:pt x="207804" y="41038"/>
                  <a:pt x="204254" y="39869"/>
                  <a:pt x="199529" y="39869"/>
                </a:cubicBezTo>
                <a:cubicBezTo>
                  <a:pt x="194617" y="39869"/>
                  <a:pt x="190738" y="40955"/>
                  <a:pt x="187904" y="43136"/>
                </a:cubicBezTo>
                <a:cubicBezTo>
                  <a:pt x="185104" y="45289"/>
                  <a:pt x="183164" y="47683"/>
                  <a:pt x="182091" y="50324"/>
                </a:cubicBezTo>
                <a:lnTo>
                  <a:pt x="168361" y="47194"/>
                </a:lnTo>
                <a:cubicBezTo>
                  <a:pt x="169992" y="42634"/>
                  <a:pt x="172372" y="38953"/>
                  <a:pt x="175495" y="36154"/>
                </a:cubicBezTo>
                <a:cubicBezTo>
                  <a:pt x="178652" y="33320"/>
                  <a:pt x="182284" y="31270"/>
                  <a:pt x="186390" y="29997"/>
                </a:cubicBezTo>
                <a:cubicBezTo>
                  <a:pt x="190497" y="28698"/>
                  <a:pt x="194810" y="28044"/>
                  <a:pt x="199336" y="28044"/>
                </a:cubicBezTo>
                <a:cubicBezTo>
                  <a:pt x="202335" y="28044"/>
                  <a:pt x="205506" y="28402"/>
                  <a:pt x="208863" y="29117"/>
                </a:cubicBezTo>
                <a:cubicBezTo>
                  <a:pt x="212247" y="29805"/>
                  <a:pt x="215411" y="31071"/>
                  <a:pt x="218342" y="32928"/>
                </a:cubicBezTo>
                <a:cubicBezTo>
                  <a:pt x="221306" y="34785"/>
                  <a:pt x="223728" y="37440"/>
                  <a:pt x="225619" y="40894"/>
                </a:cubicBezTo>
                <a:cubicBezTo>
                  <a:pt x="227511" y="44312"/>
                  <a:pt x="228453" y="48756"/>
                  <a:pt x="228453" y="54231"/>
                </a:cubicBezTo>
                <a:lnTo>
                  <a:pt x="228453" y="104060"/>
                </a:lnTo>
                <a:lnTo>
                  <a:pt x="214187" y="104060"/>
                </a:lnTo>
                <a:lnTo>
                  <a:pt x="214187" y="93804"/>
                </a:lnTo>
                <a:lnTo>
                  <a:pt x="213602" y="93804"/>
                </a:lnTo>
                <a:cubicBezTo>
                  <a:pt x="212660" y="95689"/>
                  <a:pt x="211243" y="97546"/>
                  <a:pt x="209351" y="99369"/>
                </a:cubicBezTo>
                <a:cubicBezTo>
                  <a:pt x="207460" y="101192"/>
                  <a:pt x="205038" y="102712"/>
                  <a:pt x="202074" y="103916"/>
                </a:cubicBezTo>
                <a:cubicBezTo>
                  <a:pt x="199109" y="105119"/>
                  <a:pt x="195560" y="105718"/>
                  <a:pt x="191419" y="105718"/>
                </a:cubicBezTo>
                <a:close/>
                <a:moveTo>
                  <a:pt x="194597" y="93996"/>
                </a:moveTo>
                <a:cubicBezTo>
                  <a:pt x="198634" y="93996"/>
                  <a:pt x="202087" y="93199"/>
                  <a:pt x="204956" y="91603"/>
                </a:cubicBezTo>
                <a:cubicBezTo>
                  <a:pt x="207852" y="90007"/>
                  <a:pt x="210053" y="87923"/>
                  <a:pt x="211552" y="85350"/>
                </a:cubicBezTo>
                <a:cubicBezTo>
                  <a:pt x="213079" y="82743"/>
                  <a:pt x="213843" y="79957"/>
                  <a:pt x="213843" y="76993"/>
                </a:cubicBezTo>
                <a:lnTo>
                  <a:pt x="213843" y="67321"/>
                </a:lnTo>
                <a:cubicBezTo>
                  <a:pt x="213327" y="67844"/>
                  <a:pt x="212316" y="68333"/>
                  <a:pt x="210816" y="68786"/>
                </a:cubicBezTo>
                <a:cubicBezTo>
                  <a:pt x="209351" y="69213"/>
                  <a:pt x="207673" y="69584"/>
                  <a:pt x="205788" y="69914"/>
                </a:cubicBezTo>
                <a:cubicBezTo>
                  <a:pt x="203897" y="70203"/>
                  <a:pt x="202053" y="70478"/>
                  <a:pt x="200265" y="70740"/>
                </a:cubicBezTo>
                <a:cubicBezTo>
                  <a:pt x="198476" y="70967"/>
                  <a:pt x="196977" y="71166"/>
                  <a:pt x="195773" y="71325"/>
                </a:cubicBezTo>
                <a:cubicBezTo>
                  <a:pt x="192939" y="71689"/>
                  <a:pt x="190346" y="72287"/>
                  <a:pt x="188000" y="73134"/>
                </a:cubicBezTo>
                <a:cubicBezTo>
                  <a:pt x="185689" y="73980"/>
                  <a:pt x="183831" y="75204"/>
                  <a:pt x="182435" y="76800"/>
                </a:cubicBezTo>
                <a:cubicBezTo>
                  <a:pt x="181066" y="78361"/>
                  <a:pt x="180378" y="80446"/>
                  <a:pt x="180378" y="83052"/>
                </a:cubicBezTo>
                <a:cubicBezTo>
                  <a:pt x="180378" y="86671"/>
                  <a:pt x="181720" y="89402"/>
                  <a:pt x="184389" y="91259"/>
                </a:cubicBezTo>
                <a:cubicBezTo>
                  <a:pt x="187058" y="93082"/>
                  <a:pt x="190463" y="93996"/>
                  <a:pt x="194597" y="93996"/>
                </a:cubicBezTo>
                <a:close/>
                <a:moveTo>
                  <a:pt x="247906" y="104060"/>
                </a:moveTo>
                <a:lnTo>
                  <a:pt x="247906" y="29021"/>
                </a:lnTo>
                <a:lnTo>
                  <a:pt x="261932" y="29021"/>
                </a:lnTo>
                <a:lnTo>
                  <a:pt x="261932" y="41231"/>
                </a:lnTo>
                <a:lnTo>
                  <a:pt x="262860" y="41231"/>
                </a:lnTo>
                <a:cubicBezTo>
                  <a:pt x="264422" y="37097"/>
                  <a:pt x="266980" y="33870"/>
                  <a:pt x="270530" y="31559"/>
                </a:cubicBezTo>
                <a:cubicBezTo>
                  <a:pt x="274079" y="29214"/>
                  <a:pt x="278330" y="28044"/>
                  <a:pt x="283283" y="28044"/>
                </a:cubicBezTo>
                <a:cubicBezTo>
                  <a:pt x="288297" y="28044"/>
                  <a:pt x="292500" y="29214"/>
                  <a:pt x="295885" y="31559"/>
                </a:cubicBezTo>
                <a:cubicBezTo>
                  <a:pt x="299303" y="33905"/>
                  <a:pt x="301828" y="37131"/>
                  <a:pt x="303458" y="41231"/>
                </a:cubicBezTo>
                <a:lnTo>
                  <a:pt x="304235" y="41231"/>
                </a:lnTo>
                <a:cubicBezTo>
                  <a:pt x="306030" y="37227"/>
                  <a:pt x="308878" y="34035"/>
                  <a:pt x="312785" y="31655"/>
                </a:cubicBezTo>
                <a:cubicBezTo>
                  <a:pt x="316692" y="29248"/>
                  <a:pt x="321356" y="28044"/>
                  <a:pt x="326763" y="28044"/>
                </a:cubicBezTo>
                <a:cubicBezTo>
                  <a:pt x="333566" y="28044"/>
                  <a:pt x="339117" y="30176"/>
                  <a:pt x="343416" y="34441"/>
                </a:cubicBezTo>
                <a:cubicBezTo>
                  <a:pt x="347749" y="38713"/>
                  <a:pt x="349916" y="45144"/>
                  <a:pt x="349916" y="53743"/>
                </a:cubicBezTo>
                <a:lnTo>
                  <a:pt x="349916" y="104060"/>
                </a:lnTo>
                <a:lnTo>
                  <a:pt x="335306" y="104060"/>
                </a:lnTo>
                <a:lnTo>
                  <a:pt x="335306" y="55111"/>
                </a:lnTo>
                <a:cubicBezTo>
                  <a:pt x="335306" y="50028"/>
                  <a:pt x="333923" y="46348"/>
                  <a:pt x="331158" y="44065"/>
                </a:cubicBezTo>
                <a:cubicBezTo>
                  <a:pt x="328386" y="41788"/>
                  <a:pt x="325084" y="40646"/>
                  <a:pt x="321239" y="40646"/>
                </a:cubicBezTo>
                <a:cubicBezTo>
                  <a:pt x="316486" y="40646"/>
                  <a:pt x="312785" y="42111"/>
                  <a:pt x="310151" y="45041"/>
                </a:cubicBezTo>
                <a:cubicBezTo>
                  <a:pt x="307509" y="47944"/>
                  <a:pt x="306196" y="51672"/>
                  <a:pt x="306196" y="56233"/>
                </a:cubicBezTo>
                <a:lnTo>
                  <a:pt x="306196" y="104060"/>
                </a:lnTo>
                <a:lnTo>
                  <a:pt x="291633" y="104060"/>
                </a:lnTo>
                <a:lnTo>
                  <a:pt x="291633" y="54183"/>
                </a:lnTo>
                <a:cubicBezTo>
                  <a:pt x="291633" y="50111"/>
                  <a:pt x="290361" y="46837"/>
                  <a:pt x="287823" y="44360"/>
                </a:cubicBezTo>
                <a:cubicBezTo>
                  <a:pt x="285285" y="41884"/>
                  <a:pt x="281976" y="40646"/>
                  <a:pt x="277904" y="40646"/>
                </a:cubicBezTo>
                <a:cubicBezTo>
                  <a:pt x="275139" y="40646"/>
                  <a:pt x="272580" y="41382"/>
                  <a:pt x="270234" y="42847"/>
                </a:cubicBezTo>
                <a:cubicBezTo>
                  <a:pt x="267923" y="44278"/>
                  <a:pt x="266052" y="46279"/>
                  <a:pt x="264614" y="48852"/>
                </a:cubicBezTo>
                <a:cubicBezTo>
                  <a:pt x="263218" y="51425"/>
                  <a:pt x="262516" y="54410"/>
                  <a:pt x="262516" y="57794"/>
                </a:cubicBezTo>
                <a:lnTo>
                  <a:pt x="262516" y="104060"/>
                </a:lnTo>
                <a:lnTo>
                  <a:pt x="247906" y="104060"/>
                </a:lnTo>
                <a:close/>
                <a:moveTo>
                  <a:pt x="407078" y="104060"/>
                </a:moveTo>
                <a:lnTo>
                  <a:pt x="407078" y="4010"/>
                </a:lnTo>
                <a:lnTo>
                  <a:pt x="443713" y="4010"/>
                </a:lnTo>
                <a:cubicBezTo>
                  <a:pt x="450819" y="4010"/>
                  <a:pt x="456693" y="5180"/>
                  <a:pt x="461350" y="7525"/>
                </a:cubicBezTo>
                <a:cubicBezTo>
                  <a:pt x="466007" y="9836"/>
                  <a:pt x="469494" y="12980"/>
                  <a:pt x="471806" y="16956"/>
                </a:cubicBezTo>
                <a:cubicBezTo>
                  <a:pt x="474117" y="20897"/>
                  <a:pt x="475272" y="25341"/>
                  <a:pt x="475272" y="30293"/>
                </a:cubicBezTo>
                <a:cubicBezTo>
                  <a:pt x="475272" y="34462"/>
                  <a:pt x="474509" y="37977"/>
                  <a:pt x="472982" y="40845"/>
                </a:cubicBezTo>
                <a:cubicBezTo>
                  <a:pt x="471448" y="43679"/>
                  <a:pt x="469398" y="45956"/>
                  <a:pt x="466825" y="47683"/>
                </a:cubicBezTo>
                <a:cubicBezTo>
                  <a:pt x="464280" y="49375"/>
                  <a:pt x="461481" y="50613"/>
                  <a:pt x="458420" y="51397"/>
                </a:cubicBezTo>
                <a:lnTo>
                  <a:pt x="458420" y="52374"/>
                </a:lnTo>
                <a:cubicBezTo>
                  <a:pt x="461742" y="52532"/>
                  <a:pt x="464982" y="53612"/>
                  <a:pt x="468146" y="55600"/>
                </a:cubicBezTo>
                <a:cubicBezTo>
                  <a:pt x="471338" y="57554"/>
                  <a:pt x="473972" y="60332"/>
                  <a:pt x="476057" y="63951"/>
                </a:cubicBezTo>
                <a:cubicBezTo>
                  <a:pt x="478141" y="67569"/>
                  <a:pt x="479186" y="71964"/>
                  <a:pt x="479186" y="77144"/>
                </a:cubicBezTo>
                <a:cubicBezTo>
                  <a:pt x="479186" y="82255"/>
                  <a:pt x="477976" y="86849"/>
                  <a:pt x="475568" y="90915"/>
                </a:cubicBezTo>
                <a:cubicBezTo>
                  <a:pt x="473188" y="94960"/>
                  <a:pt x="469508" y="98165"/>
                  <a:pt x="464528" y="100545"/>
                </a:cubicBezTo>
                <a:cubicBezTo>
                  <a:pt x="459548" y="102891"/>
                  <a:pt x="453178" y="104060"/>
                  <a:pt x="445426" y="104060"/>
                </a:cubicBezTo>
                <a:lnTo>
                  <a:pt x="407078" y="104060"/>
                </a:lnTo>
                <a:close/>
                <a:moveTo>
                  <a:pt x="422169" y="91114"/>
                </a:moveTo>
                <a:lnTo>
                  <a:pt x="443961" y="91114"/>
                </a:lnTo>
                <a:cubicBezTo>
                  <a:pt x="451190" y="91114"/>
                  <a:pt x="456370" y="89711"/>
                  <a:pt x="459493" y="86912"/>
                </a:cubicBezTo>
                <a:cubicBezTo>
                  <a:pt x="462623" y="84112"/>
                  <a:pt x="464184" y="80611"/>
                  <a:pt x="464184" y="76408"/>
                </a:cubicBezTo>
                <a:cubicBezTo>
                  <a:pt x="464184" y="73251"/>
                  <a:pt x="463386" y="70348"/>
                  <a:pt x="461790" y="67713"/>
                </a:cubicBezTo>
                <a:cubicBezTo>
                  <a:pt x="460194" y="65072"/>
                  <a:pt x="457918" y="62974"/>
                  <a:pt x="454953" y="61412"/>
                </a:cubicBezTo>
                <a:cubicBezTo>
                  <a:pt x="452023" y="59844"/>
                  <a:pt x="448535" y="59067"/>
                  <a:pt x="444497" y="59067"/>
                </a:cubicBezTo>
                <a:lnTo>
                  <a:pt x="422169" y="59067"/>
                </a:lnTo>
                <a:lnTo>
                  <a:pt x="422169" y="91114"/>
                </a:lnTo>
                <a:close/>
                <a:moveTo>
                  <a:pt x="422169" y="47291"/>
                </a:moveTo>
                <a:lnTo>
                  <a:pt x="442399" y="47291"/>
                </a:lnTo>
                <a:cubicBezTo>
                  <a:pt x="445784" y="47291"/>
                  <a:pt x="448831" y="46637"/>
                  <a:pt x="451534" y="45337"/>
                </a:cubicBezTo>
                <a:cubicBezTo>
                  <a:pt x="454265" y="44037"/>
                  <a:pt x="456432" y="42214"/>
                  <a:pt x="458028" y="39869"/>
                </a:cubicBezTo>
                <a:cubicBezTo>
                  <a:pt x="459658" y="37489"/>
                  <a:pt x="460470" y="34689"/>
                  <a:pt x="460470" y="31463"/>
                </a:cubicBezTo>
                <a:cubicBezTo>
                  <a:pt x="460470" y="27329"/>
                  <a:pt x="459025" y="23855"/>
                  <a:pt x="456122" y="21055"/>
                </a:cubicBezTo>
                <a:cubicBezTo>
                  <a:pt x="453226" y="18256"/>
                  <a:pt x="448783" y="16853"/>
                  <a:pt x="442785" y="16853"/>
                </a:cubicBezTo>
                <a:lnTo>
                  <a:pt x="422169" y="16853"/>
                </a:lnTo>
                <a:lnTo>
                  <a:pt x="422169" y="47291"/>
                </a:lnTo>
                <a:close/>
                <a:moveTo>
                  <a:pt x="517755" y="105718"/>
                </a:moveTo>
                <a:cubicBezTo>
                  <a:pt x="513002" y="105718"/>
                  <a:pt x="508703" y="104844"/>
                  <a:pt x="504858" y="103083"/>
                </a:cubicBezTo>
                <a:cubicBezTo>
                  <a:pt x="501012" y="101295"/>
                  <a:pt x="497965" y="98702"/>
                  <a:pt x="495723" y="95317"/>
                </a:cubicBezTo>
                <a:cubicBezTo>
                  <a:pt x="493508" y="91926"/>
                  <a:pt x="492400" y="87778"/>
                  <a:pt x="492400" y="82860"/>
                </a:cubicBezTo>
                <a:cubicBezTo>
                  <a:pt x="492400" y="78623"/>
                  <a:pt x="493212" y="75135"/>
                  <a:pt x="494842" y="72405"/>
                </a:cubicBezTo>
                <a:cubicBezTo>
                  <a:pt x="496472" y="69667"/>
                  <a:pt x="498667" y="67500"/>
                  <a:pt x="501439" y="65904"/>
                </a:cubicBezTo>
                <a:cubicBezTo>
                  <a:pt x="504204" y="64308"/>
                  <a:pt x="507299" y="63105"/>
                  <a:pt x="510718" y="62293"/>
                </a:cubicBezTo>
                <a:cubicBezTo>
                  <a:pt x="514137" y="61474"/>
                  <a:pt x="517624" y="60855"/>
                  <a:pt x="521174" y="60436"/>
                </a:cubicBezTo>
                <a:cubicBezTo>
                  <a:pt x="525665" y="59913"/>
                  <a:pt x="529318" y="59487"/>
                  <a:pt x="532117" y="59163"/>
                </a:cubicBezTo>
                <a:cubicBezTo>
                  <a:pt x="534917" y="58806"/>
                  <a:pt x="536953" y="58235"/>
                  <a:pt x="538226" y="57450"/>
                </a:cubicBezTo>
                <a:cubicBezTo>
                  <a:pt x="539491" y="56673"/>
                  <a:pt x="540131" y="55401"/>
                  <a:pt x="540131" y="53639"/>
                </a:cubicBezTo>
                <a:lnTo>
                  <a:pt x="540131" y="53302"/>
                </a:lnTo>
                <a:cubicBezTo>
                  <a:pt x="540131" y="49031"/>
                  <a:pt x="538927" y="45729"/>
                  <a:pt x="536513" y="43384"/>
                </a:cubicBezTo>
                <a:cubicBezTo>
                  <a:pt x="534140" y="41038"/>
                  <a:pt x="530584" y="39869"/>
                  <a:pt x="525865" y="39869"/>
                </a:cubicBezTo>
                <a:cubicBezTo>
                  <a:pt x="520947" y="39869"/>
                  <a:pt x="517067" y="40955"/>
                  <a:pt x="514240" y="43136"/>
                </a:cubicBezTo>
                <a:cubicBezTo>
                  <a:pt x="511433" y="45289"/>
                  <a:pt x="509501" y="47683"/>
                  <a:pt x="508420" y="50324"/>
                </a:cubicBezTo>
                <a:lnTo>
                  <a:pt x="494698" y="47194"/>
                </a:lnTo>
                <a:cubicBezTo>
                  <a:pt x="496321" y="42634"/>
                  <a:pt x="498701" y="38953"/>
                  <a:pt x="501831" y="36154"/>
                </a:cubicBezTo>
                <a:cubicBezTo>
                  <a:pt x="504988" y="33320"/>
                  <a:pt x="508620" y="31270"/>
                  <a:pt x="512720" y="29997"/>
                </a:cubicBezTo>
                <a:cubicBezTo>
                  <a:pt x="516826" y="28698"/>
                  <a:pt x="521139" y="28044"/>
                  <a:pt x="525665" y="28044"/>
                </a:cubicBezTo>
                <a:cubicBezTo>
                  <a:pt x="528664" y="28044"/>
                  <a:pt x="531842" y="28402"/>
                  <a:pt x="535192" y="29117"/>
                </a:cubicBezTo>
                <a:cubicBezTo>
                  <a:pt x="538583" y="29805"/>
                  <a:pt x="541741" y="31071"/>
                  <a:pt x="544671" y="32928"/>
                </a:cubicBezTo>
                <a:cubicBezTo>
                  <a:pt x="547636" y="34785"/>
                  <a:pt x="550064" y="37440"/>
                  <a:pt x="551949" y="40894"/>
                </a:cubicBezTo>
                <a:cubicBezTo>
                  <a:pt x="553840" y="44312"/>
                  <a:pt x="554783" y="48756"/>
                  <a:pt x="554783" y="54231"/>
                </a:cubicBezTo>
                <a:lnTo>
                  <a:pt x="554783" y="104060"/>
                </a:lnTo>
                <a:lnTo>
                  <a:pt x="540523" y="104060"/>
                </a:lnTo>
                <a:lnTo>
                  <a:pt x="540523" y="93804"/>
                </a:lnTo>
                <a:lnTo>
                  <a:pt x="539932" y="93804"/>
                </a:lnTo>
                <a:cubicBezTo>
                  <a:pt x="538989" y="95689"/>
                  <a:pt x="537572" y="97546"/>
                  <a:pt x="535681" y="99369"/>
                </a:cubicBezTo>
                <a:cubicBezTo>
                  <a:pt x="533796" y="101192"/>
                  <a:pt x="531368" y="102712"/>
                  <a:pt x="528403" y="103916"/>
                </a:cubicBezTo>
                <a:cubicBezTo>
                  <a:pt x="525438" y="105119"/>
                  <a:pt x="521889" y="105718"/>
                  <a:pt x="517755" y="105718"/>
                </a:cubicBezTo>
                <a:close/>
                <a:moveTo>
                  <a:pt x="520933" y="93996"/>
                </a:moveTo>
                <a:cubicBezTo>
                  <a:pt x="524971" y="93996"/>
                  <a:pt x="528424" y="93199"/>
                  <a:pt x="531285" y="91603"/>
                </a:cubicBezTo>
                <a:cubicBezTo>
                  <a:pt x="534188" y="90007"/>
                  <a:pt x="536382" y="87923"/>
                  <a:pt x="537882" y="85350"/>
                </a:cubicBezTo>
                <a:cubicBezTo>
                  <a:pt x="539416" y="82743"/>
                  <a:pt x="540179" y="79957"/>
                  <a:pt x="540179" y="76993"/>
                </a:cubicBezTo>
                <a:lnTo>
                  <a:pt x="540179" y="67321"/>
                </a:lnTo>
                <a:cubicBezTo>
                  <a:pt x="539656" y="67844"/>
                  <a:pt x="538645" y="68333"/>
                  <a:pt x="537153" y="68786"/>
                </a:cubicBezTo>
                <a:cubicBezTo>
                  <a:pt x="535681" y="69213"/>
                  <a:pt x="534009" y="69584"/>
                  <a:pt x="532117" y="69914"/>
                </a:cubicBezTo>
                <a:cubicBezTo>
                  <a:pt x="530226" y="70203"/>
                  <a:pt x="528389" y="70478"/>
                  <a:pt x="526594" y="70740"/>
                </a:cubicBezTo>
                <a:cubicBezTo>
                  <a:pt x="524806" y="70967"/>
                  <a:pt x="523306" y="71166"/>
                  <a:pt x="522102" y="71325"/>
                </a:cubicBezTo>
                <a:cubicBezTo>
                  <a:pt x="519268" y="71689"/>
                  <a:pt x="516682" y="72287"/>
                  <a:pt x="514336" y="73134"/>
                </a:cubicBezTo>
                <a:cubicBezTo>
                  <a:pt x="512025" y="73980"/>
                  <a:pt x="510168" y="75204"/>
                  <a:pt x="508765" y="76800"/>
                </a:cubicBezTo>
                <a:cubicBezTo>
                  <a:pt x="507396" y="78361"/>
                  <a:pt x="506715" y="80446"/>
                  <a:pt x="506715" y="83052"/>
                </a:cubicBezTo>
                <a:cubicBezTo>
                  <a:pt x="506715" y="86671"/>
                  <a:pt x="508049" y="89402"/>
                  <a:pt x="510718" y="91259"/>
                </a:cubicBezTo>
                <a:cubicBezTo>
                  <a:pt x="513387" y="93082"/>
                  <a:pt x="516792" y="93996"/>
                  <a:pt x="520933" y="93996"/>
                </a:cubicBezTo>
                <a:close/>
                <a:moveTo>
                  <a:pt x="611820" y="104060"/>
                </a:moveTo>
                <a:lnTo>
                  <a:pt x="611820" y="4010"/>
                </a:lnTo>
                <a:lnTo>
                  <a:pt x="626919" y="4010"/>
                </a:lnTo>
                <a:lnTo>
                  <a:pt x="626919" y="47490"/>
                </a:lnTo>
                <a:lnTo>
                  <a:pt x="676796" y="47490"/>
                </a:lnTo>
                <a:lnTo>
                  <a:pt x="676796" y="4010"/>
                </a:lnTo>
                <a:lnTo>
                  <a:pt x="691943" y="4010"/>
                </a:lnTo>
                <a:lnTo>
                  <a:pt x="691943" y="104060"/>
                </a:lnTo>
                <a:lnTo>
                  <a:pt x="676796" y="104060"/>
                </a:lnTo>
                <a:lnTo>
                  <a:pt x="676796" y="60436"/>
                </a:lnTo>
                <a:lnTo>
                  <a:pt x="626919" y="60436"/>
                </a:lnTo>
                <a:lnTo>
                  <a:pt x="626919" y="104060"/>
                </a:lnTo>
                <a:lnTo>
                  <a:pt x="611820" y="104060"/>
                </a:lnTo>
                <a:close/>
                <a:moveTo>
                  <a:pt x="712757" y="104060"/>
                </a:moveTo>
                <a:lnTo>
                  <a:pt x="712757" y="29021"/>
                </a:lnTo>
                <a:lnTo>
                  <a:pt x="727361" y="29021"/>
                </a:lnTo>
                <a:lnTo>
                  <a:pt x="727361" y="104060"/>
                </a:lnTo>
                <a:lnTo>
                  <a:pt x="712757" y="104060"/>
                </a:lnTo>
                <a:close/>
                <a:moveTo>
                  <a:pt x="720131" y="17444"/>
                </a:moveTo>
                <a:cubicBezTo>
                  <a:pt x="717593" y="17444"/>
                  <a:pt x="715412" y="16598"/>
                  <a:pt x="713583" y="14899"/>
                </a:cubicBezTo>
                <a:cubicBezTo>
                  <a:pt x="711794" y="13172"/>
                  <a:pt x="710900" y="11123"/>
                  <a:pt x="710900" y="8743"/>
                </a:cubicBezTo>
                <a:cubicBezTo>
                  <a:pt x="710900" y="6335"/>
                  <a:pt x="711794" y="4285"/>
                  <a:pt x="713583" y="2593"/>
                </a:cubicBezTo>
                <a:cubicBezTo>
                  <a:pt x="715412" y="867"/>
                  <a:pt x="717593" y="0"/>
                  <a:pt x="720131" y="0"/>
                </a:cubicBezTo>
                <a:cubicBezTo>
                  <a:pt x="722669" y="0"/>
                  <a:pt x="724836" y="867"/>
                  <a:pt x="726632" y="2593"/>
                </a:cubicBezTo>
                <a:cubicBezTo>
                  <a:pt x="728454" y="4285"/>
                  <a:pt x="729362" y="6335"/>
                  <a:pt x="729362" y="8743"/>
                </a:cubicBezTo>
                <a:cubicBezTo>
                  <a:pt x="729362" y="11123"/>
                  <a:pt x="728454" y="13172"/>
                  <a:pt x="726632" y="14899"/>
                </a:cubicBezTo>
                <a:cubicBezTo>
                  <a:pt x="724836" y="16598"/>
                  <a:pt x="722669" y="17444"/>
                  <a:pt x="720131" y="17444"/>
                </a:cubicBezTo>
                <a:close/>
                <a:moveTo>
                  <a:pt x="794551" y="72941"/>
                </a:moveTo>
                <a:lnTo>
                  <a:pt x="794551" y="29021"/>
                </a:lnTo>
                <a:lnTo>
                  <a:pt x="809203" y="29021"/>
                </a:lnTo>
                <a:lnTo>
                  <a:pt x="809203" y="104060"/>
                </a:lnTo>
                <a:lnTo>
                  <a:pt x="794840" y="104060"/>
                </a:lnTo>
                <a:lnTo>
                  <a:pt x="794840" y="91066"/>
                </a:lnTo>
                <a:lnTo>
                  <a:pt x="794063" y="91066"/>
                </a:lnTo>
                <a:cubicBezTo>
                  <a:pt x="792336" y="95070"/>
                  <a:pt x="789564" y="98413"/>
                  <a:pt x="785754" y="101082"/>
                </a:cubicBezTo>
                <a:cubicBezTo>
                  <a:pt x="781977" y="103716"/>
                  <a:pt x="777272" y="105037"/>
                  <a:pt x="771639" y="105037"/>
                </a:cubicBezTo>
                <a:cubicBezTo>
                  <a:pt x="766816" y="105037"/>
                  <a:pt x="762552" y="103977"/>
                  <a:pt x="758837" y="101859"/>
                </a:cubicBezTo>
                <a:cubicBezTo>
                  <a:pt x="755157" y="99713"/>
                  <a:pt x="752255" y="96535"/>
                  <a:pt x="750143" y="92332"/>
                </a:cubicBezTo>
                <a:cubicBezTo>
                  <a:pt x="748059" y="88136"/>
                  <a:pt x="747013" y="82936"/>
                  <a:pt x="747013" y="76752"/>
                </a:cubicBezTo>
                <a:lnTo>
                  <a:pt x="747013" y="29021"/>
                </a:lnTo>
                <a:lnTo>
                  <a:pt x="761623" y="29021"/>
                </a:lnTo>
                <a:lnTo>
                  <a:pt x="761623" y="74991"/>
                </a:lnTo>
                <a:cubicBezTo>
                  <a:pt x="761623" y="80109"/>
                  <a:pt x="763040" y="84174"/>
                  <a:pt x="765874" y="87207"/>
                </a:cubicBezTo>
                <a:cubicBezTo>
                  <a:pt x="768701" y="90234"/>
                  <a:pt x="772388" y="91747"/>
                  <a:pt x="776914" y="91747"/>
                </a:cubicBezTo>
                <a:cubicBezTo>
                  <a:pt x="779645" y="91747"/>
                  <a:pt x="782369" y="91066"/>
                  <a:pt x="785073" y="89697"/>
                </a:cubicBezTo>
                <a:cubicBezTo>
                  <a:pt x="787803" y="88329"/>
                  <a:pt x="790073" y="86258"/>
                  <a:pt x="791862" y="83493"/>
                </a:cubicBezTo>
                <a:cubicBezTo>
                  <a:pt x="793684" y="80721"/>
                  <a:pt x="794579" y="77206"/>
                  <a:pt x="794551" y="72941"/>
                </a:cubicBezTo>
                <a:close/>
              </a:path>
            </a:pathLst>
          </a:custGeom>
          <a:solidFill>
            <a:srgbClr val="000000">
              <a:alpha val="80000"/>
            </a:srgbClr>
          </a:solidFill>
          <a:ln w="6876" cap="flat">
            <a:noFill/>
            <a:prstDash val="solid"/>
            <a:miter/>
          </a:ln>
        </p:spPr>
        <p:txBody>
          <a:bodyPr rtlCol="0" anchor="ctr"/>
          <a:lstStyle/>
          <a:p>
            <a:endParaRPr lang="en-AS"/>
          </a:p>
        </p:txBody>
      </p:sp>
      <p:sp>
        <p:nvSpPr>
          <p:cNvPr id="85" name="Freeform: Shape 84">
            <a:extLst>
              <a:ext uri="{FF2B5EF4-FFF2-40B4-BE49-F238E27FC236}">
                <a16:creationId xmlns:a16="http://schemas.microsoft.com/office/drawing/2014/main" id="{A5077460-C1B7-D533-6557-CE9BDB86E71E}"/>
              </a:ext>
            </a:extLst>
          </p:cNvPr>
          <p:cNvSpPr/>
          <p:nvPr/>
        </p:nvSpPr>
        <p:spPr>
          <a:xfrm>
            <a:off x="4145411" y="6293071"/>
            <a:ext cx="1354802" cy="133761"/>
          </a:xfrm>
          <a:custGeom>
            <a:avLst/>
            <a:gdLst>
              <a:gd name="connsiteX0" fmla="*/ 0 w 1354802"/>
              <a:gd name="connsiteY0" fmla="*/ 132200 h 133761"/>
              <a:gd name="connsiteX1" fmla="*/ 0 w 1354802"/>
              <a:gd name="connsiteY1" fmla="*/ 29021 h 133761"/>
              <a:gd name="connsiteX2" fmla="*/ 14259 w 1354802"/>
              <a:gd name="connsiteY2" fmla="*/ 29021 h 133761"/>
              <a:gd name="connsiteX3" fmla="*/ 14259 w 1354802"/>
              <a:gd name="connsiteY3" fmla="*/ 41182 h 133761"/>
              <a:gd name="connsiteX4" fmla="*/ 15484 w 1354802"/>
              <a:gd name="connsiteY4" fmla="*/ 41182 h 133761"/>
              <a:gd name="connsiteX5" fmla="*/ 19150 w 1354802"/>
              <a:gd name="connsiteY5" fmla="*/ 35762 h 133761"/>
              <a:gd name="connsiteX6" fmla="*/ 25795 w 1354802"/>
              <a:gd name="connsiteY6" fmla="*/ 30390 h 133761"/>
              <a:gd name="connsiteX7" fmla="*/ 37028 w 1354802"/>
              <a:gd name="connsiteY7" fmla="*/ 28044 h 133761"/>
              <a:gd name="connsiteX8" fmla="*/ 53248 w 1354802"/>
              <a:gd name="connsiteY8" fmla="*/ 32632 h 133761"/>
              <a:gd name="connsiteX9" fmla="*/ 64432 w 1354802"/>
              <a:gd name="connsiteY9" fmla="*/ 45874 h 133761"/>
              <a:gd name="connsiteX10" fmla="*/ 68539 w 1354802"/>
              <a:gd name="connsiteY10" fmla="*/ 66688 h 133761"/>
              <a:gd name="connsiteX11" fmla="*/ 64487 w 1354802"/>
              <a:gd name="connsiteY11" fmla="*/ 87544 h 133761"/>
              <a:gd name="connsiteX12" fmla="*/ 53344 w 1354802"/>
              <a:gd name="connsiteY12" fmla="*/ 100882 h 133761"/>
              <a:gd name="connsiteX13" fmla="*/ 37172 w 1354802"/>
              <a:gd name="connsiteY13" fmla="*/ 105525 h 133761"/>
              <a:gd name="connsiteX14" fmla="*/ 25987 w 1354802"/>
              <a:gd name="connsiteY14" fmla="*/ 103228 h 133761"/>
              <a:gd name="connsiteX15" fmla="*/ 19246 w 1354802"/>
              <a:gd name="connsiteY15" fmla="*/ 97856 h 133761"/>
              <a:gd name="connsiteX16" fmla="*/ 15484 w 1354802"/>
              <a:gd name="connsiteY16" fmla="*/ 92387 h 133761"/>
              <a:gd name="connsiteX17" fmla="*/ 14603 w 1354802"/>
              <a:gd name="connsiteY17" fmla="*/ 92387 h 133761"/>
              <a:gd name="connsiteX18" fmla="*/ 14603 w 1354802"/>
              <a:gd name="connsiteY18" fmla="*/ 132200 h 133761"/>
              <a:gd name="connsiteX19" fmla="*/ 0 w 1354802"/>
              <a:gd name="connsiteY19" fmla="*/ 132200 h 133761"/>
              <a:gd name="connsiteX20" fmla="*/ 14314 w 1354802"/>
              <a:gd name="connsiteY20" fmla="*/ 66537 h 133761"/>
              <a:gd name="connsiteX21" fmla="*/ 16605 w 1354802"/>
              <a:gd name="connsiteY21" fmla="*/ 80411 h 133761"/>
              <a:gd name="connsiteX22" fmla="*/ 23250 w 1354802"/>
              <a:gd name="connsiteY22" fmla="*/ 89746 h 133761"/>
              <a:gd name="connsiteX23" fmla="*/ 33905 w 1354802"/>
              <a:gd name="connsiteY23" fmla="*/ 93068 h 133761"/>
              <a:gd name="connsiteX24" fmla="*/ 44842 w 1354802"/>
              <a:gd name="connsiteY24" fmla="*/ 89601 h 133761"/>
              <a:gd name="connsiteX25" fmla="*/ 51486 w 1354802"/>
              <a:gd name="connsiteY25" fmla="*/ 80074 h 133761"/>
              <a:gd name="connsiteX26" fmla="*/ 53784 w 1354802"/>
              <a:gd name="connsiteY26" fmla="*/ 66537 h 133761"/>
              <a:gd name="connsiteX27" fmla="*/ 51535 w 1354802"/>
              <a:gd name="connsiteY27" fmla="*/ 53206 h 133761"/>
              <a:gd name="connsiteX28" fmla="*/ 44897 w 1354802"/>
              <a:gd name="connsiteY28" fmla="*/ 43872 h 133761"/>
              <a:gd name="connsiteX29" fmla="*/ 33905 w 1354802"/>
              <a:gd name="connsiteY29" fmla="*/ 40453 h 133761"/>
              <a:gd name="connsiteX30" fmla="*/ 23153 w 1354802"/>
              <a:gd name="connsiteY30" fmla="*/ 43727 h 133761"/>
              <a:gd name="connsiteX31" fmla="*/ 16557 w 1354802"/>
              <a:gd name="connsiteY31" fmla="*/ 52862 h 133761"/>
              <a:gd name="connsiteX32" fmla="*/ 14314 w 1354802"/>
              <a:gd name="connsiteY32" fmla="*/ 66537 h 133761"/>
              <a:gd name="connsiteX33" fmla="*/ 99513 w 1354802"/>
              <a:gd name="connsiteY33" fmla="*/ 59507 h 133761"/>
              <a:gd name="connsiteX34" fmla="*/ 99513 w 1354802"/>
              <a:gd name="connsiteY34" fmla="*/ 104060 h 133761"/>
              <a:gd name="connsiteX35" fmla="*/ 84903 w 1354802"/>
              <a:gd name="connsiteY35" fmla="*/ 104060 h 133761"/>
              <a:gd name="connsiteX36" fmla="*/ 84903 w 1354802"/>
              <a:gd name="connsiteY36" fmla="*/ 4010 h 133761"/>
              <a:gd name="connsiteX37" fmla="*/ 99314 w 1354802"/>
              <a:gd name="connsiteY37" fmla="*/ 4010 h 133761"/>
              <a:gd name="connsiteX38" fmla="*/ 99314 w 1354802"/>
              <a:gd name="connsiteY38" fmla="*/ 41231 h 133761"/>
              <a:gd name="connsiteX39" fmla="*/ 100242 w 1354802"/>
              <a:gd name="connsiteY39" fmla="*/ 41231 h 133761"/>
              <a:gd name="connsiteX40" fmla="*/ 108304 w 1354802"/>
              <a:gd name="connsiteY40" fmla="*/ 31607 h 133761"/>
              <a:gd name="connsiteX41" fmla="*/ 122474 w 1354802"/>
              <a:gd name="connsiteY41" fmla="*/ 28044 h 133761"/>
              <a:gd name="connsiteX42" fmla="*/ 135956 w 1354802"/>
              <a:gd name="connsiteY42" fmla="*/ 31222 h 133761"/>
              <a:gd name="connsiteX43" fmla="*/ 144947 w 1354802"/>
              <a:gd name="connsiteY43" fmla="*/ 40694 h 133761"/>
              <a:gd name="connsiteX44" fmla="*/ 148173 w 1354802"/>
              <a:gd name="connsiteY44" fmla="*/ 56329 h 133761"/>
              <a:gd name="connsiteX45" fmla="*/ 148173 w 1354802"/>
              <a:gd name="connsiteY45" fmla="*/ 104060 h 133761"/>
              <a:gd name="connsiteX46" fmla="*/ 133562 w 1354802"/>
              <a:gd name="connsiteY46" fmla="*/ 104060 h 133761"/>
              <a:gd name="connsiteX47" fmla="*/ 133562 w 1354802"/>
              <a:gd name="connsiteY47" fmla="*/ 58090 h 133761"/>
              <a:gd name="connsiteX48" fmla="*/ 129311 w 1354802"/>
              <a:gd name="connsiteY48" fmla="*/ 45289 h 133761"/>
              <a:gd name="connsiteX49" fmla="*/ 117494 w 1354802"/>
              <a:gd name="connsiteY49" fmla="*/ 40694 h 133761"/>
              <a:gd name="connsiteX50" fmla="*/ 108208 w 1354802"/>
              <a:gd name="connsiteY50" fmla="*/ 42895 h 133761"/>
              <a:gd name="connsiteX51" fmla="*/ 101811 w 1354802"/>
              <a:gd name="connsiteY51" fmla="*/ 49340 h 133761"/>
              <a:gd name="connsiteX52" fmla="*/ 99513 w 1354802"/>
              <a:gd name="connsiteY52" fmla="*/ 59507 h 133761"/>
              <a:gd name="connsiteX53" fmla="*/ 189499 w 1354802"/>
              <a:gd name="connsiteY53" fmla="*/ 105718 h 133761"/>
              <a:gd name="connsiteX54" fmla="*/ 176602 w 1354802"/>
              <a:gd name="connsiteY54" fmla="*/ 103083 h 133761"/>
              <a:gd name="connsiteX55" fmla="*/ 167467 w 1354802"/>
              <a:gd name="connsiteY55" fmla="*/ 95317 h 133761"/>
              <a:gd name="connsiteX56" fmla="*/ 164145 w 1354802"/>
              <a:gd name="connsiteY56" fmla="*/ 82860 h 133761"/>
              <a:gd name="connsiteX57" fmla="*/ 166587 w 1354802"/>
              <a:gd name="connsiteY57" fmla="*/ 72405 h 133761"/>
              <a:gd name="connsiteX58" fmla="*/ 173183 w 1354802"/>
              <a:gd name="connsiteY58" fmla="*/ 65904 h 133761"/>
              <a:gd name="connsiteX59" fmla="*/ 182469 w 1354802"/>
              <a:gd name="connsiteY59" fmla="*/ 62293 h 133761"/>
              <a:gd name="connsiteX60" fmla="*/ 192918 w 1354802"/>
              <a:gd name="connsiteY60" fmla="*/ 60436 h 133761"/>
              <a:gd name="connsiteX61" fmla="*/ 203862 w 1354802"/>
              <a:gd name="connsiteY61" fmla="*/ 59163 h 133761"/>
              <a:gd name="connsiteX62" fmla="*/ 209970 w 1354802"/>
              <a:gd name="connsiteY62" fmla="*/ 57450 h 133761"/>
              <a:gd name="connsiteX63" fmla="*/ 211876 w 1354802"/>
              <a:gd name="connsiteY63" fmla="*/ 53639 h 133761"/>
              <a:gd name="connsiteX64" fmla="*/ 211876 w 1354802"/>
              <a:gd name="connsiteY64" fmla="*/ 53302 h 133761"/>
              <a:gd name="connsiteX65" fmla="*/ 208264 w 1354802"/>
              <a:gd name="connsiteY65" fmla="*/ 43384 h 133761"/>
              <a:gd name="connsiteX66" fmla="*/ 197609 w 1354802"/>
              <a:gd name="connsiteY66" fmla="*/ 39869 h 133761"/>
              <a:gd name="connsiteX67" fmla="*/ 185985 w 1354802"/>
              <a:gd name="connsiteY67" fmla="*/ 43136 h 133761"/>
              <a:gd name="connsiteX68" fmla="*/ 180172 w 1354802"/>
              <a:gd name="connsiteY68" fmla="*/ 50324 h 133761"/>
              <a:gd name="connsiteX69" fmla="*/ 166442 w 1354802"/>
              <a:gd name="connsiteY69" fmla="*/ 47194 h 133761"/>
              <a:gd name="connsiteX70" fmla="*/ 173575 w 1354802"/>
              <a:gd name="connsiteY70" fmla="*/ 36154 h 133761"/>
              <a:gd name="connsiteX71" fmla="*/ 184471 w 1354802"/>
              <a:gd name="connsiteY71" fmla="*/ 29997 h 133761"/>
              <a:gd name="connsiteX72" fmla="*/ 197417 w 1354802"/>
              <a:gd name="connsiteY72" fmla="*/ 28044 h 133761"/>
              <a:gd name="connsiteX73" fmla="*/ 206944 w 1354802"/>
              <a:gd name="connsiteY73" fmla="*/ 29117 h 133761"/>
              <a:gd name="connsiteX74" fmla="*/ 216422 w 1354802"/>
              <a:gd name="connsiteY74" fmla="*/ 32928 h 133761"/>
              <a:gd name="connsiteX75" fmla="*/ 223700 w 1354802"/>
              <a:gd name="connsiteY75" fmla="*/ 40894 h 133761"/>
              <a:gd name="connsiteX76" fmla="*/ 226534 w 1354802"/>
              <a:gd name="connsiteY76" fmla="*/ 54231 h 133761"/>
              <a:gd name="connsiteX77" fmla="*/ 226534 w 1354802"/>
              <a:gd name="connsiteY77" fmla="*/ 104060 h 133761"/>
              <a:gd name="connsiteX78" fmla="*/ 212268 w 1354802"/>
              <a:gd name="connsiteY78" fmla="*/ 104060 h 133761"/>
              <a:gd name="connsiteX79" fmla="*/ 212268 w 1354802"/>
              <a:gd name="connsiteY79" fmla="*/ 93804 h 133761"/>
              <a:gd name="connsiteX80" fmla="*/ 211683 w 1354802"/>
              <a:gd name="connsiteY80" fmla="*/ 93804 h 133761"/>
              <a:gd name="connsiteX81" fmla="*/ 207432 w 1354802"/>
              <a:gd name="connsiteY81" fmla="*/ 99369 h 133761"/>
              <a:gd name="connsiteX82" fmla="*/ 200154 w 1354802"/>
              <a:gd name="connsiteY82" fmla="*/ 103916 h 133761"/>
              <a:gd name="connsiteX83" fmla="*/ 189499 w 1354802"/>
              <a:gd name="connsiteY83" fmla="*/ 105718 h 133761"/>
              <a:gd name="connsiteX84" fmla="*/ 192677 w 1354802"/>
              <a:gd name="connsiteY84" fmla="*/ 93996 h 133761"/>
              <a:gd name="connsiteX85" fmla="*/ 203037 w 1354802"/>
              <a:gd name="connsiteY85" fmla="*/ 91603 h 133761"/>
              <a:gd name="connsiteX86" fmla="*/ 209626 w 1354802"/>
              <a:gd name="connsiteY86" fmla="*/ 85350 h 133761"/>
              <a:gd name="connsiteX87" fmla="*/ 211924 w 1354802"/>
              <a:gd name="connsiteY87" fmla="*/ 76993 h 133761"/>
              <a:gd name="connsiteX88" fmla="*/ 211924 w 1354802"/>
              <a:gd name="connsiteY88" fmla="*/ 67321 h 133761"/>
              <a:gd name="connsiteX89" fmla="*/ 208897 w 1354802"/>
              <a:gd name="connsiteY89" fmla="*/ 68786 h 133761"/>
              <a:gd name="connsiteX90" fmla="*/ 203862 w 1354802"/>
              <a:gd name="connsiteY90" fmla="*/ 69914 h 133761"/>
              <a:gd name="connsiteX91" fmla="*/ 198345 w 1354802"/>
              <a:gd name="connsiteY91" fmla="*/ 70740 h 133761"/>
              <a:gd name="connsiteX92" fmla="*/ 193847 w 1354802"/>
              <a:gd name="connsiteY92" fmla="*/ 71325 h 133761"/>
              <a:gd name="connsiteX93" fmla="*/ 186081 w 1354802"/>
              <a:gd name="connsiteY93" fmla="*/ 73134 h 133761"/>
              <a:gd name="connsiteX94" fmla="*/ 180509 w 1354802"/>
              <a:gd name="connsiteY94" fmla="*/ 76800 h 133761"/>
              <a:gd name="connsiteX95" fmla="*/ 178459 w 1354802"/>
              <a:gd name="connsiteY95" fmla="*/ 83052 h 133761"/>
              <a:gd name="connsiteX96" fmla="*/ 182469 w 1354802"/>
              <a:gd name="connsiteY96" fmla="*/ 91259 h 133761"/>
              <a:gd name="connsiteX97" fmla="*/ 192677 w 1354802"/>
              <a:gd name="connsiteY97" fmla="*/ 93996 h 133761"/>
              <a:gd name="connsiteX98" fmla="*/ 245987 w 1354802"/>
              <a:gd name="connsiteY98" fmla="*/ 104060 h 133761"/>
              <a:gd name="connsiteX99" fmla="*/ 245987 w 1354802"/>
              <a:gd name="connsiteY99" fmla="*/ 29021 h 133761"/>
              <a:gd name="connsiteX100" fmla="*/ 260012 w 1354802"/>
              <a:gd name="connsiteY100" fmla="*/ 29021 h 133761"/>
              <a:gd name="connsiteX101" fmla="*/ 260012 w 1354802"/>
              <a:gd name="connsiteY101" fmla="*/ 41231 h 133761"/>
              <a:gd name="connsiteX102" fmla="*/ 260941 w 1354802"/>
              <a:gd name="connsiteY102" fmla="*/ 41231 h 133761"/>
              <a:gd name="connsiteX103" fmla="*/ 268611 w 1354802"/>
              <a:gd name="connsiteY103" fmla="*/ 31559 h 133761"/>
              <a:gd name="connsiteX104" fmla="*/ 281357 w 1354802"/>
              <a:gd name="connsiteY104" fmla="*/ 28044 h 133761"/>
              <a:gd name="connsiteX105" fmla="*/ 293965 w 1354802"/>
              <a:gd name="connsiteY105" fmla="*/ 31559 h 133761"/>
              <a:gd name="connsiteX106" fmla="*/ 301539 w 1354802"/>
              <a:gd name="connsiteY106" fmla="*/ 41231 h 133761"/>
              <a:gd name="connsiteX107" fmla="*/ 302316 w 1354802"/>
              <a:gd name="connsiteY107" fmla="*/ 41231 h 133761"/>
              <a:gd name="connsiteX108" fmla="*/ 310866 w 1354802"/>
              <a:gd name="connsiteY108" fmla="*/ 31655 h 133761"/>
              <a:gd name="connsiteX109" fmla="*/ 324837 w 1354802"/>
              <a:gd name="connsiteY109" fmla="*/ 28044 h 133761"/>
              <a:gd name="connsiteX110" fmla="*/ 341497 w 1354802"/>
              <a:gd name="connsiteY110" fmla="*/ 34441 h 133761"/>
              <a:gd name="connsiteX111" fmla="*/ 347997 w 1354802"/>
              <a:gd name="connsiteY111" fmla="*/ 53743 h 133761"/>
              <a:gd name="connsiteX112" fmla="*/ 347997 w 1354802"/>
              <a:gd name="connsiteY112" fmla="*/ 104060 h 133761"/>
              <a:gd name="connsiteX113" fmla="*/ 333387 w 1354802"/>
              <a:gd name="connsiteY113" fmla="*/ 104060 h 133761"/>
              <a:gd name="connsiteX114" fmla="*/ 333387 w 1354802"/>
              <a:gd name="connsiteY114" fmla="*/ 55111 h 133761"/>
              <a:gd name="connsiteX115" fmla="*/ 329239 w 1354802"/>
              <a:gd name="connsiteY115" fmla="*/ 44065 h 133761"/>
              <a:gd name="connsiteX116" fmla="*/ 319320 w 1354802"/>
              <a:gd name="connsiteY116" fmla="*/ 40646 h 133761"/>
              <a:gd name="connsiteX117" fmla="*/ 308232 w 1354802"/>
              <a:gd name="connsiteY117" fmla="*/ 45041 h 133761"/>
              <a:gd name="connsiteX118" fmla="*/ 304269 w 1354802"/>
              <a:gd name="connsiteY118" fmla="*/ 56233 h 133761"/>
              <a:gd name="connsiteX119" fmla="*/ 304269 w 1354802"/>
              <a:gd name="connsiteY119" fmla="*/ 104060 h 133761"/>
              <a:gd name="connsiteX120" fmla="*/ 289714 w 1354802"/>
              <a:gd name="connsiteY120" fmla="*/ 104060 h 133761"/>
              <a:gd name="connsiteX121" fmla="*/ 289714 w 1354802"/>
              <a:gd name="connsiteY121" fmla="*/ 54183 h 133761"/>
              <a:gd name="connsiteX122" fmla="*/ 285904 w 1354802"/>
              <a:gd name="connsiteY122" fmla="*/ 44360 h 133761"/>
              <a:gd name="connsiteX123" fmla="*/ 275984 w 1354802"/>
              <a:gd name="connsiteY123" fmla="*/ 40646 h 133761"/>
              <a:gd name="connsiteX124" fmla="*/ 268315 w 1354802"/>
              <a:gd name="connsiteY124" fmla="*/ 42847 h 133761"/>
              <a:gd name="connsiteX125" fmla="*/ 262695 w 1354802"/>
              <a:gd name="connsiteY125" fmla="*/ 48852 h 133761"/>
              <a:gd name="connsiteX126" fmla="*/ 260597 w 1354802"/>
              <a:gd name="connsiteY126" fmla="*/ 57794 h 133761"/>
              <a:gd name="connsiteX127" fmla="*/ 260597 w 1354802"/>
              <a:gd name="connsiteY127" fmla="*/ 104060 h 133761"/>
              <a:gd name="connsiteX128" fmla="*/ 245987 w 1354802"/>
              <a:gd name="connsiteY128" fmla="*/ 104060 h 133761"/>
              <a:gd name="connsiteX129" fmla="*/ 382184 w 1354802"/>
              <a:gd name="connsiteY129" fmla="*/ 59507 h 133761"/>
              <a:gd name="connsiteX130" fmla="*/ 382184 w 1354802"/>
              <a:gd name="connsiteY130" fmla="*/ 104060 h 133761"/>
              <a:gd name="connsiteX131" fmla="*/ 367574 w 1354802"/>
              <a:gd name="connsiteY131" fmla="*/ 104060 h 133761"/>
              <a:gd name="connsiteX132" fmla="*/ 367574 w 1354802"/>
              <a:gd name="connsiteY132" fmla="*/ 4010 h 133761"/>
              <a:gd name="connsiteX133" fmla="*/ 381984 w 1354802"/>
              <a:gd name="connsiteY133" fmla="*/ 4010 h 133761"/>
              <a:gd name="connsiteX134" fmla="*/ 381984 w 1354802"/>
              <a:gd name="connsiteY134" fmla="*/ 41231 h 133761"/>
              <a:gd name="connsiteX135" fmla="*/ 382913 w 1354802"/>
              <a:gd name="connsiteY135" fmla="*/ 41231 h 133761"/>
              <a:gd name="connsiteX136" fmla="*/ 390975 w 1354802"/>
              <a:gd name="connsiteY136" fmla="*/ 31607 h 133761"/>
              <a:gd name="connsiteX137" fmla="*/ 405145 w 1354802"/>
              <a:gd name="connsiteY137" fmla="*/ 28044 h 133761"/>
              <a:gd name="connsiteX138" fmla="*/ 418627 w 1354802"/>
              <a:gd name="connsiteY138" fmla="*/ 31222 h 133761"/>
              <a:gd name="connsiteX139" fmla="*/ 427617 w 1354802"/>
              <a:gd name="connsiteY139" fmla="*/ 40694 h 133761"/>
              <a:gd name="connsiteX140" fmla="*/ 430837 w 1354802"/>
              <a:gd name="connsiteY140" fmla="*/ 56329 h 133761"/>
              <a:gd name="connsiteX141" fmla="*/ 430837 w 1354802"/>
              <a:gd name="connsiteY141" fmla="*/ 104060 h 133761"/>
              <a:gd name="connsiteX142" fmla="*/ 416233 w 1354802"/>
              <a:gd name="connsiteY142" fmla="*/ 104060 h 133761"/>
              <a:gd name="connsiteX143" fmla="*/ 416233 w 1354802"/>
              <a:gd name="connsiteY143" fmla="*/ 58090 h 133761"/>
              <a:gd name="connsiteX144" fmla="*/ 411982 w 1354802"/>
              <a:gd name="connsiteY144" fmla="*/ 45289 h 133761"/>
              <a:gd name="connsiteX145" fmla="*/ 400158 w 1354802"/>
              <a:gd name="connsiteY145" fmla="*/ 40694 h 133761"/>
              <a:gd name="connsiteX146" fmla="*/ 390878 w 1354802"/>
              <a:gd name="connsiteY146" fmla="*/ 42895 h 133761"/>
              <a:gd name="connsiteX147" fmla="*/ 384474 w 1354802"/>
              <a:gd name="connsiteY147" fmla="*/ 49340 h 133761"/>
              <a:gd name="connsiteX148" fmla="*/ 382184 w 1354802"/>
              <a:gd name="connsiteY148" fmla="*/ 59507 h 133761"/>
              <a:gd name="connsiteX149" fmla="*/ 450330 w 1354802"/>
              <a:gd name="connsiteY149" fmla="*/ 104060 h 133761"/>
              <a:gd name="connsiteX150" fmla="*/ 450330 w 1354802"/>
              <a:gd name="connsiteY150" fmla="*/ 29021 h 133761"/>
              <a:gd name="connsiteX151" fmla="*/ 464941 w 1354802"/>
              <a:gd name="connsiteY151" fmla="*/ 29021 h 133761"/>
              <a:gd name="connsiteX152" fmla="*/ 464941 w 1354802"/>
              <a:gd name="connsiteY152" fmla="*/ 104060 h 133761"/>
              <a:gd name="connsiteX153" fmla="*/ 450330 w 1354802"/>
              <a:gd name="connsiteY153" fmla="*/ 104060 h 133761"/>
              <a:gd name="connsiteX154" fmla="*/ 457711 w 1354802"/>
              <a:gd name="connsiteY154" fmla="*/ 17444 h 133761"/>
              <a:gd name="connsiteX155" fmla="*/ 451163 w 1354802"/>
              <a:gd name="connsiteY155" fmla="*/ 14899 h 133761"/>
              <a:gd name="connsiteX156" fmla="*/ 448473 w 1354802"/>
              <a:gd name="connsiteY156" fmla="*/ 8743 h 133761"/>
              <a:gd name="connsiteX157" fmla="*/ 451163 w 1354802"/>
              <a:gd name="connsiteY157" fmla="*/ 2593 h 133761"/>
              <a:gd name="connsiteX158" fmla="*/ 457711 w 1354802"/>
              <a:gd name="connsiteY158" fmla="*/ 0 h 133761"/>
              <a:gd name="connsiteX159" fmla="*/ 464205 w 1354802"/>
              <a:gd name="connsiteY159" fmla="*/ 2593 h 133761"/>
              <a:gd name="connsiteX160" fmla="*/ 466942 w 1354802"/>
              <a:gd name="connsiteY160" fmla="*/ 8743 h 133761"/>
              <a:gd name="connsiteX161" fmla="*/ 464205 w 1354802"/>
              <a:gd name="connsiteY161" fmla="*/ 14899 h 133761"/>
              <a:gd name="connsiteX162" fmla="*/ 457711 w 1354802"/>
              <a:gd name="connsiteY162" fmla="*/ 17444 h 133761"/>
              <a:gd name="connsiteX163" fmla="*/ 532124 w 1354802"/>
              <a:gd name="connsiteY163" fmla="*/ 72941 h 133761"/>
              <a:gd name="connsiteX164" fmla="*/ 532124 w 1354802"/>
              <a:gd name="connsiteY164" fmla="*/ 29021 h 133761"/>
              <a:gd name="connsiteX165" fmla="*/ 546783 w 1354802"/>
              <a:gd name="connsiteY165" fmla="*/ 29021 h 133761"/>
              <a:gd name="connsiteX166" fmla="*/ 546783 w 1354802"/>
              <a:gd name="connsiteY166" fmla="*/ 104060 h 133761"/>
              <a:gd name="connsiteX167" fmla="*/ 532420 w 1354802"/>
              <a:gd name="connsiteY167" fmla="*/ 104060 h 133761"/>
              <a:gd name="connsiteX168" fmla="*/ 532420 w 1354802"/>
              <a:gd name="connsiteY168" fmla="*/ 91066 h 133761"/>
              <a:gd name="connsiteX169" fmla="*/ 531636 w 1354802"/>
              <a:gd name="connsiteY169" fmla="*/ 91066 h 133761"/>
              <a:gd name="connsiteX170" fmla="*/ 523333 w 1354802"/>
              <a:gd name="connsiteY170" fmla="*/ 101082 h 133761"/>
              <a:gd name="connsiteX171" fmla="*/ 509212 w 1354802"/>
              <a:gd name="connsiteY171" fmla="*/ 105037 h 133761"/>
              <a:gd name="connsiteX172" fmla="*/ 496417 w 1354802"/>
              <a:gd name="connsiteY172" fmla="*/ 101859 h 133761"/>
              <a:gd name="connsiteX173" fmla="*/ 487716 w 1354802"/>
              <a:gd name="connsiteY173" fmla="*/ 92332 h 133761"/>
              <a:gd name="connsiteX174" fmla="*/ 484593 w 1354802"/>
              <a:gd name="connsiteY174" fmla="*/ 76752 h 133761"/>
              <a:gd name="connsiteX175" fmla="*/ 484593 w 1354802"/>
              <a:gd name="connsiteY175" fmla="*/ 29021 h 133761"/>
              <a:gd name="connsiteX176" fmla="*/ 499196 w 1354802"/>
              <a:gd name="connsiteY176" fmla="*/ 29021 h 133761"/>
              <a:gd name="connsiteX177" fmla="*/ 499196 w 1354802"/>
              <a:gd name="connsiteY177" fmla="*/ 74991 h 133761"/>
              <a:gd name="connsiteX178" fmla="*/ 503447 w 1354802"/>
              <a:gd name="connsiteY178" fmla="*/ 87207 h 133761"/>
              <a:gd name="connsiteX179" fmla="*/ 514487 w 1354802"/>
              <a:gd name="connsiteY179" fmla="*/ 91747 h 133761"/>
              <a:gd name="connsiteX180" fmla="*/ 522646 w 1354802"/>
              <a:gd name="connsiteY180" fmla="*/ 89697 h 133761"/>
              <a:gd name="connsiteX181" fmla="*/ 529442 w 1354802"/>
              <a:gd name="connsiteY181" fmla="*/ 83493 h 133761"/>
              <a:gd name="connsiteX182" fmla="*/ 532124 w 1354802"/>
              <a:gd name="connsiteY182" fmla="*/ 72941 h 133761"/>
              <a:gd name="connsiteX183" fmla="*/ 626644 w 1354802"/>
              <a:gd name="connsiteY183" fmla="*/ 131272 h 133761"/>
              <a:gd name="connsiteX184" fmla="*/ 599776 w 1354802"/>
              <a:gd name="connsiteY184" fmla="*/ 127117 h 133761"/>
              <a:gd name="connsiteX185" fmla="*/ 580089 w 1354802"/>
              <a:gd name="connsiteY185" fmla="*/ 115004 h 133761"/>
              <a:gd name="connsiteX186" fmla="*/ 567921 w 1354802"/>
              <a:gd name="connsiteY186" fmla="*/ 95462 h 133761"/>
              <a:gd name="connsiteX187" fmla="*/ 563773 w 1354802"/>
              <a:gd name="connsiteY187" fmla="*/ 69034 h 133761"/>
              <a:gd name="connsiteX188" fmla="*/ 567976 w 1354802"/>
              <a:gd name="connsiteY188" fmla="*/ 43040 h 133761"/>
              <a:gd name="connsiteX189" fmla="*/ 580185 w 1354802"/>
              <a:gd name="connsiteY189" fmla="*/ 23401 h 133761"/>
              <a:gd name="connsiteX190" fmla="*/ 599776 w 1354802"/>
              <a:gd name="connsiteY190" fmla="*/ 10944 h 133761"/>
              <a:gd name="connsiteX191" fmla="*/ 625963 w 1354802"/>
              <a:gd name="connsiteY191" fmla="*/ 6645 h 133761"/>
              <a:gd name="connsiteX192" fmla="*/ 650685 w 1354802"/>
              <a:gd name="connsiteY192" fmla="*/ 11040 h 133761"/>
              <a:gd name="connsiteX193" fmla="*/ 668658 w 1354802"/>
              <a:gd name="connsiteY193" fmla="*/ 23112 h 133761"/>
              <a:gd name="connsiteX194" fmla="*/ 679699 w 1354802"/>
              <a:gd name="connsiteY194" fmla="*/ 40694 h 133761"/>
              <a:gd name="connsiteX195" fmla="*/ 683413 w 1354802"/>
              <a:gd name="connsiteY195" fmla="*/ 61653 h 133761"/>
              <a:gd name="connsiteX196" fmla="*/ 682436 w 1354802"/>
              <a:gd name="connsiteY196" fmla="*/ 76752 h 133761"/>
              <a:gd name="connsiteX197" fmla="*/ 678825 w 1354802"/>
              <a:gd name="connsiteY197" fmla="*/ 90041 h 133761"/>
              <a:gd name="connsiteX198" fmla="*/ 671300 w 1354802"/>
              <a:gd name="connsiteY198" fmla="*/ 99513 h 133761"/>
              <a:gd name="connsiteX199" fmla="*/ 658595 w 1354802"/>
              <a:gd name="connsiteY199" fmla="*/ 103180 h 133761"/>
              <a:gd name="connsiteX200" fmla="*/ 650533 w 1354802"/>
              <a:gd name="connsiteY200" fmla="*/ 102203 h 133761"/>
              <a:gd name="connsiteX201" fmla="*/ 643895 w 1354802"/>
              <a:gd name="connsiteY201" fmla="*/ 98592 h 133761"/>
              <a:gd name="connsiteX202" fmla="*/ 640573 w 1354802"/>
              <a:gd name="connsiteY202" fmla="*/ 92139 h 133761"/>
              <a:gd name="connsiteX203" fmla="*/ 639981 w 1354802"/>
              <a:gd name="connsiteY203" fmla="*/ 92139 h 133761"/>
              <a:gd name="connsiteX204" fmla="*/ 636074 w 1354802"/>
              <a:gd name="connsiteY204" fmla="*/ 97511 h 133761"/>
              <a:gd name="connsiteX205" fmla="*/ 629093 w 1354802"/>
              <a:gd name="connsiteY205" fmla="*/ 101419 h 133761"/>
              <a:gd name="connsiteX206" fmla="*/ 619318 w 1354802"/>
              <a:gd name="connsiteY206" fmla="*/ 102595 h 133761"/>
              <a:gd name="connsiteX207" fmla="*/ 608230 w 1354802"/>
              <a:gd name="connsiteY207" fmla="*/ 99809 h 133761"/>
              <a:gd name="connsiteX208" fmla="*/ 599776 w 1354802"/>
              <a:gd name="connsiteY208" fmla="*/ 92772 h 133761"/>
              <a:gd name="connsiteX209" fmla="*/ 594452 w 1354802"/>
              <a:gd name="connsiteY209" fmla="*/ 82124 h 133761"/>
              <a:gd name="connsiteX210" fmla="*/ 592594 w 1354802"/>
              <a:gd name="connsiteY210" fmla="*/ 68443 h 133761"/>
              <a:gd name="connsiteX211" fmla="*/ 594699 w 1354802"/>
              <a:gd name="connsiteY211" fmla="*/ 55497 h 133761"/>
              <a:gd name="connsiteX212" fmla="*/ 600409 w 1354802"/>
              <a:gd name="connsiteY212" fmla="*/ 45585 h 133761"/>
              <a:gd name="connsiteX213" fmla="*/ 608814 w 1354802"/>
              <a:gd name="connsiteY213" fmla="*/ 38940 h 133761"/>
              <a:gd name="connsiteX214" fmla="*/ 618830 w 1354802"/>
              <a:gd name="connsiteY214" fmla="*/ 35858 h 133761"/>
              <a:gd name="connsiteX215" fmla="*/ 628260 w 1354802"/>
              <a:gd name="connsiteY215" fmla="*/ 36154 h 133761"/>
              <a:gd name="connsiteX216" fmla="*/ 635393 w 1354802"/>
              <a:gd name="connsiteY216" fmla="*/ 38837 h 133761"/>
              <a:gd name="connsiteX217" fmla="*/ 639005 w 1354802"/>
              <a:gd name="connsiteY217" fmla="*/ 42799 h 133761"/>
              <a:gd name="connsiteX218" fmla="*/ 639645 w 1354802"/>
              <a:gd name="connsiteY218" fmla="*/ 42799 h 133761"/>
              <a:gd name="connsiteX219" fmla="*/ 639645 w 1354802"/>
              <a:gd name="connsiteY219" fmla="*/ 37323 h 133761"/>
              <a:gd name="connsiteX220" fmla="*/ 651661 w 1354802"/>
              <a:gd name="connsiteY220" fmla="*/ 37323 h 133761"/>
              <a:gd name="connsiteX221" fmla="*/ 651661 w 1354802"/>
              <a:gd name="connsiteY221" fmla="*/ 82660 h 133761"/>
              <a:gd name="connsiteX222" fmla="*/ 653663 w 1354802"/>
              <a:gd name="connsiteY222" fmla="*/ 89209 h 133761"/>
              <a:gd name="connsiteX223" fmla="*/ 659476 w 1354802"/>
              <a:gd name="connsiteY223" fmla="*/ 91898 h 133761"/>
              <a:gd name="connsiteX224" fmla="*/ 666416 w 1354802"/>
              <a:gd name="connsiteY224" fmla="*/ 88624 h 133761"/>
              <a:gd name="connsiteX225" fmla="*/ 669979 w 1354802"/>
              <a:gd name="connsiteY225" fmla="*/ 78561 h 133761"/>
              <a:gd name="connsiteX226" fmla="*/ 671052 w 1354802"/>
              <a:gd name="connsiteY226" fmla="*/ 61165 h 133761"/>
              <a:gd name="connsiteX227" fmla="*/ 669050 w 1354802"/>
              <a:gd name="connsiteY227" fmla="*/ 47194 h 133761"/>
              <a:gd name="connsiteX228" fmla="*/ 663238 w 1354802"/>
              <a:gd name="connsiteY228" fmla="*/ 35274 h 133761"/>
              <a:gd name="connsiteX229" fmla="*/ 653856 w 1354802"/>
              <a:gd name="connsiteY229" fmla="*/ 26043 h 133761"/>
              <a:gd name="connsiteX230" fmla="*/ 641158 w 1354802"/>
              <a:gd name="connsiteY230" fmla="*/ 20079 h 133761"/>
              <a:gd name="connsiteX231" fmla="*/ 625474 w 1354802"/>
              <a:gd name="connsiteY231" fmla="*/ 17981 h 133761"/>
              <a:gd name="connsiteX232" fmla="*/ 604708 w 1354802"/>
              <a:gd name="connsiteY232" fmla="*/ 21592 h 133761"/>
              <a:gd name="connsiteX233" fmla="*/ 589368 w 1354802"/>
              <a:gd name="connsiteY233" fmla="*/ 31903 h 133761"/>
              <a:gd name="connsiteX234" fmla="*/ 579945 w 1354802"/>
              <a:gd name="connsiteY234" fmla="*/ 48075 h 133761"/>
              <a:gd name="connsiteX235" fmla="*/ 576767 w 1354802"/>
              <a:gd name="connsiteY235" fmla="*/ 69130 h 133761"/>
              <a:gd name="connsiteX236" fmla="*/ 580041 w 1354802"/>
              <a:gd name="connsiteY236" fmla="*/ 90722 h 133761"/>
              <a:gd name="connsiteX237" fmla="*/ 589712 w 1354802"/>
              <a:gd name="connsiteY237" fmla="*/ 106550 h 133761"/>
              <a:gd name="connsiteX238" fmla="*/ 605540 w 1354802"/>
              <a:gd name="connsiteY238" fmla="*/ 116325 h 133761"/>
              <a:gd name="connsiteX239" fmla="*/ 627283 w 1354802"/>
              <a:gd name="connsiteY239" fmla="*/ 119695 h 133761"/>
              <a:gd name="connsiteX240" fmla="*/ 638028 w 1354802"/>
              <a:gd name="connsiteY240" fmla="*/ 118718 h 133761"/>
              <a:gd name="connsiteX241" fmla="*/ 647410 w 1354802"/>
              <a:gd name="connsiteY241" fmla="*/ 116565 h 133761"/>
              <a:gd name="connsiteX242" fmla="*/ 653615 w 1354802"/>
              <a:gd name="connsiteY242" fmla="*/ 114660 h 133761"/>
              <a:gd name="connsiteX243" fmla="*/ 657033 w 1354802"/>
              <a:gd name="connsiteY243" fmla="*/ 125363 h 133761"/>
              <a:gd name="connsiteX244" fmla="*/ 648972 w 1354802"/>
              <a:gd name="connsiteY244" fmla="*/ 128142 h 133761"/>
              <a:gd name="connsiteX245" fmla="*/ 638124 w 1354802"/>
              <a:gd name="connsiteY245" fmla="*/ 130391 h 133761"/>
              <a:gd name="connsiteX246" fmla="*/ 626644 w 1354802"/>
              <a:gd name="connsiteY246" fmla="*/ 131272 h 133761"/>
              <a:gd name="connsiteX247" fmla="*/ 622152 w 1354802"/>
              <a:gd name="connsiteY247" fmla="*/ 90626 h 133761"/>
              <a:gd name="connsiteX248" fmla="*/ 632360 w 1354802"/>
              <a:gd name="connsiteY248" fmla="*/ 88088 h 133761"/>
              <a:gd name="connsiteX249" fmla="*/ 637980 w 1354802"/>
              <a:gd name="connsiteY249" fmla="*/ 80515 h 133761"/>
              <a:gd name="connsiteX250" fmla="*/ 639741 w 1354802"/>
              <a:gd name="connsiteY250" fmla="*/ 67809 h 133761"/>
              <a:gd name="connsiteX251" fmla="*/ 637835 w 1354802"/>
              <a:gd name="connsiteY251" fmla="*/ 55985 h 133761"/>
              <a:gd name="connsiteX252" fmla="*/ 632167 w 1354802"/>
              <a:gd name="connsiteY252" fmla="*/ 49636 h 133761"/>
              <a:gd name="connsiteX253" fmla="*/ 622345 w 1354802"/>
              <a:gd name="connsiteY253" fmla="*/ 47683 h 133761"/>
              <a:gd name="connsiteX254" fmla="*/ 612921 w 1354802"/>
              <a:gd name="connsiteY254" fmla="*/ 50372 h 133761"/>
              <a:gd name="connsiteX255" fmla="*/ 607005 w 1354802"/>
              <a:gd name="connsiteY255" fmla="*/ 57650 h 133761"/>
              <a:gd name="connsiteX256" fmla="*/ 604955 w 1354802"/>
              <a:gd name="connsiteY256" fmla="*/ 67858 h 133761"/>
              <a:gd name="connsiteX257" fmla="*/ 606613 w 1354802"/>
              <a:gd name="connsiteY257" fmla="*/ 79001 h 133761"/>
              <a:gd name="connsiteX258" fmla="*/ 611992 w 1354802"/>
              <a:gd name="connsiteY258" fmla="*/ 87400 h 133761"/>
              <a:gd name="connsiteX259" fmla="*/ 622152 w 1354802"/>
              <a:gd name="connsiteY259" fmla="*/ 90626 h 133761"/>
              <a:gd name="connsiteX260" fmla="*/ 731013 w 1354802"/>
              <a:gd name="connsiteY260" fmla="*/ 133762 h 133761"/>
              <a:gd name="connsiteX261" fmla="*/ 715619 w 1354802"/>
              <a:gd name="connsiteY261" fmla="*/ 131416 h 133761"/>
              <a:gd name="connsiteX262" fmla="*/ 705170 w 1354802"/>
              <a:gd name="connsiteY262" fmla="*/ 125212 h 133761"/>
              <a:gd name="connsiteX263" fmla="*/ 699110 w 1354802"/>
              <a:gd name="connsiteY263" fmla="*/ 116765 h 133761"/>
              <a:gd name="connsiteX264" fmla="*/ 711664 w 1354802"/>
              <a:gd name="connsiteY264" fmla="*/ 111585 h 133761"/>
              <a:gd name="connsiteX265" fmla="*/ 715186 w 1354802"/>
              <a:gd name="connsiteY265" fmla="*/ 116125 h 133761"/>
              <a:gd name="connsiteX266" fmla="*/ 721239 w 1354802"/>
              <a:gd name="connsiteY266" fmla="*/ 120280 h 133761"/>
              <a:gd name="connsiteX267" fmla="*/ 731158 w 1354802"/>
              <a:gd name="connsiteY267" fmla="*/ 121993 h 133761"/>
              <a:gd name="connsiteX268" fmla="*/ 744888 w 1354802"/>
              <a:gd name="connsiteY268" fmla="*/ 117934 h 133761"/>
              <a:gd name="connsiteX269" fmla="*/ 750308 w 1354802"/>
              <a:gd name="connsiteY269" fmla="*/ 105133 h 133761"/>
              <a:gd name="connsiteX270" fmla="*/ 750308 w 1354802"/>
              <a:gd name="connsiteY270" fmla="*/ 90378 h 133761"/>
              <a:gd name="connsiteX271" fmla="*/ 749379 w 1354802"/>
              <a:gd name="connsiteY271" fmla="*/ 90378 h 133761"/>
              <a:gd name="connsiteX272" fmla="*/ 745569 w 1354802"/>
              <a:gd name="connsiteY272" fmla="*/ 95709 h 133761"/>
              <a:gd name="connsiteX273" fmla="*/ 738827 w 1354802"/>
              <a:gd name="connsiteY273" fmla="*/ 100786 h 133761"/>
              <a:gd name="connsiteX274" fmla="*/ 727643 w 1354802"/>
              <a:gd name="connsiteY274" fmla="*/ 102939 h 133761"/>
              <a:gd name="connsiteX275" fmla="*/ 711615 w 1354802"/>
              <a:gd name="connsiteY275" fmla="*/ 98784 h 133761"/>
              <a:gd name="connsiteX276" fmla="*/ 700383 w 1354802"/>
              <a:gd name="connsiteY276" fmla="*/ 86423 h 133761"/>
              <a:gd name="connsiteX277" fmla="*/ 696276 w 1354802"/>
              <a:gd name="connsiteY277" fmla="*/ 66248 h 133761"/>
              <a:gd name="connsiteX278" fmla="*/ 700328 w 1354802"/>
              <a:gd name="connsiteY278" fmla="*/ 45729 h 133761"/>
              <a:gd name="connsiteX279" fmla="*/ 711567 w 1354802"/>
              <a:gd name="connsiteY279" fmla="*/ 32632 h 133761"/>
              <a:gd name="connsiteX280" fmla="*/ 727739 w 1354802"/>
              <a:gd name="connsiteY280" fmla="*/ 28044 h 133761"/>
              <a:gd name="connsiteX281" fmla="*/ 739020 w 1354802"/>
              <a:gd name="connsiteY281" fmla="*/ 30390 h 133761"/>
              <a:gd name="connsiteX282" fmla="*/ 745713 w 1354802"/>
              <a:gd name="connsiteY282" fmla="*/ 35762 h 133761"/>
              <a:gd name="connsiteX283" fmla="*/ 749476 w 1354802"/>
              <a:gd name="connsiteY283" fmla="*/ 41182 h 133761"/>
              <a:gd name="connsiteX284" fmla="*/ 750555 w 1354802"/>
              <a:gd name="connsiteY284" fmla="*/ 41182 h 133761"/>
              <a:gd name="connsiteX285" fmla="*/ 750555 w 1354802"/>
              <a:gd name="connsiteY285" fmla="*/ 29021 h 133761"/>
              <a:gd name="connsiteX286" fmla="*/ 764870 w 1354802"/>
              <a:gd name="connsiteY286" fmla="*/ 29021 h 133761"/>
              <a:gd name="connsiteX287" fmla="*/ 764870 w 1354802"/>
              <a:gd name="connsiteY287" fmla="*/ 105718 h 133761"/>
              <a:gd name="connsiteX288" fmla="*/ 760371 w 1354802"/>
              <a:gd name="connsiteY288" fmla="*/ 121600 h 133761"/>
              <a:gd name="connsiteX289" fmla="*/ 748210 w 1354802"/>
              <a:gd name="connsiteY289" fmla="*/ 130784 h 133761"/>
              <a:gd name="connsiteX290" fmla="*/ 731013 w 1354802"/>
              <a:gd name="connsiteY290" fmla="*/ 133762 h 133761"/>
              <a:gd name="connsiteX291" fmla="*/ 730862 w 1354802"/>
              <a:gd name="connsiteY291" fmla="*/ 90819 h 133761"/>
              <a:gd name="connsiteX292" fmla="*/ 741517 w 1354802"/>
              <a:gd name="connsiteY292" fmla="*/ 87888 h 133761"/>
              <a:gd name="connsiteX293" fmla="*/ 748161 w 1354802"/>
              <a:gd name="connsiteY293" fmla="*/ 79386 h 133761"/>
              <a:gd name="connsiteX294" fmla="*/ 750452 w 1354802"/>
              <a:gd name="connsiteY294" fmla="*/ 66049 h 133761"/>
              <a:gd name="connsiteX295" fmla="*/ 748210 w 1354802"/>
              <a:gd name="connsiteY295" fmla="*/ 52718 h 133761"/>
              <a:gd name="connsiteX296" fmla="*/ 741613 w 1354802"/>
              <a:gd name="connsiteY296" fmla="*/ 43727 h 133761"/>
              <a:gd name="connsiteX297" fmla="*/ 730862 w 1354802"/>
              <a:gd name="connsiteY297" fmla="*/ 40453 h 133761"/>
              <a:gd name="connsiteX298" fmla="*/ 719870 w 1354802"/>
              <a:gd name="connsiteY298" fmla="*/ 43872 h 133761"/>
              <a:gd name="connsiteX299" fmla="*/ 713225 w 1354802"/>
              <a:gd name="connsiteY299" fmla="*/ 53055 h 133761"/>
              <a:gd name="connsiteX300" fmla="*/ 711031 w 1354802"/>
              <a:gd name="connsiteY300" fmla="*/ 66049 h 133761"/>
              <a:gd name="connsiteX301" fmla="*/ 713280 w 1354802"/>
              <a:gd name="connsiteY301" fmla="*/ 79001 h 133761"/>
              <a:gd name="connsiteX302" fmla="*/ 719918 w 1354802"/>
              <a:gd name="connsiteY302" fmla="*/ 87695 h 133761"/>
              <a:gd name="connsiteX303" fmla="*/ 730862 w 1354802"/>
              <a:gd name="connsiteY303" fmla="*/ 90819 h 133761"/>
              <a:gd name="connsiteX304" fmla="*/ 784460 w 1354802"/>
              <a:gd name="connsiteY304" fmla="*/ 104060 h 133761"/>
              <a:gd name="connsiteX305" fmla="*/ 784460 w 1354802"/>
              <a:gd name="connsiteY305" fmla="*/ 29021 h 133761"/>
              <a:gd name="connsiteX306" fmla="*/ 798479 w 1354802"/>
              <a:gd name="connsiteY306" fmla="*/ 29021 h 133761"/>
              <a:gd name="connsiteX307" fmla="*/ 798479 w 1354802"/>
              <a:gd name="connsiteY307" fmla="*/ 41231 h 133761"/>
              <a:gd name="connsiteX308" fmla="*/ 799407 w 1354802"/>
              <a:gd name="connsiteY308" fmla="*/ 41231 h 133761"/>
              <a:gd name="connsiteX309" fmla="*/ 807077 w 1354802"/>
              <a:gd name="connsiteY309" fmla="*/ 31559 h 133761"/>
              <a:gd name="connsiteX310" fmla="*/ 819830 w 1354802"/>
              <a:gd name="connsiteY310" fmla="*/ 28044 h 133761"/>
              <a:gd name="connsiteX311" fmla="*/ 832432 w 1354802"/>
              <a:gd name="connsiteY311" fmla="*/ 31559 h 133761"/>
              <a:gd name="connsiteX312" fmla="*/ 840005 w 1354802"/>
              <a:gd name="connsiteY312" fmla="*/ 41231 h 133761"/>
              <a:gd name="connsiteX313" fmla="*/ 840782 w 1354802"/>
              <a:gd name="connsiteY313" fmla="*/ 41231 h 133761"/>
              <a:gd name="connsiteX314" fmla="*/ 849332 w 1354802"/>
              <a:gd name="connsiteY314" fmla="*/ 31655 h 133761"/>
              <a:gd name="connsiteX315" fmla="*/ 863310 w 1354802"/>
              <a:gd name="connsiteY315" fmla="*/ 28044 h 133761"/>
              <a:gd name="connsiteX316" fmla="*/ 879963 w 1354802"/>
              <a:gd name="connsiteY316" fmla="*/ 34441 h 133761"/>
              <a:gd name="connsiteX317" fmla="*/ 886463 w 1354802"/>
              <a:gd name="connsiteY317" fmla="*/ 53743 h 133761"/>
              <a:gd name="connsiteX318" fmla="*/ 886463 w 1354802"/>
              <a:gd name="connsiteY318" fmla="*/ 104060 h 133761"/>
              <a:gd name="connsiteX319" fmla="*/ 871853 w 1354802"/>
              <a:gd name="connsiteY319" fmla="*/ 104060 h 133761"/>
              <a:gd name="connsiteX320" fmla="*/ 871853 w 1354802"/>
              <a:gd name="connsiteY320" fmla="*/ 55111 h 133761"/>
              <a:gd name="connsiteX321" fmla="*/ 867705 w 1354802"/>
              <a:gd name="connsiteY321" fmla="*/ 44065 h 133761"/>
              <a:gd name="connsiteX322" fmla="*/ 857786 w 1354802"/>
              <a:gd name="connsiteY322" fmla="*/ 40646 h 133761"/>
              <a:gd name="connsiteX323" fmla="*/ 846698 w 1354802"/>
              <a:gd name="connsiteY323" fmla="*/ 45041 h 133761"/>
              <a:gd name="connsiteX324" fmla="*/ 842743 w 1354802"/>
              <a:gd name="connsiteY324" fmla="*/ 56233 h 133761"/>
              <a:gd name="connsiteX325" fmla="*/ 842743 w 1354802"/>
              <a:gd name="connsiteY325" fmla="*/ 104060 h 133761"/>
              <a:gd name="connsiteX326" fmla="*/ 828181 w 1354802"/>
              <a:gd name="connsiteY326" fmla="*/ 104060 h 133761"/>
              <a:gd name="connsiteX327" fmla="*/ 828181 w 1354802"/>
              <a:gd name="connsiteY327" fmla="*/ 54183 h 133761"/>
              <a:gd name="connsiteX328" fmla="*/ 824370 w 1354802"/>
              <a:gd name="connsiteY328" fmla="*/ 44360 h 133761"/>
              <a:gd name="connsiteX329" fmla="*/ 814451 w 1354802"/>
              <a:gd name="connsiteY329" fmla="*/ 40646 h 133761"/>
              <a:gd name="connsiteX330" fmla="*/ 806781 w 1354802"/>
              <a:gd name="connsiteY330" fmla="*/ 42847 h 133761"/>
              <a:gd name="connsiteX331" fmla="*/ 801169 w 1354802"/>
              <a:gd name="connsiteY331" fmla="*/ 48852 h 133761"/>
              <a:gd name="connsiteX332" fmla="*/ 799064 w 1354802"/>
              <a:gd name="connsiteY332" fmla="*/ 57794 h 133761"/>
              <a:gd name="connsiteX333" fmla="*/ 799064 w 1354802"/>
              <a:gd name="connsiteY333" fmla="*/ 104060 h 133761"/>
              <a:gd name="connsiteX334" fmla="*/ 784460 w 1354802"/>
              <a:gd name="connsiteY334" fmla="*/ 104060 h 133761"/>
              <a:gd name="connsiteX335" fmla="*/ 927880 w 1354802"/>
              <a:gd name="connsiteY335" fmla="*/ 105718 h 133761"/>
              <a:gd name="connsiteX336" fmla="*/ 914982 w 1354802"/>
              <a:gd name="connsiteY336" fmla="*/ 103083 h 133761"/>
              <a:gd name="connsiteX337" fmla="*/ 905847 w 1354802"/>
              <a:gd name="connsiteY337" fmla="*/ 95317 h 133761"/>
              <a:gd name="connsiteX338" fmla="*/ 902525 w 1354802"/>
              <a:gd name="connsiteY338" fmla="*/ 82860 h 133761"/>
              <a:gd name="connsiteX339" fmla="*/ 904967 w 1354802"/>
              <a:gd name="connsiteY339" fmla="*/ 72405 h 133761"/>
              <a:gd name="connsiteX340" fmla="*/ 911563 w 1354802"/>
              <a:gd name="connsiteY340" fmla="*/ 65904 h 133761"/>
              <a:gd name="connsiteX341" fmla="*/ 920843 w 1354802"/>
              <a:gd name="connsiteY341" fmla="*/ 62293 h 133761"/>
              <a:gd name="connsiteX342" fmla="*/ 931298 w 1354802"/>
              <a:gd name="connsiteY342" fmla="*/ 60436 h 133761"/>
              <a:gd name="connsiteX343" fmla="*/ 942242 w 1354802"/>
              <a:gd name="connsiteY343" fmla="*/ 59163 h 133761"/>
              <a:gd name="connsiteX344" fmla="*/ 948351 w 1354802"/>
              <a:gd name="connsiteY344" fmla="*/ 57450 h 133761"/>
              <a:gd name="connsiteX345" fmla="*/ 950256 w 1354802"/>
              <a:gd name="connsiteY345" fmla="*/ 53639 h 133761"/>
              <a:gd name="connsiteX346" fmla="*/ 950256 w 1354802"/>
              <a:gd name="connsiteY346" fmla="*/ 53302 h 133761"/>
              <a:gd name="connsiteX347" fmla="*/ 946638 w 1354802"/>
              <a:gd name="connsiteY347" fmla="*/ 43384 h 133761"/>
              <a:gd name="connsiteX348" fmla="*/ 935990 w 1354802"/>
              <a:gd name="connsiteY348" fmla="*/ 39869 h 133761"/>
              <a:gd name="connsiteX349" fmla="*/ 924365 w 1354802"/>
              <a:gd name="connsiteY349" fmla="*/ 43136 h 133761"/>
              <a:gd name="connsiteX350" fmla="*/ 918545 w 1354802"/>
              <a:gd name="connsiteY350" fmla="*/ 50324 h 133761"/>
              <a:gd name="connsiteX351" fmla="*/ 904823 w 1354802"/>
              <a:gd name="connsiteY351" fmla="*/ 47194 h 133761"/>
              <a:gd name="connsiteX352" fmla="*/ 911956 w 1354802"/>
              <a:gd name="connsiteY352" fmla="*/ 36154 h 133761"/>
              <a:gd name="connsiteX353" fmla="*/ 922845 w 1354802"/>
              <a:gd name="connsiteY353" fmla="*/ 29997 h 133761"/>
              <a:gd name="connsiteX354" fmla="*/ 935797 w 1354802"/>
              <a:gd name="connsiteY354" fmla="*/ 28044 h 133761"/>
              <a:gd name="connsiteX355" fmla="*/ 945324 w 1354802"/>
              <a:gd name="connsiteY355" fmla="*/ 29117 h 133761"/>
              <a:gd name="connsiteX356" fmla="*/ 954796 w 1354802"/>
              <a:gd name="connsiteY356" fmla="*/ 32928 h 133761"/>
              <a:gd name="connsiteX357" fmla="*/ 962081 w 1354802"/>
              <a:gd name="connsiteY357" fmla="*/ 40894 h 133761"/>
              <a:gd name="connsiteX358" fmla="*/ 964914 w 1354802"/>
              <a:gd name="connsiteY358" fmla="*/ 54231 h 133761"/>
              <a:gd name="connsiteX359" fmla="*/ 964914 w 1354802"/>
              <a:gd name="connsiteY359" fmla="*/ 104060 h 133761"/>
              <a:gd name="connsiteX360" fmla="*/ 950648 w 1354802"/>
              <a:gd name="connsiteY360" fmla="*/ 104060 h 133761"/>
              <a:gd name="connsiteX361" fmla="*/ 950648 w 1354802"/>
              <a:gd name="connsiteY361" fmla="*/ 93804 h 133761"/>
              <a:gd name="connsiteX362" fmla="*/ 950056 w 1354802"/>
              <a:gd name="connsiteY362" fmla="*/ 93804 h 133761"/>
              <a:gd name="connsiteX363" fmla="*/ 945812 w 1354802"/>
              <a:gd name="connsiteY363" fmla="*/ 99369 h 133761"/>
              <a:gd name="connsiteX364" fmla="*/ 938528 w 1354802"/>
              <a:gd name="connsiteY364" fmla="*/ 103916 h 133761"/>
              <a:gd name="connsiteX365" fmla="*/ 927880 w 1354802"/>
              <a:gd name="connsiteY365" fmla="*/ 105718 h 133761"/>
              <a:gd name="connsiteX366" fmla="*/ 931058 w 1354802"/>
              <a:gd name="connsiteY366" fmla="*/ 93996 h 133761"/>
              <a:gd name="connsiteX367" fmla="*/ 941410 w 1354802"/>
              <a:gd name="connsiteY367" fmla="*/ 91603 h 133761"/>
              <a:gd name="connsiteX368" fmla="*/ 948007 w 1354802"/>
              <a:gd name="connsiteY368" fmla="*/ 85350 h 133761"/>
              <a:gd name="connsiteX369" fmla="*/ 950304 w 1354802"/>
              <a:gd name="connsiteY369" fmla="*/ 76993 h 133761"/>
              <a:gd name="connsiteX370" fmla="*/ 950304 w 1354802"/>
              <a:gd name="connsiteY370" fmla="*/ 67321 h 133761"/>
              <a:gd name="connsiteX371" fmla="*/ 947277 w 1354802"/>
              <a:gd name="connsiteY371" fmla="*/ 68786 h 133761"/>
              <a:gd name="connsiteX372" fmla="*/ 942242 w 1354802"/>
              <a:gd name="connsiteY372" fmla="*/ 69914 h 133761"/>
              <a:gd name="connsiteX373" fmla="*/ 936726 w 1354802"/>
              <a:gd name="connsiteY373" fmla="*/ 70740 h 133761"/>
              <a:gd name="connsiteX374" fmla="*/ 932227 w 1354802"/>
              <a:gd name="connsiteY374" fmla="*/ 71325 h 133761"/>
              <a:gd name="connsiteX375" fmla="*/ 924461 w 1354802"/>
              <a:gd name="connsiteY375" fmla="*/ 73134 h 133761"/>
              <a:gd name="connsiteX376" fmla="*/ 918889 w 1354802"/>
              <a:gd name="connsiteY376" fmla="*/ 76800 h 133761"/>
              <a:gd name="connsiteX377" fmla="*/ 916840 w 1354802"/>
              <a:gd name="connsiteY377" fmla="*/ 83052 h 133761"/>
              <a:gd name="connsiteX378" fmla="*/ 920843 w 1354802"/>
              <a:gd name="connsiteY378" fmla="*/ 91259 h 133761"/>
              <a:gd name="connsiteX379" fmla="*/ 931058 w 1354802"/>
              <a:gd name="connsiteY379" fmla="*/ 93996 h 133761"/>
              <a:gd name="connsiteX380" fmla="*/ 984367 w 1354802"/>
              <a:gd name="connsiteY380" fmla="*/ 104060 h 133761"/>
              <a:gd name="connsiteX381" fmla="*/ 984367 w 1354802"/>
              <a:gd name="connsiteY381" fmla="*/ 29021 h 133761"/>
              <a:gd name="connsiteX382" fmla="*/ 998977 w 1354802"/>
              <a:gd name="connsiteY382" fmla="*/ 29021 h 133761"/>
              <a:gd name="connsiteX383" fmla="*/ 998977 w 1354802"/>
              <a:gd name="connsiteY383" fmla="*/ 104060 h 133761"/>
              <a:gd name="connsiteX384" fmla="*/ 984367 w 1354802"/>
              <a:gd name="connsiteY384" fmla="*/ 104060 h 133761"/>
              <a:gd name="connsiteX385" fmla="*/ 991741 w 1354802"/>
              <a:gd name="connsiteY385" fmla="*/ 17444 h 133761"/>
              <a:gd name="connsiteX386" fmla="*/ 985199 w 1354802"/>
              <a:gd name="connsiteY386" fmla="*/ 14899 h 133761"/>
              <a:gd name="connsiteX387" fmla="*/ 982510 w 1354802"/>
              <a:gd name="connsiteY387" fmla="*/ 8743 h 133761"/>
              <a:gd name="connsiteX388" fmla="*/ 985199 w 1354802"/>
              <a:gd name="connsiteY388" fmla="*/ 2593 h 133761"/>
              <a:gd name="connsiteX389" fmla="*/ 991741 w 1354802"/>
              <a:gd name="connsiteY389" fmla="*/ 0 h 133761"/>
              <a:gd name="connsiteX390" fmla="*/ 998241 w 1354802"/>
              <a:gd name="connsiteY390" fmla="*/ 2593 h 133761"/>
              <a:gd name="connsiteX391" fmla="*/ 1000979 w 1354802"/>
              <a:gd name="connsiteY391" fmla="*/ 8743 h 133761"/>
              <a:gd name="connsiteX392" fmla="*/ 998241 w 1354802"/>
              <a:gd name="connsiteY392" fmla="*/ 14899 h 133761"/>
              <a:gd name="connsiteX393" fmla="*/ 991741 w 1354802"/>
              <a:gd name="connsiteY393" fmla="*/ 17444 h 133761"/>
              <a:gd name="connsiteX394" fmla="*/ 1033233 w 1354802"/>
              <a:gd name="connsiteY394" fmla="*/ 4010 h 133761"/>
              <a:gd name="connsiteX395" fmla="*/ 1033233 w 1354802"/>
              <a:gd name="connsiteY395" fmla="*/ 104060 h 133761"/>
              <a:gd name="connsiteX396" fmla="*/ 1018623 w 1354802"/>
              <a:gd name="connsiteY396" fmla="*/ 104060 h 133761"/>
              <a:gd name="connsiteX397" fmla="*/ 1018623 w 1354802"/>
              <a:gd name="connsiteY397" fmla="*/ 4010 h 133761"/>
              <a:gd name="connsiteX398" fmla="*/ 1033233 w 1354802"/>
              <a:gd name="connsiteY398" fmla="*/ 4010 h 133761"/>
              <a:gd name="connsiteX399" fmla="*/ 1062509 w 1354802"/>
              <a:gd name="connsiteY399" fmla="*/ 104989 h 133761"/>
              <a:gd name="connsiteX400" fmla="*/ 1055623 w 1354802"/>
              <a:gd name="connsiteY400" fmla="*/ 102155 h 133761"/>
              <a:gd name="connsiteX401" fmla="*/ 1052741 w 1354802"/>
              <a:gd name="connsiteY401" fmla="*/ 95214 h 133761"/>
              <a:gd name="connsiteX402" fmla="*/ 1055623 w 1354802"/>
              <a:gd name="connsiteY402" fmla="*/ 88376 h 133761"/>
              <a:gd name="connsiteX403" fmla="*/ 1062509 w 1354802"/>
              <a:gd name="connsiteY403" fmla="*/ 85495 h 133761"/>
              <a:gd name="connsiteX404" fmla="*/ 1069401 w 1354802"/>
              <a:gd name="connsiteY404" fmla="*/ 88376 h 133761"/>
              <a:gd name="connsiteX405" fmla="*/ 1072283 w 1354802"/>
              <a:gd name="connsiteY405" fmla="*/ 95214 h 133761"/>
              <a:gd name="connsiteX406" fmla="*/ 1070914 w 1354802"/>
              <a:gd name="connsiteY406" fmla="*/ 100153 h 133761"/>
              <a:gd name="connsiteX407" fmla="*/ 1067393 w 1354802"/>
              <a:gd name="connsiteY407" fmla="*/ 103668 h 133761"/>
              <a:gd name="connsiteX408" fmla="*/ 1062509 w 1354802"/>
              <a:gd name="connsiteY408" fmla="*/ 104989 h 133761"/>
              <a:gd name="connsiteX409" fmla="*/ 1123453 w 1354802"/>
              <a:gd name="connsiteY409" fmla="*/ 105573 h 133761"/>
              <a:gd name="connsiteX410" fmla="*/ 1104695 w 1354802"/>
              <a:gd name="connsiteY410" fmla="*/ 100641 h 133761"/>
              <a:gd name="connsiteX411" fmla="*/ 1092678 w 1354802"/>
              <a:gd name="connsiteY411" fmla="*/ 86912 h 133761"/>
              <a:gd name="connsiteX412" fmla="*/ 1088476 w 1354802"/>
              <a:gd name="connsiteY412" fmla="*/ 66881 h 133761"/>
              <a:gd name="connsiteX413" fmla="*/ 1092775 w 1354802"/>
              <a:gd name="connsiteY413" fmla="*/ 46706 h 133761"/>
              <a:gd name="connsiteX414" fmla="*/ 1104888 w 1354802"/>
              <a:gd name="connsiteY414" fmla="*/ 32976 h 133761"/>
              <a:gd name="connsiteX415" fmla="*/ 1123309 w 1354802"/>
              <a:gd name="connsiteY415" fmla="*/ 28044 h 133761"/>
              <a:gd name="connsiteX416" fmla="*/ 1138552 w 1354802"/>
              <a:gd name="connsiteY416" fmla="*/ 31222 h 133761"/>
              <a:gd name="connsiteX417" fmla="*/ 1149345 w 1354802"/>
              <a:gd name="connsiteY417" fmla="*/ 40013 h 133761"/>
              <a:gd name="connsiteX418" fmla="*/ 1154283 w 1354802"/>
              <a:gd name="connsiteY418" fmla="*/ 53254 h 133761"/>
              <a:gd name="connsiteX419" fmla="*/ 1140065 w 1354802"/>
              <a:gd name="connsiteY419" fmla="*/ 53254 h 133761"/>
              <a:gd name="connsiteX420" fmla="*/ 1134693 w 1354802"/>
              <a:gd name="connsiteY420" fmla="*/ 44168 h 133761"/>
              <a:gd name="connsiteX421" fmla="*/ 1123550 w 1354802"/>
              <a:gd name="connsiteY421" fmla="*/ 40357 h 133761"/>
              <a:gd name="connsiteX422" fmla="*/ 1112853 w 1354802"/>
              <a:gd name="connsiteY422" fmla="*/ 43576 h 133761"/>
              <a:gd name="connsiteX423" fmla="*/ 1105768 w 1354802"/>
              <a:gd name="connsiteY423" fmla="*/ 52663 h 133761"/>
              <a:gd name="connsiteX424" fmla="*/ 1103230 w 1354802"/>
              <a:gd name="connsiteY424" fmla="*/ 66537 h 133761"/>
              <a:gd name="connsiteX425" fmla="*/ 1105720 w 1354802"/>
              <a:gd name="connsiteY425" fmla="*/ 80707 h 133761"/>
              <a:gd name="connsiteX426" fmla="*/ 1112757 w 1354802"/>
              <a:gd name="connsiteY426" fmla="*/ 89938 h 133761"/>
              <a:gd name="connsiteX427" fmla="*/ 1123550 w 1354802"/>
              <a:gd name="connsiteY427" fmla="*/ 93212 h 133761"/>
              <a:gd name="connsiteX428" fmla="*/ 1131075 w 1354802"/>
              <a:gd name="connsiteY428" fmla="*/ 91699 h 133761"/>
              <a:gd name="connsiteX429" fmla="*/ 1136791 w 1354802"/>
              <a:gd name="connsiteY429" fmla="*/ 87255 h 133761"/>
              <a:gd name="connsiteX430" fmla="*/ 1140065 w 1354802"/>
              <a:gd name="connsiteY430" fmla="*/ 80315 h 133761"/>
              <a:gd name="connsiteX431" fmla="*/ 1154283 w 1354802"/>
              <a:gd name="connsiteY431" fmla="*/ 80315 h 133761"/>
              <a:gd name="connsiteX432" fmla="*/ 1149544 w 1354802"/>
              <a:gd name="connsiteY432" fmla="*/ 93315 h 133761"/>
              <a:gd name="connsiteX433" fmla="*/ 1138944 w 1354802"/>
              <a:gd name="connsiteY433" fmla="*/ 102299 h 133761"/>
              <a:gd name="connsiteX434" fmla="*/ 1123453 w 1354802"/>
              <a:gd name="connsiteY434" fmla="*/ 105573 h 133761"/>
              <a:gd name="connsiteX435" fmla="*/ 1201512 w 1354802"/>
              <a:gd name="connsiteY435" fmla="*/ 105573 h 133761"/>
              <a:gd name="connsiteX436" fmla="*/ 1183091 w 1354802"/>
              <a:gd name="connsiteY436" fmla="*/ 100738 h 133761"/>
              <a:gd name="connsiteX437" fmla="*/ 1170881 w 1354802"/>
              <a:gd name="connsiteY437" fmla="*/ 87207 h 133761"/>
              <a:gd name="connsiteX438" fmla="*/ 1166534 w 1354802"/>
              <a:gd name="connsiteY438" fmla="*/ 66881 h 133761"/>
              <a:gd name="connsiteX439" fmla="*/ 1170881 w 1354802"/>
              <a:gd name="connsiteY439" fmla="*/ 46458 h 133761"/>
              <a:gd name="connsiteX440" fmla="*/ 1183091 w 1354802"/>
              <a:gd name="connsiteY440" fmla="*/ 32880 h 133761"/>
              <a:gd name="connsiteX441" fmla="*/ 1201512 w 1354802"/>
              <a:gd name="connsiteY441" fmla="*/ 28044 h 133761"/>
              <a:gd name="connsiteX442" fmla="*/ 1219926 w 1354802"/>
              <a:gd name="connsiteY442" fmla="*/ 32880 h 133761"/>
              <a:gd name="connsiteX443" fmla="*/ 1232143 w 1354802"/>
              <a:gd name="connsiteY443" fmla="*/ 46458 h 133761"/>
              <a:gd name="connsiteX444" fmla="*/ 1236490 w 1354802"/>
              <a:gd name="connsiteY444" fmla="*/ 66881 h 133761"/>
              <a:gd name="connsiteX445" fmla="*/ 1232143 w 1354802"/>
              <a:gd name="connsiteY445" fmla="*/ 87207 h 133761"/>
              <a:gd name="connsiteX446" fmla="*/ 1219926 w 1354802"/>
              <a:gd name="connsiteY446" fmla="*/ 100738 h 133761"/>
              <a:gd name="connsiteX447" fmla="*/ 1201512 w 1354802"/>
              <a:gd name="connsiteY447" fmla="*/ 105573 h 133761"/>
              <a:gd name="connsiteX448" fmla="*/ 1201560 w 1354802"/>
              <a:gd name="connsiteY448" fmla="*/ 93315 h 133761"/>
              <a:gd name="connsiteX449" fmla="*/ 1212896 w 1354802"/>
              <a:gd name="connsiteY449" fmla="*/ 89697 h 133761"/>
              <a:gd name="connsiteX450" fmla="*/ 1219541 w 1354802"/>
              <a:gd name="connsiteY450" fmla="*/ 80074 h 133761"/>
              <a:gd name="connsiteX451" fmla="*/ 1221735 w 1354802"/>
              <a:gd name="connsiteY451" fmla="*/ 66833 h 133761"/>
              <a:gd name="connsiteX452" fmla="*/ 1219541 w 1354802"/>
              <a:gd name="connsiteY452" fmla="*/ 53639 h 133761"/>
              <a:gd name="connsiteX453" fmla="*/ 1212896 w 1354802"/>
              <a:gd name="connsiteY453" fmla="*/ 43920 h 133761"/>
              <a:gd name="connsiteX454" fmla="*/ 1201560 w 1354802"/>
              <a:gd name="connsiteY454" fmla="*/ 40254 h 133761"/>
              <a:gd name="connsiteX455" fmla="*/ 1190128 w 1354802"/>
              <a:gd name="connsiteY455" fmla="*/ 43920 h 133761"/>
              <a:gd name="connsiteX456" fmla="*/ 1183435 w 1354802"/>
              <a:gd name="connsiteY456" fmla="*/ 53639 h 133761"/>
              <a:gd name="connsiteX457" fmla="*/ 1181289 w 1354802"/>
              <a:gd name="connsiteY457" fmla="*/ 66833 h 133761"/>
              <a:gd name="connsiteX458" fmla="*/ 1183435 w 1354802"/>
              <a:gd name="connsiteY458" fmla="*/ 80074 h 133761"/>
              <a:gd name="connsiteX459" fmla="*/ 1190128 w 1354802"/>
              <a:gd name="connsiteY459" fmla="*/ 89697 h 133761"/>
              <a:gd name="connsiteX460" fmla="*/ 1201560 w 1354802"/>
              <a:gd name="connsiteY460" fmla="*/ 93315 h 133761"/>
              <a:gd name="connsiteX461" fmla="*/ 1252792 w 1354802"/>
              <a:gd name="connsiteY461" fmla="*/ 104060 h 133761"/>
              <a:gd name="connsiteX462" fmla="*/ 1252792 w 1354802"/>
              <a:gd name="connsiteY462" fmla="*/ 29021 h 133761"/>
              <a:gd name="connsiteX463" fmla="*/ 1266818 w 1354802"/>
              <a:gd name="connsiteY463" fmla="*/ 29021 h 133761"/>
              <a:gd name="connsiteX464" fmla="*/ 1266818 w 1354802"/>
              <a:gd name="connsiteY464" fmla="*/ 41231 h 133761"/>
              <a:gd name="connsiteX465" fmla="*/ 1267746 w 1354802"/>
              <a:gd name="connsiteY465" fmla="*/ 41231 h 133761"/>
              <a:gd name="connsiteX466" fmla="*/ 1275416 w 1354802"/>
              <a:gd name="connsiteY466" fmla="*/ 31559 h 133761"/>
              <a:gd name="connsiteX467" fmla="*/ 1288169 w 1354802"/>
              <a:gd name="connsiteY467" fmla="*/ 28044 h 133761"/>
              <a:gd name="connsiteX468" fmla="*/ 1300771 w 1354802"/>
              <a:gd name="connsiteY468" fmla="*/ 31559 h 133761"/>
              <a:gd name="connsiteX469" fmla="*/ 1308344 w 1354802"/>
              <a:gd name="connsiteY469" fmla="*/ 41231 h 133761"/>
              <a:gd name="connsiteX470" fmla="*/ 1309121 w 1354802"/>
              <a:gd name="connsiteY470" fmla="*/ 41231 h 133761"/>
              <a:gd name="connsiteX471" fmla="*/ 1317671 w 1354802"/>
              <a:gd name="connsiteY471" fmla="*/ 31655 h 133761"/>
              <a:gd name="connsiteX472" fmla="*/ 1331649 w 1354802"/>
              <a:gd name="connsiteY472" fmla="*/ 28044 h 133761"/>
              <a:gd name="connsiteX473" fmla="*/ 1348302 w 1354802"/>
              <a:gd name="connsiteY473" fmla="*/ 34441 h 133761"/>
              <a:gd name="connsiteX474" fmla="*/ 1354802 w 1354802"/>
              <a:gd name="connsiteY474" fmla="*/ 53743 h 133761"/>
              <a:gd name="connsiteX475" fmla="*/ 1354802 w 1354802"/>
              <a:gd name="connsiteY475" fmla="*/ 104060 h 133761"/>
              <a:gd name="connsiteX476" fmla="*/ 1340192 w 1354802"/>
              <a:gd name="connsiteY476" fmla="*/ 104060 h 133761"/>
              <a:gd name="connsiteX477" fmla="*/ 1340192 w 1354802"/>
              <a:gd name="connsiteY477" fmla="*/ 55111 h 133761"/>
              <a:gd name="connsiteX478" fmla="*/ 1336044 w 1354802"/>
              <a:gd name="connsiteY478" fmla="*/ 44065 h 133761"/>
              <a:gd name="connsiteX479" fmla="*/ 1326125 w 1354802"/>
              <a:gd name="connsiteY479" fmla="*/ 40646 h 133761"/>
              <a:gd name="connsiteX480" fmla="*/ 1315037 w 1354802"/>
              <a:gd name="connsiteY480" fmla="*/ 45041 h 133761"/>
              <a:gd name="connsiteX481" fmla="*/ 1311075 w 1354802"/>
              <a:gd name="connsiteY481" fmla="*/ 56233 h 133761"/>
              <a:gd name="connsiteX482" fmla="*/ 1311075 w 1354802"/>
              <a:gd name="connsiteY482" fmla="*/ 104060 h 133761"/>
              <a:gd name="connsiteX483" fmla="*/ 1296520 w 1354802"/>
              <a:gd name="connsiteY483" fmla="*/ 104060 h 133761"/>
              <a:gd name="connsiteX484" fmla="*/ 1296520 w 1354802"/>
              <a:gd name="connsiteY484" fmla="*/ 54183 h 133761"/>
              <a:gd name="connsiteX485" fmla="*/ 1292709 w 1354802"/>
              <a:gd name="connsiteY485" fmla="*/ 44360 h 133761"/>
              <a:gd name="connsiteX486" fmla="*/ 1282790 w 1354802"/>
              <a:gd name="connsiteY486" fmla="*/ 40646 h 133761"/>
              <a:gd name="connsiteX487" fmla="*/ 1275120 w 1354802"/>
              <a:gd name="connsiteY487" fmla="*/ 42847 h 133761"/>
              <a:gd name="connsiteX488" fmla="*/ 1269500 w 1354802"/>
              <a:gd name="connsiteY488" fmla="*/ 48852 h 133761"/>
              <a:gd name="connsiteX489" fmla="*/ 1267402 w 1354802"/>
              <a:gd name="connsiteY489" fmla="*/ 57794 h 133761"/>
              <a:gd name="connsiteX490" fmla="*/ 1267402 w 1354802"/>
              <a:gd name="connsiteY490" fmla="*/ 104060 h 133761"/>
              <a:gd name="connsiteX491" fmla="*/ 1252792 w 1354802"/>
              <a:gd name="connsiteY491" fmla="*/ 104060 h 133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Lst>
            <a:rect l="l" t="t" r="r" b="b"/>
            <a:pathLst>
              <a:path w="1354802" h="133761">
                <a:moveTo>
                  <a:pt x="0" y="132200"/>
                </a:moveTo>
                <a:lnTo>
                  <a:pt x="0" y="29021"/>
                </a:lnTo>
                <a:lnTo>
                  <a:pt x="14259" y="29021"/>
                </a:lnTo>
                <a:lnTo>
                  <a:pt x="14259" y="41182"/>
                </a:lnTo>
                <a:lnTo>
                  <a:pt x="15484" y="41182"/>
                </a:lnTo>
                <a:cubicBezTo>
                  <a:pt x="16330" y="39621"/>
                  <a:pt x="17554" y="37812"/>
                  <a:pt x="19150" y="35762"/>
                </a:cubicBezTo>
                <a:cubicBezTo>
                  <a:pt x="20746" y="33712"/>
                  <a:pt x="22961" y="31917"/>
                  <a:pt x="25795" y="30390"/>
                </a:cubicBezTo>
                <a:cubicBezTo>
                  <a:pt x="28622" y="28822"/>
                  <a:pt x="32371" y="28044"/>
                  <a:pt x="37028" y="28044"/>
                </a:cubicBezTo>
                <a:cubicBezTo>
                  <a:pt x="43088" y="28044"/>
                  <a:pt x="48494" y="29571"/>
                  <a:pt x="53248" y="32632"/>
                </a:cubicBezTo>
                <a:cubicBezTo>
                  <a:pt x="58000" y="35700"/>
                  <a:pt x="61729" y="40109"/>
                  <a:pt x="64432" y="45874"/>
                </a:cubicBezTo>
                <a:cubicBezTo>
                  <a:pt x="67170" y="51638"/>
                  <a:pt x="68539" y="58578"/>
                  <a:pt x="68539" y="66688"/>
                </a:cubicBezTo>
                <a:cubicBezTo>
                  <a:pt x="68539" y="74798"/>
                  <a:pt x="67191" y="81753"/>
                  <a:pt x="64487" y="87544"/>
                </a:cubicBezTo>
                <a:cubicBezTo>
                  <a:pt x="61784" y="93309"/>
                  <a:pt x="58069" y="97759"/>
                  <a:pt x="53344" y="100882"/>
                </a:cubicBezTo>
                <a:cubicBezTo>
                  <a:pt x="48625" y="103977"/>
                  <a:pt x="43232" y="105525"/>
                  <a:pt x="37172" y="105525"/>
                </a:cubicBezTo>
                <a:cubicBezTo>
                  <a:pt x="32619" y="105525"/>
                  <a:pt x="28883" y="104761"/>
                  <a:pt x="25987" y="103228"/>
                </a:cubicBezTo>
                <a:cubicBezTo>
                  <a:pt x="23119" y="101700"/>
                  <a:pt x="20877" y="99905"/>
                  <a:pt x="19246" y="97856"/>
                </a:cubicBezTo>
                <a:cubicBezTo>
                  <a:pt x="17616" y="95805"/>
                  <a:pt x="16364" y="93983"/>
                  <a:pt x="15484" y="92387"/>
                </a:cubicBezTo>
                <a:lnTo>
                  <a:pt x="14603" y="92387"/>
                </a:lnTo>
                <a:lnTo>
                  <a:pt x="14603" y="132200"/>
                </a:lnTo>
                <a:lnTo>
                  <a:pt x="0" y="132200"/>
                </a:lnTo>
                <a:close/>
                <a:moveTo>
                  <a:pt x="14314" y="66537"/>
                </a:moveTo>
                <a:cubicBezTo>
                  <a:pt x="14314" y="71813"/>
                  <a:pt x="15078" y="76442"/>
                  <a:pt x="16605" y="80411"/>
                </a:cubicBezTo>
                <a:cubicBezTo>
                  <a:pt x="18139" y="84387"/>
                  <a:pt x="20354" y="87496"/>
                  <a:pt x="23250" y="89746"/>
                </a:cubicBezTo>
                <a:cubicBezTo>
                  <a:pt x="26153" y="91961"/>
                  <a:pt x="29702" y="93068"/>
                  <a:pt x="33905" y="93068"/>
                </a:cubicBezTo>
                <a:cubicBezTo>
                  <a:pt x="38266" y="93068"/>
                  <a:pt x="41911" y="91912"/>
                  <a:pt x="44842" y="89601"/>
                </a:cubicBezTo>
                <a:cubicBezTo>
                  <a:pt x="47779" y="87255"/>
                  <a:pt x="49994" y="84077"/>
                  <a:pt x="51486" y="80074"/>
                </a:cubicBezTo>
                <a:cubicBezTo>
                  <a:pt x="53020" y="76064"/>
                  <a:pt x="53784" y="71559"/>
                  <a:pt x="53784" y="66537"/>
                </a:cubicBezTo>
                <a:cubicBezTo>
                  <a:pt x="53784" y="61591"/>
                  <a:pt x="53034" y="57141"/>
                  <a:pt x="51535" y="53206"/>
                </a:cubicBezTo>
                <a:cubicBezTo>
                  <a:pt x="50070" y="49265"/>
                  <a:pt x="47855" y="46149"/>
                  <a:pt x="44897" y="43872"/>
                </a:cubicBezTo>
                <a:cubicBezTo>
                  <a:pt x="41960" y="41595"/>
                  <a:pt x="38300" y="40453"/>
                  <a:pt x="33905" y="40453"/>
                </a:cubicBezTo>
                <a:cubicBezTo>
                  <a:pt x="29667" y="40453"/>
                  <a:pt x="26084" y="41540"/>
                  <a:pt x="23153" y="43727"/>
                </a:cubicBezTo>
                <a:cubicBezTo>
                  <a:pt x="20257" y="45908"/>
                  <a:pt x="18056" y="48955"/>
                  <a:pt x="16557" y="52862"/>
                </a:cubicBezTo>
                <a:cubicBezTo>
                  <a:pt x="15057" y="56769"/>
                  <a:pt x="14314" y="61330"/>
                  <a:pt x="14314" y="66537"/>
                </a:cubicBezTo>
                <a:close/>
                <a:moveTo>
                  <a:pt x="99513" y="59507"/>
                </a:moveTo>
                <a:lnTo>
                  <a:pt x="99513" y="104060"/>
                </a:lnTo>
                <a:lnTo>
                  <a:pt x="84903" y="104060"/>
                </a:lnTo>
                <a:lnTo>
                  <a:pt x="84903" y="4010"/>
                </a:lnTo>
                <a:lnTo>
                  <a:pt x="99314" y="4010"/>
                </a:lnTo>
                <a:lnTo>
                  <a:pt x="99314" y="41231"/>
                </a:lnTo>
                <a:lnTo>
                  <a:pt x="100242" y="41231"/>
                </a:lnTo>
                <a:cubicBezTo>
                  <a:pt x="102003" y="37193"/>
                  <a:pt x="104693" y="33987"/>
                  <a:pt x="108304" y="31607"/>
                </a:cubicBezTo>
                <a:cubicBezTo>
                  <a:pt x="111922" y="29234"/>
                  <a:pt x="116641" y="28044"/>
                  <a:pt x="122474" y="28044"/>
                </a:cubicBezTo>
                <a:cubicBezTo>
                  <a:pt x="127619" y="28044"/>
                  <a:pt x="132111" y="29104"/>
                  <a:pt x="135956" y="31222"/>
                </a:cubicBezTo>
                <a:cubicBezTo>
                  <a:pt x="139836" y="33334"/>
                  <a:pt x="142828" y="36498"/>
                  <a:pt x="144947" y="40694"/>
                </a:cubicBezTo>
                <a:cubicBezTo>
                  <a:pt x="147093" y="44862"/>
                  <a:pt x="148173" y="50076"/>
                  <a:pt x="148173" y="56329"/>
                </a:cubicBezTo>
                <a:lnTo>
                  <a:pt x="148173" y="104060"/>
                </a:lnTo>
                <a:lnTo>
                  <a:pt x="133562" y="104060"/>
                </a:lnTo>
                <a:lnTo>
                  <a:pt x="133562" y="58090"/>
                </a:lnTo>
                <a:cubicBezTo>
                  <a:pt x="133562" y="52587"/>
                  <a:pt x="132145" y="48315"/>
                  <a:pt x="129311" y="45289"/>
                </a:cubicBezTo>
                <a:cubicBezTo>
                  <a:pt x="126477" y="42228"/>
                  <a:pt x="122536" y="40694"/>
                  <a:pt x="117494" y="40694"/>
                </a:cubicBezTo>
                <a:cubicBezTo>
                  <a:pt x="114041" y="40694"/>
                  <a:pt x="110946" y="41430"/>
                  <a:pt x="108208" y="42895"/>
                </a:cubicBezTo>
                <a:cubicBezTo>
                  <a:pt x="105504" y="44360"/>
                  <a:pt x="103372" y="46513"/>
                  <a:pt x="101811" y="49340"/>
                </a:cubicBezTo>
                <a:cubicBezTo>
                  <a:pt x="100277" y="52147"/>
                  <a:pt x="99513" y="55531"/>
                  <a:pt x="99513" y="59507"/>
                </a:cubicBezTo>
                <a:close/>
                <a:moveTo>
                  <a:pt x="189499" y="105718"/>
                </a:moveTo>
                <a:cubicBezTo>
                  <a:pt x="184746" y="105718"/>
                  <a:pt x="180447" y="104844"/>
                  <a:pt x="176602" y="103083"/>
                </a:cubicBezTo>
                <a:cubicBezTo>
                  <a:pt x="172764" y="101295"/>
                  <a:pt x="169717" y="98702"/>
                  <a:pt x="167467" y="95317"/>
                </a:cubicBezTo>
                <a:cubicBezTo>
                  <a:pt x="165252" y="91926"/>
                  <a:pt x="164145" y="87778"/>
                  <a:pt x="164145" y="82860"/>
                </a:cubicBezTo>
                <a:cubicBezTo>
                  <a:pt x="164145" y="78623"/>
                  <a:pt x="164963" y="75135"/>
                  <a:pt x="166587" y="72405"/>
                </a:cubicBezTo>
                <a:cubicBezTo>
                  <a:pt x="168217" y="69667"/>
                  <a:pt x="170418" y="67500"/>
                  <a:pt x="173183" y="65904"/>
                </a:cubicBezTo>
                <a:cubicBezTo>
                  <a:pt x="175955" y="64308"/>
                  <a:pt x="179044" y="63105"/>
                  <a:pt x="182469" y="62293"/>
                </a:cubicBezTo>
                <a:cubicBezTo>
                  <a:pt x="185888" y="61474"/>
                  <a:pt x="189369" y="60855"/>
                  <a:pt x="192918" y="60436"/>
                </a:cubicBezTo>
                <a:cubicBezTo>
                  <a:pt x="197417" y="59913"/>
                  <a:pt x="201062" y="59487"/>
                  <a:pt x="203862" y="59163"/>
                </a:cubicBezTo>
                <a:cubicBezTo>
                  <a:pt x="206669" y="58806"/>
                  <a:pt x="208698" y="58235"/>
                  <a:pt x="209970" y="57450"/>
                </a:cubicBezTo>
                <a:cubicBezTo>
                  <a:pt x="211243" y="56673"/>
                  <a:pt x="211876" y="55401"/>
                  <a:pt x="211876" y="53639"/>
                </a:cubicBezTo>
                <a:lnTo>
                  <a:pt x="211876" y="53302"/>
                </a:lnTo>
                <a:cubicBezTo>
                  <a:pt x="211876" y="49031"/>
                  <a:pt x="210672" y="45729"/>
                  <a:pt x="208264" y="43384"/>
                </a:cubicBezTo>
                <a:cubicBezTo>
                  <a:pt x="205884" y="41038"/>
                  <a:pt x="202335" y="39869"/>
                  <a:pt x="197609" y="39869"/>
                </a:cubicBezTo>
                <a:cubicBezTo>
                  <a:pt x="192691" y="39869"/>
                  <a:pt x="188818" y="40955"/>
                  <a:pt x="185985" y="43136"/>
                </a:cubicBezTo>
                <a:cubicBezTo>
                  <a:pt x="183185" y="45289"/>
                  <a:pt x="181245" y="47683"/>
                  <a:pt x="180172" y="50324"/>
                </a:cubicBezTo>
                <a:lnTo>
                  <a:pt x="166442" y="47194"/>
                </a:lnTo>
                <a:cubicBezTo>
                  <a:pt x="168073" y="42634"/>
                  <a:pt x="170446" y="38953"/>
                  <a:pt x="173575" y="36154"/>
                </a:cubicBezTo>
                <a:cubicBezTo>
                  <a:pt x="176733" y="33320"/>
                  <a:pt x="180365" y="31270"/>
                  <a:pt x="184471" y="29997"/>
                </a:cubicBezTo>
                <a:cubicBezTo>
                  <a:pt x="188571" y="28698"/>
                  <a:pt x="192891" y="28044"/>
                  <a:pt x="197417" y="28044"/>
                </a:cubicBezTo>
                <a:cubicBezTo>
                  <a:pt x="200409" y="28044"/>
                  <a:pt x="203587" y="28402"/>
                  <a:pt x="206944" y="29117"/>
                </a:cubicBezTo>
                <a:cubicBezTo>
                  <a:pt x="210328" y="29805"/>
                  <a:pt x="213485" y="31071"/>
                  <a:pt x="216422" y="32928"/>
                </a:cubicBezTo>
                <a:cubicBezTo>
                  <a:pt x="219380" y="34785"/>
                  <a:pt x="221809" y="37440"/>
                  <a:pt x="223700" y="40894"/>
                </a:cubicBezTo>
                <a:cubicBezTo>
                  <a:pt x="225585" y="44312"/>
                  <a:pt x="226534" y="48756"/>
                  <a:pt x="226534" y="54231"/>
                </a:cubicBezTo>
                <a:lnTo>
                  <a:pt x="226534" y="104060"/>
                </a:lnTo>
                <a:lnTo>
                  <a:pt x="212268" y="104060"/>
                </a:lnTo>
                <a:lnTo>
                  <a:pt x="212268" y="93804"/>
                </a:lnTo>
                <a:lnTo>
                  <a:pt x="211683" y="93804"/>
                </a:lnTo>
                <a:cubicBezTo>
                  <a:pt x="210734" y="95689"/>
                  <a:pt x="209317" y="97546"/>
                  <a:pt x="207432" y="99369"/>
                </a:cubicBezTo>
                <a:cubicBezTo>
                  <a:pt x="205540" y="101192"/>
                  <a:pt x="203112" y="102712"/>
                  <a:pt x="200154" y="103916"/>
                </a:cubicBezTo>
                <a:cubicBezTo>
                  <a:pt x="197190" y="105119"/>
                  <a:pt x="193640" y="105718"/>
                  <a:pt x="189499" y="105718"/>
                </a:cubicBezTo>
                <a:close/>
                <a:moveTo>
                  <a:pt x="192677" y="93996"/>
                </a:moveTo>
                <a:cubicBezTo>
                  <a:pt x="196715" y="93996"/>
                  <a:pt x="200168" y="93199"/>
                  <a:pt x="203037" y="91603"/>
                </a:cubicBezTo>
                <a:cubicBezTo>
                  <a:pt x="205933" y="90007"/>
                  <a:pt x="208134" y="87923"/>
                  <a:pt x="209626" y="85350"/>
                </a:cubicBezTo>
                <a:cubicBezTo>
                  <a:pt x="211160" y="82743"/>
                  <a:pt x="211924" y="79957"/>
                  <a:pt x="211924" y="76993"/>
                </a:cubicBezTo>
                <a:lnTo>
                  <a:pt x="211924" y="67321"/>
                </a:lnTo>
                <a:cubicBezTo>
                  <a:pt x="211401" y="67844"/>
                  <a:pt x="210397" y="68333"/>
                  <a:pt x="208897" y="68786"/>
                </a:cubicBezTo>
                <a:cubicBezTo>
                  <a:pt x="207432" y="69213"/>
                  <a:pt x="205754" y="69584"/>
                  <a:pt x="203862" y="69914"/>
                </a:cubicBezTo>
                <a:cubicBezTo>
                  <a:pt x="201977" y="70203"/>
                  <a:pt x="200134" y="70478"/>
                  <a:pt x="198345" y="70740"/>
                </a:cubicBezTo>
                <a:cubicBezTo>
                  <a:pt x="196550" y="70967"/>
                  <a:pt x="195057" y="71166"/>
                  <a:pt x="193847" y="71325"/>
                </a:cubicBezTo>
                <a:cubicBezTo>
                  <a:pt x="191013" y="71689"/>
                  <a:pt x="188427" y="72287"/>
                  <a:pt x="186081" y="73134"/>
                </a:cubicBezTo>
                <a:cubicBezTo>
                  <a:pt x="183770" y="73980"/>
                  <a:pt x="181912" y="75204"/>
                  <a:pt x="180509" y="76800"/>
                </a:cubicBezTo>
                <a:cubicBezTo>
                  <a:pt x="179147" y="78361"/>
                  <a:pt x="178459" y="80446"/>
                  <a:pt x="178459" y="83052"/>
                </a:cubicBezTo>
                <a:cubicBezTo>
                  <a:pt x="178459" y="86671"/>
                  <a:pt x="179794" y="89402"/>
                  <a:pt x="182469" y="91259"/>
                </a:cubicBezTo>
                <a:cubicBezTo>
                  <a:pt x="185138" y="93082"/>
                  <a:pt x="188543" y="93996"/>
                  <a:pt x="192677" y="93996"/>
                </a:cubicBezTo>
                <a:close/>
                <a:moveTo>
                  <a:pt x="245987" y="104060"/>
                </a:moveTo>
                <a:lnTo>
                  <a:pt x="245987" y="29021"/>
                </a:lnTo>
                <a:lnTo>
                  <a:pt x="260012" y="29021"/>
                </a:lnTo>
                <a:lnTo>
                  <a:pt x="260012" y="41231"/>
                </a:lnTo>
                <a:lnTo>
                  <a:pt x="260941" y="41231"/>
                </a:lnTo>
                <a:cubicBezTo>
                  <a:pt x="262502" y="37097"/>
                  <a:pt x="265061" y="33870"/>
                  <a:pt x="268611" y="31559"/>
                </a:cubicBezTo>
                <a:cubicBezTo>
                  <a:pt x="272160" y="29214"/>
                  <a:pt x="276411" y="28044"/>
                  <a:pt x="281357" y="28044"/>
                </a:cubicBezTo>
                <a:cubicBezTo>
                  <a:pt x="286371" y="28044"/>
                  <a:pt x="290574" y="29214"/>
                  <a:pt x="293965" y="31559"/>
                </a:cubicBezTo>
                <a:cubicBezTo>
                  <a:pt x="297384" y="33905"/>
                  <a:pt x="299909" y="37131"/>
                  <a:pt x="301539" y="41231"/>
                </a:cubicBezTo>
                <a:lnTo>
                  <a:pt x="302316" y="41231"/>
                </a:lnTo>
                <a:cubicBezTo>
                  <a:pt x="304111" y="37227"/>
                  <a:pt x="306959" y="34035"/>
                  <a:pt x="310866" y="31655"/>
                </a:cubicBezTo>
                <a:cubicBezTo>
                  <a:pt x="314773" y="29248"/>
                  <a:pt x="319430" y="28044"/>
                  <a:pt x="324837" y="28044"/>
                </a:cubicBezTo>
                <a:cubicBezTo>
                  <a:pt x="331646" y="28044"/>
                  <a:pt x="337198" y="30176"/>
                  <a:pt x="341497" y="34441"/>
                </a:cubicBezTo>
                <a:cubicBezTo>
                  <a:pt x="345830" y="38713"/>
                  <a:pt x="347997" y="45144"/>
                  <a:pt x="347997" y="53743"/>
                </a:cubicBezTo>
                <a:lnTo>
                  <a:pt x="347997" y="104060"/>
                </a:lnTo>
                <a:lnTo>
                  <a:pt x="333387" y="104060"/>
                </a:lnTo>
                <a:lnTo>
                  <a:pt x="333387" y="55111"/>
                </a:lnTo>
                <a:cubicBezTo>
                  <a:pt x="333387" y="50028"/>
                  <a:pt x="332004" y="46348"/>
                  <a:pt x="329239" y="44065"/>
                </a:cubicBezTo>
                <a:cubicBezTo>
                  <a:pt x="326467" y="41788"/>
                  <a:pt x="323158" y="40646"/>
                  <a:pt x="319320" y="40646"/>
                </a:cubicBezTo>
                <a:cubicBezTo>
                  <a:pt x="314560" y="40646"/>
                  <a:pt x="310866" y="42111"/>
                  <a:pt x="308232" y="45041"/>
                </a:cubicBezTo>
                <a:cubicBezTo>
                  <a:pt x="305590" y="47944"/>
                  <a:pt x="304269" y="51672"/>
                  <a:pt x="304269" y="56233"/>
                </a:cubicBezTo>
                <a:lnTo>
                  <a:pt x="304269" y="104060"/>
                </a:lnTo>
                <a:lnTo>
                  <a:pt x="289714" y="104060"/>
                </a:lnTo>
                <a:lnTo>
                  <a:pt x="289714" y="54183"/>
                </a:lnTo>
                <a:cubicBezTo>
                  <a:pt x="289714" y="50111"/>
                  <a:pt x="288442" y="46837"/>
                  <a:pt x="285904" y="44360"/>
                </a:cubicBezTo>
                <a:cubicBezTo>
                  <a:pt x="283365" y="41884"/>
                  <a:pt x="280057" y="40646"/>
                  <a:pt x="275984" y="40646"/>
                </a:cubicBezTo>
                <a:cubicBezTo>
                  <a:pt x="273219" y="40646"/>
                  <a:pt x="270661" y="41382"/>
                  <a:pt x="268315" y="42847"/>
                </a:cubicBezTo>
                <a:cubicBezTo>
                  <a:pt x="266004" y="44278"/>
                  <a:pt x="264133" y="46279"/>
                  <a:pt x="262695" y="48852"/>
                </a:cubicBezTo>
                <a:cubicBezTo>
                  <a:pt x="261299" y="51425"/>
                  <a:pt x="260597" y="54410"/>
                  <a:pt x="260597" y="57794"/>
                </a:cubicBezTo>
                <a:lnTo>
                  <a:pt x="260597" y="104060"/>
                </a:lnTo>
                <a:lnTo>
                  <a:pt x="245987" y="104060"/>
                </a:lnTo>
                <a:close/>
                <a:moveTo>
                  <a:pt x="382184" y="59507"/>
                </a:moveTo>
                <a:lnTo>
                  <a:pt x="382184" y="104060"/>
                </a:lnTo>
                <a:lnTo>
                  <a:pt x="367574" y="104060"/>
                </a:lnTo>
                <a:lnTo>
                  <a:pt x="367574" y="4010"/>
                </a:lnTo>
                <a:lnTo>
                  <a:pt x="381984" y="4010"/>
                </a:lnTo>
                <a:lnTo>
                  <a:pt x="381984" y="41231"/>
                </a:lnTo>
                <a:lnTo>
                  <a:pt x="382913" y="41231"/>
                </a:lnTo>
                <a:cubicBezTo>
                  <a:pt x="384674" y="37193"/>
                  <a:pt x="387357" y="33987"/>
                  <a:pt x="390975" y="31607"/>
                </a:cubicBezTo>
                <a:cubicBezTo>
                  <a:pt x="394593" y="29234"/>
                  <a:pt x="399312" y="28044"/>
                  <a:pt x="405145" y="28044"/>
                </a:cubicBezTo>
                <a:cubicBezTo>
                  <a:pt x="410290" y="28044"/>
                  <a:pt x="414782" y="29104"/>
                  <a:pt x="418627" y="31222"/>
                </a:cubicBezTo>
                <a:cubicBezTo>
                  <a:pt x="422500" y="33334"/>
                  <a:pt x="425499" y="36498"/>
                  <a:pt x="427617" y="40694"/>
                </a:cubicBezTo>
                <a:cubicBezTo>
                  <a:pt x="429763" y="44862"/>
                  <a:pt x="430837" y="50076"/>
                  <a:pt x="430837" y="56329"/>
                </a:cubicBezTo>
                <a:lnTo>
                  <a:pt x="430837" y="104060"/>
                </a:lnTo>
                <a:lnTo>
                  <a:pt x="416233" y="104060"/>
                </a:lnTo>
                <a:lnTo>
                  <a:pt x="416233" y="58090"/>
                </a:lnTo>
                <a:cubicBezTo>
                  <a:pt x="416233" y="52587"/>
                  <a:pt x="414816" y="48315"/>
                  <a:pt x="411982" y="45289"/>
                </a:cubicBezTo>
                <a:cubicBezTo>
                  <a:pt x="409148" y="42228"/>
                  <a:pt x="405207" y="40694"/>
                  <a:pt x="400158" y="40694"/>
                </a:cubicBezTo>
                <a:cubicBezTo>
                  <a:pt x="396705" y="40694"/>
                  <a:pt x="393616" y="41430"/>
                  <a:pt x="390878" y="42895"/>
                </a:cubicBezTo>
                <a:cubicBezTo>
                  <a:pt x="388175" y="44360"/>
                  <a:pt x="386043" y="46513"/>
                  <a:pt x="384474" y="49340"/>
                </a:cubicBezTo>
                <a:cubicBezTo>
                  <a:pt x="382947" y="52147"/>
                  <a:pt x="382184" y="55531"/>
                  <a:pt x="382184" y="59507"/>
                </a:cubicBezTo>
                <a:close/>
                <a:moveTo>
                  <a:pt x="450330" y="104060"/>
                </a:moveTo>
                <a:lnTo>
                  <a:pt x="450330" y="29021"/>
                </a:lnTo>
                <a:lnTo>
                  <a:pt x="464941" y="29021"/>
                </a:lnTo>
                <a:lnTo>
                  <a:pt x="464941" y="104060"/>
                </a:lnTo>
                <a:lnTo>
                  <a:pt x="450330" y="104060"/>
                </a:lnTo>
                <a:close/>
                <a:moveTo>
                  <a:pt x="457711" y="17444"/>
                </a:moveTo>
                <a:cubicBezTo>
                  <a:pt x="455166" y="17444"/>
                  <a:pt x="452986" y="16598"/>
                  <a:pt x="451163" y="14899"/>
                </a:cubicBezTo>
                <a:cubicBezTo>
                  <a:pt x="449374" y="13172"/>
                  <a:pt x="448473" y="11123"/>
                  <a:pt x="448473" y="8743"/>
                </a:cubicBezTo>
                <a:cubicBezTo>
                  <a:pt x="448473" y="6335"/>
                  <a:pt x="449374" y="4285"/>
                  <a:pt x="451163" y="2593"/>
                </a:cubicBezTo>
                <a:cubicBezTo>
                  <a:pt x="452986" y="867"/>
                  <a:pt x="455166" y="0"/>
                  <a:pt x="457711" y="0"/>
                </a:cubicBezTo>
                <a:cubicBezTo>
                  <a:pt x="460250" y="0"/>
                  <a:pt x="462416" y="867"/>
                  <a:pt x="464205" y="2593"/>
                </a:cubicBezTo>
                <a:cubicBezTo>
                  <a:pt x="466034" y="4285"/>
                  <a:pt x="466942" y="6335"/>
                  <a:pt x="466942" y="8743"/>
                </a:cubicBezTo>
                <a:cubicBezTo>
                  <a:pt x="466942" y="11123"/>
                  <a:pt x="466034" y="13172"/>
                  <a:pt x="464205" y="14899"/>
                </a:cubicBezTo>
                <a:cubicBezTo>
                  <a:pt x="462416" y="16598"/>
                  <a:pt x="460250" y="17444"/>
                  <a:pt x="457711" y="17444"/>
                </a:cubicBezTo>
                <a:close/>
                <a:moveTo>
                  <a:pt x="532124" y="72941"/>
                </a:moveTo>
                <a:lnTo>
                  <a:pt x="532124" y="29021"/>
                </a:lnTo>
                <a:lnTo>
                  <a:pt x="546783" y="29021"/>
                </a:lnTo>
                <a:lnTo>
                  <a:pt x="546783" y="104060"/>
                </a:lnTo>
                <a:lnTo>
                  <a:pt x="532420" y="104060"/>
                </a:lnTo>
                <a:lnTo>
                  <a:pt x="532420" y="91066"/>
                </a:lnTo>
                <a:lnTo>
                  <a:pt x="531636" y="91066"/>
                </a:lnTo>
                <a:cubicBezTo>
                  <a:pt x="529909" y="95070"/>
                  <a:pt x="527144" y="98413"/>
                  <a:pt x="523333" y="101082"/>
                </a:cubicBezTo>
                <a:cubicBezTo>
                  <a:pt x="519557" y="103716"/>
                  <a:pt x="514845" y="105037"/>
                  <a:pt x="509212" y="105037"/>
                </a:cubicBezTo>
                <a:cubicBezTo>
                  <a:pt x="504397" y="105037"/>
                  <a:pt x="500125" y="103977"/>
                  <a:pt x="496417" y="101859"/>
                </a:cubicBezTo>
                <a:cubicBezTo>
                  <a:pt x="492730" y="99713"/>
                  <a:pt x="489835" y="96535"/>
                  <a:pt x="487716" y="92332"/>
                </a:cubicBezTo>
                <a:cubicBezTo>
                  <a:pt x="485632" y="88136"/>
                  <a:pt x="484593" y="82936"/>
                  <a:pt x="484593" y="76752"/>
                </a:cubicBezTo>
                <a:lnTo>
                  <a:pt x="484593" y="29021"/>
                </a:lnTo>
                <a:lnTo>
                  <a:pt x="499196" y="29021"/>
                </a:lnTo>
                <a:lnTo>
                  <a:pt x="499196" y="74991"/>
                </a:lnTo>
                <a:cubicBezTo>
                  <a:pt x="499196" y="80109"/>
                  <a:pt x="500613" y="84174"/>
                  <a:pt x="503447" y="87207"/>
                </a:cubicBezTo>
                <a:cubicBezTo>
                  <a:pt x="506281" y="90234"/>
                  <a:pt x="509961" y="91747"/>
                  <a:pt x="514487" y="91747"/>
                </a:cubicBezTo>
                <a:cubicBezTo>
                  <a:pt x="517225" y="91747"/>
                  <a:pt x="519942" y="91066"/>
                  <a:pt x="522646" y="89697"/>
                </a:cubicBezTo>
                <a:cubicBezTo>
                  <a:pt x="525383" y="88329"/>
                  <a:pt x="527646" y="86258"/>
                  <a:pt x="529442" y="83493"/>
                </a:cubicBezTo>
                <a:cubicBezTo>
                  <a:pt x="531264" y="80721"/>
                  <a:pt x="532159" y="77206"/>
                  <a:pt x="532124" y="72941"/>
                </a:cubicBezTo>
                <a:close/>
                <a:moveTo>
                  <a:pt x="626644" y="131272"/>
                </a:moveTo>
                <a:cubicBezTo>
                  <a:pt x="616553" y="131272"/>
                  <a:pt x="607597" y="129889"/>
                  <a:pt x="599776" y="127117"/>
                </a:cubicBezTo>
                <a:cubicBezTo>
                  <a:pt x="591996" y="124386"/>
                  <a:pt x="585427" y="120342"/>
                  <a:pt x="580089" y="115004"/>
                </a:cubicBezTo>
                <a:cubicBezTo>
                  <a:pt x="574744" y="109693"/>
                  <a:pt x="570693" y="103180"/>
                  <a:pt x="567921" y="95462"/>
                </a:cubicBezTo>
                <a:cubicBezTo>
                  <a:pt x="565155" y="87744"/>
                  <a:pt x="563773" y="78932"/>
                  <a:pt x="563773" y="69034"/>
                </a:cubicBezTo>
                <a:cubicBezTo>
                  <a:pt x="563773" y="59390"/>
                  <a:pt x="565169" y="50730"/>
                  <a:pt x="567976" y="43040"/>
                </a:cubicBezTo>
                <a:cubicBezTo>
                  <a:pt x="570775" y="35356"/>
                  <a:pt x="574847" y="28808"/>
                  <a:pt x="580185" y="23401"/>
                </a:cubicBezTo>
                <a:cubicBezTo>
                  <a:pt x="585558" y="17960"/>
                  <a:pt x="592092" y="13812"/>
                  <a:pt x="599776" y="10944"/>
                </a:cubicBezTo>
                <a:cubicBezTo>
                  <a:pt x="607466" y="8076"/>
                  <a:pt x="616195" y="6645"/>
                  <a:pt x="625963" y="6645"/>
                </a:cubicBezTo>
                <a:cubicBezTo>
                  <a:pt x="635311" y="6645"/>
                  <a:pt x="643552" y="8110"/>
                  <a:pt x="650685" y="11040"/>
                </a:cubicBezTo>
                <a:cubicBezTo>
                  <a:pt x="657818" y="13971"/>
                  <a:pt x="663809" y="17994"/>
                  <a:pt x="668658" y="23112"/>
                </a:cubicBezTo>
                <a:cubicBezTo>
                  <a:pt x="673549" y="28223"/>
                  <a:pt x="677229" y="34084"/>
                  <a:pt x="679699" y="40694"/>
                </a:cubicBezTo>
                <a:cubicBezTo>
                  <a:pt x="682175" y="47311"/>
                  <a:pt x="683413" y="54293"/>
                  <a:pt x="683413" y="61653"/>
                </a:cubicBezTo>
                <a:cubicBezTo>
                  <a:pt x="683413" y="66798"/>
                  <a:pt x="683090" y="71834"/>
                  <a:pt x="682436" y="76752"/>
                </a:cubicBezTo>
                <a:cubicBezTo>
                  <a:pt x="681790" y="81636"/>
                  <a:pt x="680579" y="86065"/>
                  <a:pt x="678825" y="90041"/>
                </a:cubicBezTo>
                <a:cubicBezTo>
                  <a:pt x="677098" y="93983"/>
                  <a:pt x="674588" y="97140"/>
                  <a:pt x="671300" y="99513"/>
                </a:cubicBezTo>
                <a:cubicBezTo>
                  <a:pt x="668039" y="101859"/>
                  <a:pt x="663809" y="103083"/>
                  <a:pt x="658595" y="103180"/>
                </a:cubicBezTo>
                <a:cubicBezTo>
                  <a:pt x="655830" y="103276"/>
                  <a:pt x="653140" y="102952"/>
                  <a:pt x="650533" y="102203"/>
                </a:cubicBezTo>
                <a:cubicBezTo>
                  <a:pt x="647933" y="101453"/>
                  <a:pt x="645718" y="100249"/>
                  <a:pt x="643895" y="98592"/>
                </a:cubicBezTo>
                <a:cubicBezTo>
                  <a:pt x="642066" y="96892"/>
                  <a:pt x="640958" y="94746"/>
                  <a:pt x="640573" y="92139"/>
                </a:cubicBezTo>
                <a:lnTo>
                  <a:pt x="639981" y="92139"/>
                </a:lnTo>
                <a:cubicBezTo>
                  <a:pt x="639204" y="94059"/>
                  <a:pt x="637897" y="95854"/>
                  <a:pt x="636074" y="97511"/>
                </a:cubicBezTo>
                <a:cubicBezTo>
                  <a:pt x="634251" y="99142"/>
                  <a:pt x="631920" y="100442"/>
                  <a:pt x="629093" y="101419"/>
                </a:cubicBezTo>
                <a:cubicBezTo>
                  <a:pt x="626286" y="102368"/>
                  <a:pt x="623032" y="102760"/>
                  <a:pt x="619318" y="102595"/>
                </a:cubicBezTo>
                <a:cubicBezTo>
                  <a:pt x="615211" y="102430"/>
                  <a:pt x="611518" y="101501"/>
                  <a:pt x="608230" y="99809"/>
                </a:cubicBezTo>
                <a:cubicBezTo>
                  <a:pt x="604942" y="98117"/>
                  <a:pt x="602121" y="95771"/>
                  <a:pt x="599776" y="92772"/>
                </a:cubicBezTo>
                <a:cubicBezTo>
                  <a:pt x="597465" y="89780"/>
                  <a:pt x="595690" y="86231"/>
                  <a:pt x="594452" y="82124"/>
                </a:cubicBezTo>
                <a:cubicBezTo>
                  <a:pt x="593214" y="78017"/>
                  <a:pt x="592594" y="73464"/>
                  <a:pt x="592594" y="68443"/>
                </a:cubicBezTo>
                <a:cubicBezTo>
                  <a:pt x="592594" y="63627"/>
                  <a:pt x="593296" y="59308"/>
                  <a:pt x="594699" y="55497"/>
                </a:cubicBezTo>
                <a:cubicBezTo>
                  <a:pt x="596096" y="51659"/>
                  <a:pt x="598001" y="48350"/>
                  <a:pt x="600409" y="45585"/>
                </a:cubicBezTo>
                <a:cubicBezTo>
                  <a:pt x="602857" y="42778"/>
                  <a:pt x="605657" y="40563"/>
                  <a:pt x="608814" y="38940"/>
                </a:cubicBezTo>
                <a:cubicBezTo>
                  <a:pt x="611971" y="37310"/>
                  <a:pt x="615315" y="36285"/>
                  <a:pt x="618830" y="35858"/>
                </a:cubicBezTo>
                <a:cubicBezTo>
                  <a:pt x="622248" y="35466"/>
                  <a:pt x="625392" y="35570"/>
                  <a:pt x="628260" y="36154"/>
                </a:cubicBezTo>
                <a:cubicBezTo>
                  <a:pt x="631122" y="36739"/>
                  <a:pt x="633502" y="37633"/>
                  <a:pt x="635393" y="38837"/>
                </a:cubicBezTo>
                <a:cubicBezTo>
                  <a:pt x="637312" y="40047"/>
                  <a:pt x="638516" y="41361"/>
                  <a:pt x="639005" y="42799"/>
                </a:cubicBezTo>
                <a:lnTo>
                  <a:pt x="639645" y="42799"/>
                </a:lnTo>
                <a:lnTo>
                  <a:pt x="639645" y="37323"/>
                </a:lnTo>
                <a:lnTo>
                  <a:pt x="651661" y="37323"/>
                </a:lnTo>
                <a:lnTo>
                  <a:pt x="651661" y="82660"/>
                </a:lnTo>
                <a:cubicBezTo>
                  <a:pt x="651661" y="85233"/>
                  <a:pt x="652329" y="87414"/>
                  <a:pt x="653663" y="89209"/>
                </a:cubicBezTo>
                <a:cubicBezTo>
                  <a:pt x="655032" y="90998"/>
                  <a:pt x="656972" y="91898"/>
                  <a:pt x="659476" y="91898"/>
                </a:cubicBezTo>
                <a:cubicBezTo>
                  <a:pt x="662440" y="91898"/>
                  <a:pt x="664751" y="90805"/>
                  <a:pt x="666416" y="88624"/>
                </a:cubicBezTo>
                <a:cubicBezTo>
                  <a:pt x="668108" y="86437"/>
                  <a:pt x="669298" y="83087"/>
                  <a:pt x="669979" y="78561"/>
                </a:cubicBezTo>
                <a:cubicBezTo>
                  <a:pt x="670695" y="74028"/>
                  <a:pt x="671052" y="68236"/>
                  <a:pt x="671052" y="61165"/>
                </a:cubicBezTo>
                <a:cubicBezTo>
                  <a:pt x="671052" y="56219"/>
                  <a:pt x="670385" y="51555"/>
                  <a:pt x="669050" y="47194"/>
                </a:cubicBezTo>
                <a:cubicBezTo>
                  <a:pt x="667751" y="42799"/>
                  <a:pt x="665811" y="38823"/>
                  <a:pt x="663238" y="35274"/>
                </a:cubicBezTo>
                <a:cubicBezTo>
                  <a:pt x="660700" y="31690"/>
                  <a:pt x="657570" y="28615"/>
                  <a:pt x="653856" y="26043"/>
                </a:cubicBezTo>
                <a:cubicBezTo>
                  <a:pt x="650148" y="23470"/>
                  <a:pt x="645911" y="21482"/>
                  <a:pt x="641158" y="20079"/>
                </a:cubicBezTo>
                <a:cubicBezTo>
                  <a:pt x="636432" y="18682"/>
                  <a:pt x="631204" y="17981"/>
                  <a:pt x="625474" y="17981"/>
                </a:cubicBezTo>
                <a:cubicBezTo>
                  <a:pt x="617688" y="17981"/>
                  <a:pt x="610768" y="19185"/>
                  <a:pt x="604708" y="21592"/>
                </a:cubicBezTo>
                <a:cubicBezTo>
                  <a:pt x="598655" y="23972"/>
                  <a:pt x="593537" y="27411"/>
                  <a:pt x="589368" y="31903"/>
                </a:cubicBezTo>
                <a:cubicBezTo>
                  <a:pt x="585234" y="36395"/>
                  <a:pt x="582091" y="41788"/>
                  <a:pt x="579945" y="48075"/>
                </a:cubicBezTo>
                <a:cubicBezTo>
                  <a:pt x="577826" y="54328"/>
                  <a:pt x="576767" y="61343"/>
                  <a:pt x="576767" y="69130"/>
                </a:cubicBezTo>
                <a:cubicBezTo>
                  <a:pt x="576767" y="77240"/>
                  <a:pt x="577860" y="84435"/>
                  <a:pt x="580041" y="90722"/>
                </a:cubicBezTo>
                <a:cubicBezTo>
                  <a:pt x="582222" y="96975"/>
                  <a:pt x="585448" y="102251"/>
                  <a:pt x="589712" y="106550"/>
                </a:cubicBezTo>
                <a:cubicBezTo>
                  <a:pt x="593977" y="110849"/>
                  <a:pt x="599253" y="114110"/>
                  <a:pt x="605540" y="116325"/>
                </a:cubicBezTo>
                <a:cubicBezTo>
                  <a:pt x="611827" y="118567"/>
                  <a:pt x="619077" y="119695"/>
                  <a:pt x="627283" y="119695"/>
                </a:cubicBezTo>
                <a:cubicBezTo>
                  <a:pt x="630929" y="119695"/>
                  <a:pt x="634513" y="119365"/>
                  <a:pt x="638028" y="118718"/>
                </a:cubicBezTo>
                <a:cubicBezTo>
                  <a:pt x="641550" y="118099"/>
                  <a:pt x="644673" y="117384"/>
                  <a:pt x="647410" y="116565"/>
                </a:cubicBezTo>
                <a:cubicBezTo>
                  <a:pt x="650175" y="115788"/>
                  <a:pt x="652246" y="115148"/>
                  <a:pt x="653615" y="114660"/>
                </a:cubicBezTo>
                <a:lnTo>
                  <a:pt x="657033" y="125363"/>
                </a:lnTo>
                <a:cubicBezTo>
                  <a:pt x="655011" y="126306"/>
                  <a:pt x="652329" y="127234"/>
                  <a:pt x="648972" y="128142"/>
                </a:cubicBezTo>
                <a:cubicBezTo>
                  <a:pt x="645649" y="129057"/>
                  <a:pt x="642038" y="129807"/>
                  <a:pt x="638124" y="130391"/>
                </a:cubicBezTo>
                <a:cubicBezTo>
                  <a:pt x="634251" y="130976"/>
                  <a:pt x="630427" y="131272"/>
                  <a:pt x="626644" y="131272"/>
                </a:cubicBezTo>
                <a:close/>
                <a:moveTo>
                  <a:pt x="622152" y="90626"/>
                </a:moveTo>
                <a:cubicBezTo>
                  <a:pt x="626389" y="90626"/>
                  <a:pt x="629787" y="89780"/>
                  <a:pt x="632360" y="88088"/>
                </a:cubicBezTo>
                <a:cubicBezTo>
                  <a:pt x="634967" y="86389"/>
                  <a:pt x="636838" y="83864"/>
                  <a:pt x="637980" y="80515"/>
                </a:cubicBezTo>
                <a:cubicBezTo>
                  <a:pt x="639156" y="77123"/>
                  <a:pt x="639741" y="72893"/>
                  <a:pt x="639741" y="67809"/>
                </a:cubicBezTo>
                <a:cubicBezTo>
                  <a:pt x="639706" y="62857"/>
                  <a:pt x="639074" y="58916"/>
                  <a:pt x="637835" y="55985"/>
                </a:cubicBezTo>
                <a:cubicBezTo>
                  <a:pt x="636632" y="53021"/>
                  <a:pt x="634740" y="50909"/>
                  <a:pt x="632167" y="49636"/>
                </a:cubicBezTo>
                <a:cubicBezTo>
                  <a:pt x="629629" y="48336"/>
                  <a:pt x="626355" y="47683"/>
                  <a:pt x="622345" y="47683"/>
                </a:cubicBezTo>
                <a:cubicBezTo>
                  <a:pt x="618665" y="47683"/>
                  <a:pt x="615521" y="48577"/>
                  <a:pt x="612921" y="50372"/>
                </a:cubicBezTo>
                <a:cubicBezTo>
                  <a:pt x="610348" y="52161"/>
                  <a:pt x="608374" y="54589"/>
                  <a:pt x="607005" y="57650"/>
                </a:cubicBezTo>
                <a:cubicBezTo>
                  <a:pt x="605671" y="60711"/>
                  <a:pt x="604990" y="64116"/>
                  <a:pt x="604955" y="67858"/>
                </a:cubicBezTo>
                <a:cubicBezTo>
                  <a:pt x="604990" y="71799"/>
                  <a:pt x="605540" y="75513"/>
                  <a:pt x="606613" y="79001"/>
                </a:cubicBezTo>
                <a:cubicBezTo>
                  <a:pt x="607721" y="82447"/>
                  <a:pt x="609516" y="85254"/>
                  <a:pt x="611992" y="87400"/>
                </a:cubicBezTo>
                <a:cubicBezTo>
                  <a:pt x="614496" y="89553"/>
                  <a:pt x="617887" y="90626"/>
                  <a:pt x="622152" y="90626"/>
                </a:cubicBezTo>
                <a:close/>
                <a:moveTo>
                  <a:pt x="731013" y="133762"/>
                </a:moveTo>
                <a:cubicBezTo>
                  <a:pt x="725049" y="133762"/>
                  <a:pt x="719918" y="132985"/>
                  <a:pt x="715619" y="131416"/>
                </a:cubicBezTo>
                <a:cubicBezTo>
                  <a:pt x="711354" y="129855"/>
                  <a:pt x="707873" y="127784"/>
                  <a:pt x="705170" y="125212"/>
                </a:cubicBezTo>
                <a:cubicBezTo>
                  <a:pt x="702467" y="122639"/>
                  <a:pt x="700445" y="119826"/>
                  <a:pt x="699110" y="116765"/>
                </a:cubicBezTo>
                <a:lnTo>
                  <a:pt x="711664" y="111585"/>
                </a:lnTo>
                <a:cubicBezTo>
                  <a:pt x="712544" y="113016"/>
                  <a:pt x="713713" y="114529"/>
                  <a:pt x="715186" y="116125"/>
                </a:cubicBezTo>
                <a:cubicBezTo>
                  <a:pt x="716678" y="117755"/>
                  <a:pt x="718701" y="119138"/>
                  <a:pt x="721239" y="120280"/>
                </a:cubicBezTo>
                <a:cubicBezTo>
                  <a:pt x="723811" y="121422"/>
                  <a:pt x="727120" y="121993"/>
                  <a:pt x="731158" y="121993"/>
                </a:cubicBezTo>
                <a:cubicBezTo>
                  <a:pt x="736695" y="121993"/>
                  <a:pt x="741269" y="120637"/>
                  <a:pt x="744888" y="117934"/>
                </a:cubicBezTo>
                <a:cubicBezTo>
                  <a:pt x="748499" y="115265"/>
                  <a:pt x="750308" y="111000"/>
                  <a:pt x="750308" y="105133"/>
                </a:cubicBezTo>
                <a:lnTo>
                  <a:pt x="750308" y="90378"/>
                </a:lnTo>
                <a:lnTo>
                  <a:pt x="749379" y="90378"/>
                </a:lnTo>
                <a:cubicBezTo>
                  <a:pt x="748499" y="91974"/>
                  <a:pt x="747233" y="93749"/>
                  <a:pt x="745569" y="95709"/>
                </a:cubicBezTo>
                <a:cubicBezTo>
                  <a:pt x="743938" y="97663"/>
                  <a:pt x="741696" y="99355"/>
                  <a:pt x="738827" y="100786"/>
                </a:cubicBezTo>
                <a:cubicBezTo>
                  <a:pt x="735959" y="102216"/>
                  <a:pt x="732231" y="102939"/>
                  <a:pt x="727643" y="102939"/>
                </a:cubicBezTo>
                <a:cubicBezTo>
                  <a:pt x="721713" y="102939"/>
                  <a:pt x="716369" y="101549"/>
                  <a:pt x="711615" y="98784"/>
                </a:cubicBezTo>
                <a:cubicBezTo>
                  <a:pt x="706890" y="95984"/>
                  <a:pt x="703148" y="91864"/>
                  <a:pt x="700383" y="86423"/>
                </a:cubicBezTo>
                <a:cubicBezTo>
                  <a:pt x="697645" y="80955"/>
                  <a:pt x="696276" y="74227"/>
                  <a:pt x="696276" y="66248"/>
                </a:cubicBezTo>
                <a:cubicBezTo>
                  <a:pt x="696276" y="58269"/>
                  <a:pt x="697624" y="51425"/>
                  <a:pt x="700328" y="45729"/>
                </a:cubicBezTo>
                <a:cubicBezTo>
                  <a:pt x="703065" y="40027"/>
                  <a:pt x="706814" y="35666"/>
                  <a:pt x="711567" y="32632"/>
                </a:cubicBezTo>
                <a:cubicBezTo>
                  <a:pt x="716320" y="29571"/>
                  <a:pt x="721713" y="28044"/>
                  <a:pt x="727739" y="28044"/>
                </a:cubicBezTo>
                <a:cubicBezTo>
                  <a:pt x="732396" y="28044"/>
                  <a:pt x="736158" y="28822"/>
                  <a:pt x="739020" y="30390"/>
                </a:cubicBezTo>
                <a:cubicBezTo>
                  <a:pt x="741888" y="31917"/>
                  <a:pt x="744117" y="33712"/>
                  <a:pt x="745713" y="35762"/>
                </a:cubicBezTo>
                <a:cubicBezTo>
                  <a:pt x="747343" y="37812"/>
                  <a:pt x="748595" y="39621"/>
                  <a:pt x="749476" y="41182"/>
                </a:cubicBezTo>
                <a:lnTo>
                  <a:pt x="750555" y="41182"/>
                </a:lnTo>
                <a:lnTo>
                  <a:pt x="750555" y="29021"/>
                </a:lnTo>
                <a:lnTo>
                  <a:pt x="764870" y="29021"/>
                </a:lnTo>
                <a:lnTo>
                  <a:pt x="764870" y="105718"/>
                </a:lnTo>
                <a:cubicBezTo>
                  <a:pt x="764870" y="112170"/>
                  <a:pt x="763371" y="117460"/>
                  <a:pt x="760371" y="121600"/>
                </a:cubicBezTo>
                <a:cubicBezTo>
                  <a:pt x="757372" y="125735"/>
                  <a:pt x="753320" y="128796"/>
                  <a:pt x="748210" y="130784"/>
                </a:cubicBezTo>
                <a:cubicBezTo>
                  <a:pt x="743126" y="132771"/>
                  <a:pt x="737397" y="133762"/>
                  <a:pt x="731013" y="133762"/>
                </a:cubicBezTo>
                <a:close/>
                <a:moveTo>
                  <a:pt x="730862" y="90819"/>
                </a:moveTo>
                <a:cubicBezTo>
                  <a:pt x="735065" y="90819"/>
                  <a:pt x="738614" y="89842"/>
                  <a:pt x="741517" y="87888"/>
                </a:cubicBezTo>
                <a:cubicBezTo>
                  <a:pt x="744447" y="85900"/>
                  <a:pt x="746662" y="83066"/>
                  <a:pt x="748161" y="79386"/>
                </a:cubicBezTo>
                <a:cubicBezTo>
                  <a:pt x="749689" y="75679"/>
                  <a:pt x="750452" y="71228"/>
                  <a:pt x="750452" y="66049"/>
                </a:cubicBezTo>
                <a:cubicBezTo>
                  <a:pt x="750452" y="61007"/>
                  <a:pt x="749703" y="56556"/>
                  <a:pt x="748210" y="52718"/>
                </a:cubicBezTo>
                <a:cubicBezTo>
                  <a:pt x="746710" y="48873"/>
                  <a:pt x="744509" y="45874"/>
                  <a:pt x="741613" y="43727"/>
                </a:cubicBezTo>
                <a:cubicBezTo>
                  <a:pt x="738710" y="41540"/>
                  <a:pt x="735133" y="40453"/>
                  <a:pt x="730862" y="40453"/>
                </a:cubicBezTo>
                <a:cubicBezTo>
                  <a:pt x="726466" y="40453"/>
                  <a:pt x="722800" y="41595"/>
                  <a:pt x="719870" y="43872"/>
                </a:cubicBezTo>
                <a:cubicBezTo>
                  <a:pt x="716940" y="46121"/>
                  <a:pt x="714725" y="49182"/>
                  <a:pt x="713225" y="53055"/>
                </a:cubicBezTo>
                <a:cubicBezTo>
                  <a:pt x="711760" y="56934"/>
                  <a:pt x="711031" y="61261"/>
                  <a:pt x="711031" y="66049"/>
                </a:cubicBezTo>
                <a:cubicBezTo>
                  <a:pt x="711031" y="70967"/>
                  <a:pt x="711781" y="75287"/>
                  <a:pt x="713280" y="79001"/>
                </a:cubicBezTo>
                <a:cubicBezTo>
                  <a:pt x="714773" y="82709"/>
                  <a:pt x="716988" y="85611"/>
                  <a:pt x="719918" y="87695"/>
                </a:cubicBezTo>
                <a:cubicBezTo>
                  <a:pt x="722883" y="89780"/>
                  <a:pt x="726535" y="90819"/>
                  <a:pt x="730862" y="90819"/>
                </a:cubicBezTo>
                <a:close/>
                <a:moveTo>
                  <a:pt x="784460" y="104060"/>
                </a:moveTo>
                <a:lnTo>
                  <a:pt x="784460" y="29021"/>
                </a:lnTo>
                <a:lnTo>
                  <a:pt x="798479" y="29021"/>
                </a:lnTo>
                <a:lnTo>
                  <a:pt x="798479" y="41231"/>
                </a:lnTo>
                <a:lnTo>
                  <a:pt x="799407" y="41231"/>
                </a:lnTo>
                <a:cubicBezTo>
                  <a:pt x="800969" y="37097"/>
                  <a:pt x="803528" y="33870"/>
                  <a:pt x="807077" y="31559"/>
                </a:cubicBezTo>
                <a:cubicBezTo>
                  <a:pt x="810627" y="29214"/>
                  <a:pt x="814878" y="28044"/>
                  <a:pt x="819830" y="28044"/>
                </a:cubicBezTo>
                <a:cubicBezTo>
                  <a:pt x="824845" y="28044"/>
                  <a:pt x="829048" y="29214"/>
                  <a:pt x="832432" y="31559"/>
                </a:cubicBezTo>
                <a:cubicBezTo>
                  <a:pt x="835851" y="33905"/>
                  <a:pt x="838375" y="37131"/>
                  <a:pt x="840005" y="41231"/>
                </a:cubicBezTo>
                <a:lnTo>
                  <a:pt x="840782" y="41231"/>
                </a:lnTo>
                <a:cubicBezTo>
                  <a:pt x="842578" y="37227"/>
                  <a:pt x="845425" y="34035"/>
                  <a:pt x="849332" y="31655"/>
                </a:cubicBezTo>
                <a:cubicBezTo>
                  <a:pt x="853247" y="29248"/>
                  <a:pt x="857904" y="28044"/>
                  <a:pt x="863310" y="28044"/>
                </a:cubicBezTo>
                <a:cubicBezTo>
                  <a:pt x="870113" y="28044"/>
                  <a:pt x="875664" y="30176"/>
                  <a:pt x="879963" y="34441"/>
                </a:cubicBezTo>
                <a:cubicBezTo>
                  <a:pt x="884297" y="38713"/>
                  <a:pt x="886463" y="45144"/>
                  <a:pt x="886463" y="53743"/>
                </a:cubicBezTo>
                <a:lnTo>
                  <a:pt x="886463" y="104060"/>
                </a:lnTo>
                <a:lnTo>
                  <a:pt x="871853" y="104060"/>
                </a:lnTo>
                <a:lnTo>
                  <a:pt x="871853" y="55111"/>
                </a:lnTo>
                <a:cubicBezTo>
                  <a:pt x="871853" y="50028"/>
                  <a:pt x="870471" y="46348"/>
                  <a:pt x="867705" y="44065"/>
                </a:cubicBezTo>
                <a:cubicBezTo>
                  <a:pt x="864933" y="41788"/>
                  <a:pt x="861632" y="40646"/>
                  <a:pt x="857786" y="40646"/>
                </a:cubicBezTo>
                <a:cubicBezTo>
                  <a:pt x="853033" y="40646"/>
                  <a:pt x="849332" y="42111"/>
                  <a:pt x="846698" y="45041"/>
                </a:cubicBezTo>
                <a:cubicBezTo>
                  <a:pt x="844057" y="47944"/>
                  <a:pt x="842743" y="51672"/>
                  <a:pt x="842743" y="56233"/>
                </a:cubicBezTo>
                <a:lnTo>
                  <a:pt x="842743" y="104060"/>
                </a:lnTo>
                <a:lnTo>
                  <a:pt x="828181" y="104060"/>
                </a:lnTo>
                <a:lnTo>
                  <a:pt x="828181" y="54183"/>
                </a:lnTo>
                <a:cubicBezTo>
                  <a:pt x="828181" y="50111"/>
                  <a:pt x="826908" y="46837"/>
                  <a:pt x="824370" y="44360"/>
                </a:cubicBezTo>
                <a:cubicBezTo>
                  <a:pt x="821832" y="41884"/>
                  <a:pt x="818523" y="40646"/>
                  <a:pt x="814451" y="40646"/>
                </a:cubicBezTo>
                <a:cubicBezTo>
                  <a:pt x="811686" y="40646"/>
                  <a:pt x="809127" y="41382"/>
                  <a:pt x="806781" y="42847"/>
                </a:cubicBezTo>
                <a:cubicBezTo>
                  <a:pt x="804470" y="44278"/>
                  <a:pt x="802599" y="46279"/>
                  <a:pt x="801169" y="48852"/>
                </a:cubicBezTo>
                <a:cubicBezTo>
                  <a:pt x="799765" y="51425"/>
                  <a:pt x="799064" y="54410"/>
                  <a:pt x="799064" y="57794"/>
                </a:cubicBezTo>
                <a:lnTo>
                  <a:pt x="799064" y="104060"/>
                </a:lnTo>
                <a:lnTo>
                  <a:pt x="784460" y="104060"/>
                </a:lnTo>
                <a:close/>
                <a:moveTo>
                  <a:pt x="927880" y="105718"/>
                </a:moveTo>
                <a:cubicBezTo>
                  <a:pt x="923127" y="105718"/>
                  <a:pt x="918828" y="104844"/>
                  <a:pt x="914982" y="103083"/>
                </a:cubicBezTo>
                <a:cubicBezTo>
                  <a:pt x="911137" y="101295"/>
                  <a:pt x="908097" y="98702"/>
                  <a:pt x="905847" y="95317"/>
                </a:cubicBezTo>
                <a:cubicBezTo>
                  <a:pt x="903633" y="91926"/>
                  <a:pt x="902525" y="87778"/>
                  <a:pt x="902525" y="82860"/>
                </a:cubicBezTo>
                <a:cubicBezTo>
                  <a:pt x="902525" y="78623"/>
                  <a:pt x="903337" y="75135"/>
                  <a:pt x="904967" y="72405"/>
                </a:cubicBezTo>
                <a:cubicBezTo>
                  <a:pt x="906597" y="69667"/>
                  <a:pt x="908792" y="67500"/>
                  <a:pt x="911563" y="65904"/>
                </a:cubicBezTo>
                <a:cubicBezTo>
                  <a:pt x="914329" y="64308"/>
                  <a:pt x="917424" y="63105"/>
                  <a:pt x="920843" y="62293"/>
                </a:cubicBezTo>
                <a:cubicBezTo>
                  <a:pt x="924262" y="61474"/>
                  <a:pt x="927749" y="60855"/>
                  <a:pt x="931298" y="60436"/>
                </a:cubicBezTo>
                <a:cubicBezTo>
                  <a:pt x="935797" y="59913"/>
                  <a:pt x="939443" y="59487"/>
                  <a:pt x="942242" y="59163"/>
                </a:cubicBezTo>
                <a:cubicBezTo>
                  <a:pt x="945042" y="58806"/>
                  <a:pt x="947078" y="58235"/>
                  <a:pt x="948351" y="57450"/>
                </a:cubicBezTo>
                <a:cubicBezTo>
                  <a:pt x="949623" y="56673"/>
                  <a:pt x="950256" y="55401"/>
                  <a:pt x="950256" y="53639"/>
                </a:cubicBezTo>
                <a:lnTo>
                  <a:pt x="950256" y="53302"/>
                </a:lnTo>
                <a:cubicBezTo>
                  <a:pt x="950256" y="49031"/>
                  <a:pt x="949052" y="45729"/>
                  <a:pt x="946638" y="43384"/>
                </a:cubicBezTo>
                <a:cubicBezTo>
                  <a:pt x="944265" y="41038"/>
                  <a:pt x="940715" y="39869"/>
                  <a:pt x="935990" y="39869"/>
                </a:cubicBezTo>
                <a:cubicBezTo>
                  <a:pt x="931071" y="39869"/>
                  <a:pt x="927199" y="40955"/>
                  <a:pt x="924365" y="43136"/>
                </a:cubicBezTo>
                <a:cubicBezTo>
                  <a:pt x="921558" y="45289"/>
                  <a:pt x="919625" y="47683"/>
                  <a:pt x="918545" y="50324"/>
                </a:cubicBezTo>
                <a:lnTo>
                  <a:pt x="904823" y="47194"/>
                </a:lnTo>
                <a:cubicBezTo>
                  <a:pt x="906446" y="42634"/>
                  <a:pt x="908826" y="38953"/>
                  <a:pt x="911956" y="36154"/>
                </a:cubicBezTo>
                <a:cubicBezTo>
                  <a:pt x="915113" y="33320"/>
                  <a:pt x="918745" y="31270"/>
                  <a:pt x="922845" y="29997"/>
                </a:cubicBezTo>
                <a:cubicBezTo>
                  <a:pt x="926951" y="28698"/>
                  <a:pt x="931264" y="28044"/>
                  <a:pt x="935797" y="28044"/>
                </a:cubicBezTo>
                <a:cubicBezTo>
                  <a:pt x="938789" y="28044"/>
                  <a:pt x="941967" y="28402"/>
                  <a:pt x="945324" y="29117"/>
                </a:cubicBezTo>
                <a:cubicBezTo>
                  <a:pt x="948708" y="29805"/>
                  <a:pt x="951865" y="31071"/>
                  <a:pt x="954796" y="32928"/>
                </a:cubicBezTo>
                <a:cubicBezTo>
                  <a:pt x="957760" y="34785"/>
                  <a:pt x="960189" y="37440"/>
                  <a:pt x="962081" y="40894"/>
                </a:cubicBezTo>
                <a:cubicBezTo>
                  <a:pt x="963965" y="44312"/>
                  <a:pt x="964914" y="48756"/>
                  <a:pt x="964914" y="54231"/>
                </a:cubicBezTo>
                <a:lnTo>
                  <a:pt x="964914" y="104060"/>
                </a:lnTo>
                <a:lnTo>
                  <a:pt x="950648" y="104060"/>
                </a:lnTo>
                <a:lnTo>
                  <a:pt x="950648" y="93804"/>
                </a:lnTo>
                <a:lnTo>
                  <a:pt x="950056" y="93804"/>
                </a:lnTo>
                <a:cubicBezTo>
                  <a:pt x="949114" y="95689"/>
                  <a:pt x="947697" y="97546"/>
                  <a:pt x="945812" y="99369"/>
                </a:cubicBezTo>
                <a:cubicBezTo>
                  <a:pt x="943921" y="101192"/>
                  <a:pt x="941493" y="102712"/>
                  <a:pt x="938528" y="103916"/>
                </a:cubicBezTo>
                <a:cubicBezTo>
                  <a:pt x="935563" y="105119"/>
                  <a:pt x="932014" y="105718"/>
                  <a:pt x="927880" y="105718"/>
                </a:cubicBezTo>
                <a:close/>
                <a:moveTo>
                  <a:pt x="931058" y="93996"/>
                </a:moveTo>
                <a:cubicBezTo>
                  <a:pt x="935095" y="93996"/>
                  <a:pt x="938549" y="93199"/>
                  <a:pt x="941410" y="91603"/>
                </a:cubicBezTo>
                <a:cubicBezTo>
                  <a:pt x="944313" y="90007"/>
                  <a:pt x="946507" y="87923"/>
                  <a:pt x="948007" y="85350"/>
                </a:cubicBezTo>
                <a:cubicBezTo>
                  <a:pt x="949540" y="82743"/>
                  <a:pt x="950304" y="79957"/>
                  <a:pt x="950304" y="76993"/>
                </a:cubicBezTo>
                <a:lnTo>
                  <a:pt x="950304" y="67321"/>
                </a:lnTo>
                <a:cubicBezTo>
                  <a:pt x="949781" y="67844"/>
                  <a:pt x="948770" y="68333"/>
                  <a:pt x="947277" y="68786"/>
                </a:cubicBezTo>
                <a:cubicBezTo>
                  <a:pt x="945812" y="69213"/>
                  <a:pt x="944134" y="69584"/>
                  <a:pt x="942242" y="69914"/>
                </a:cubicBezTo>
                <a:cubicBezTo>
                  <a:pt x="940351" y="70203"/>
                  <a:pt x="938514" y="70478"/>
                  <a:pt x="936726" y="70740"/>
                </a:cubicBezTo>
                <a:cubicBezTo>
                  <a:pt x="934930" y="70967"/>
                  <a:pt x="933431" y="71166"/>
                  <a:pt x="932227" y="71325"/>
                </a:cubicBezTo>
                <a:cubicBezTo>
                  <a:pt x="929393" y="71689"/>
                  <a:pt x="926807" y="72287"/>
                  <a:pt x="924461" y="73134"/>
                </a:cubicBezTo>
                <a:cubicBezTo>
                  <a:pt x="922150" y="73980"/>
                  <a:pt x="920293" y="75204"/>
                  <a:pt x="918889" y="76800"/>
                </a:cubicBezTo>
                <a:cubicBezTo>
                  <a:pt x="917521" y="78361"/>
                  <a:pt x="916840" y="80446"/>
                  <a:pt x="916840" y="83052"/>
                </a:cubicBezTo>
                <a:cubicBezTo>
                  <a:pt x="916840" y="86671"/>
                  <a:pt x="918174" y="89402"/>
                  <a:pt x="920843" y="91259"/>
                </a:cubicBezTo>
                <a:cubicBezTo>
                  <a:pt x="923519" y="93082"/>
                  <a:pt x="926917" y="93996"/>
                  <a:pt x="931058" y="93996"/>
                </a:cubicBezTo>
                <a:close/>
                <a:moveTo>
                  <a:pt x="984367" y="104060"/>
                </a:moveTo>
                <a:lnTo>
                  <a:pt x="984367" y="29021"/>
                </a:lnTo>
                <a:lnTo>
                  <a:pt x="998977" y="29021"/>
                </a:lnTo>
                <a:lnTo>
                  <a:pt x="998977" y="104060"/>
                </a:lnTo>
                <a:lnTo>
                  <a:pt x="984367" y="104060"/>
                </a:lnTo>
                <a:close/>
                <a:moveTo>
                  <a:pt x="991741" y="17444"/>
                </a:moveTo>
                <a:cubicBezTo>
                  <a:pt x="989203" y="17444"/>
                  <a:pt x="987022" y="16598"/>
                  <a:pt x="985199" y="14899"/>
                </a:cubicBezTo>
                <a:cubicBezTo>
                  <a:pt x="983404" y="13172"/>
                  <a:pt x="982510" y="11123"/>
                  <a:pt x="982510" y="8743"/>
                </a:cubicBezTo>
                <a:cubicBezTo>
                  <a:pt x="982510" y="6335"/>
                  <a:pt x="983404" y="4285"/>
                  <a:pt x="985199" y="2593"/>
                </a:cubicBezTo>
                <a:cubicBezTo>
                  <a:pt x="987022" y="867"/>
                  <a:pt x="989203" y="0"/>
                  <a:pt x="991741" y="0"/>
                </a:cubicBezTo>
                <a:cubicBezTo>
                  <a:pt x="994286" y="0"/>
                  <a:pt x="996453" y="867"/>
                  <a:pt x="998241" y="2593"/>
                </a:cubicBezTo>
                <a:cubicBezTo>
                  <a:pt x="1000064" y="4285"/>
                  <a:pt x="1000979" y="6335"/>
                  <a:pt x="1000979" y="8743"/>
                </a:cubicBezTo>
                <a:cubicBezTo>
                  <a:pt x="1000979" y="11123"/>
                  <a:pt x="1000064" y="13172"/>
                  <a:pt x="998241" y="14899"/>
                </a:cubicBezTo>
                <a:cubicBezTo>
                  <a:pt x="996453" y="16598"/>
                  <a:pt x="994286" y="17444"/>
                  <a:pt x="991741" y="17444"/>
                </a:cubicBezTo>
                <a:close/>
                <a:moveTo>
                  <a:pt x="1033233" y="4010"/>
                </a:moveTo>
                <a:lnTo>
                  <a:pt x="1033233" y="104060"/>
                </a:lnTo>
                <a:lnTo>
                  <a:pt x="1018623" y="104060"/>
                </a:lnTo>
                <a:lnTo>
                  <a:pt x="1018623" y="4010"/>
                </a:lnTo>
                <a:lnTo>
                  <a:pt x="1033233" y="4010"/>
                </a:lnTo>
                <a:close/>
                <a:moveTo>
                  <a:pt x="1062509" y="104989"/>
                </a:moveTo>
                <a:cubicBezTo>
                  <a:pt x="1059840" y="104989"/>
                  <a:pt x="1057542" y="104046"/>
                  <a:pt x="1055623" y="102155"/>
                </a:cubicBezTo>
                <a:cubicBezTo>
                  <a:pt x="1053697" y="100235"/>
                  <a:pt x="1052741" y="97917"/>
                  <a:pt x="1052741" y="95214"/>
                </a:cubicBezTo>
                <a:cubicBezTo>
                  <a:pt x="1052741" y="92545"/>
                  <a:pt x="1053697" y="90268"/>
                  <a:pt x="1055623" y="88376"/>
                </a:cubicBezTo>
                <a:cubicBezTo>
                  <a:pt x="1057542" y="86457"/>
                  <a:pt x="1059840" y="85495"/>
                  <a:pt x="1062509" y="85495"/>
                </a:cubicBezTo>
                <a:cubicBezTo>
                  <a:pt x="1065177" y="85495"/>
                  <a:pt x="1067475" y="86457"/>
                  <a:pt x="1069401" y="88376"/>
                </a:cubicBezTo>
                <a:cubicBezTo>
                  <a:pt x="1071320" y="90268"/>
                  <a:pt x="1072283" y="92545"/>
                  <a:pt x="1072283" y="95214"/>
                </a:cubicBezTo>
                <a:cubicBezTo>
                  <a:pt x="1072283" y="97009"/>
                  <a:pt x="1071822" y="98653"/>
                  <a:pt x="1070914" y="100153"/>
                </a:cubicBezTo>
                <a:cubicBezTo>
                  <a:pt x="1070034" y="101618"/>
                  <a:pt x="1068857" y="102787"/>
                  <a:pt x="1067393" y="103668"/>
                </a:cubicBezTo>
                <a:cubicBezTo>
                  <a:pt x="1065927" y="104548"/>
                  <a:pt x="1064304" y="104989"/>
                  <a:pt x="1062509" y="104989"/>
                </a:cubicBezTo>
                <a:close/>
                <a:moveTo>
                  <a:pt x="1123453" y="105573"/>
                </a:moveTo>
                <a:cubicBezTo>
                  <a:pt x="1116190" y="105573"/>
                  <a:pt x="1109937" y="103929"/>
                  <a:pt x="1104695" y="100641"/>
                </a:cubicBezTo>
                <a:cubicBezTo>
                  <a:pt x="1099481" y="97319"/>
                  <a:pt x="1095478" y="92744"/>
                  <a:pt x="1092678" y="86912"/>
                </a:cubicBezTo>
                <a:cubicBezTo>
                  <a:pt x="1089879" y="81085"/>
                  <a:pt x="1088476" y="74406"/>
                  <a:pt x="1088476" y="66881"/>
                </a:cubicBezTo>
                <a:cubicBezTo>
                  <a:pt x="1088476" y="59259"/>
                  <a:pt x="1089906" y="52532"/>
                  <a:pt x="1092775" y="46706"/>
                </a:cubicBezTo>
                <a:cubicBezTo>
                  <a:pt x="1095643" y="40845"/>
                  <a:pt x="1099681" y="36264"/>
                  <a:pt x="1104888" y="32976"/>
                </a:cubicBezTo>
                <a:cubicBezTo>
                  <a:pt x="1110102" y="29688"/>
                  <a:pt x="1116237" y="28044"/>
                  <a:pt x="1123309" y="28044"/>
                </a:cubicBezTo>
                <a:cubicBezTo>
                  <a:pt x="1129004" y="28044"/>
                  <a:pt x="1134088" y="29104"/>
                  <a:pt x="1138552" y="31222"/>
                </a:cubicBezTo>
                <a:cubicBezTo>
                  <a:pt x="1143009" y="33306"/>
                  <a:pt x="1146614" y="36237"/>
                  <a:pt x="1149345" y="40013"/>
                </a:cubicBezTo>
                <a:cubicBezTo>
                  <a:pt x="1152116" y="43789"/>
                  <a:pt x="1153760" y="48205"/>
                  <a:pt x="1154283" y="53254"/>
                </a:cubicBezTo>
                <a:lnTo>
                  <a:pt x="1140065" y="53254"/>
                </a:lnTo>
                <a:cubicBezTo>
                  <a:pt x="1139281" y="49732"/>
                  <a:pt x="1137493" y="46706"/>
                  <a:pt x="1134693" y="44168"/>
                </a:cubicBezTo>
                <a:cubicBezTo>
                  <a:pt x="1131921" y="41622"/>
                  <a:pt x="1128206" y="40357"/>
                  <a:pt x="1123550" y="40357"/>
                </a:cubicBezTo>
                <a:cubicBezTo>
                  <a:pt x="1119484" y="40357"/>
                  <a:pt x="1115914" y="41430"/>
                  <a:pt x="1112853" y="43576"/>
                </a:cubicBezTo>
                <a:cubicBezTo>
                  <a:pt x="1109826" y="45695"/>
                  <a:pt x="1107460" y="48721"/>
                  <a:pt x="1105768" y="52663"/>
                </a:cubicBezTo>
                <a:cubicBezTo>
                  <a:pt x="1104076" y="56577"/>
                  <a:pt x="1103230" y="61199"/>
                  <a:pt x="1103230" y="66537"/>
                </a:cubicBezTo>
                <a:cubicBezTo>
                  <a:pt x="1103230" y="72012"/>
                  <a:pt x="1104062" y="76731"/>
                  <a:pt x="1105720" y="80707"/>
                </a:cubicBezTo>
                <a:cubicBezTo>
                  <a:pt x="1107385" y="84683"/>
                  <a:pt x="1109724" y="87758"/>
                  <a:pt x="1112757" y="89938"/>
                </a:cubicBezTo>
                <a:cubicBezTo>
                  <a:pt x="1115818" y="92126"/>
                  <a:pt x="1119416" y="93212"/>
                  <a:pt x="1123550" y="93212"/>
                </a:cubicBezTo>
                <a:cubicBezTo>
                  <a:pt x="1126321" y="93212"/>
                  <a:pt x="1128825" y="92710"/>
                  <a:pt x="1131075" y="91699"/>
                </a:cubicBezTo>
                <a:cubicBezTo>
                  <a:pt x="1133358" y="90660"/>
                  <a:pt x="1135264" y="89175"/>
                  <a:pt x="1136791" y="87255"/>
                </a:cubicBezTo>
                <a:cubicBezTo>
                  <a:pt x="1138352" y="85329"/>
                  <a:pt x="1139446" y="83018"/>
                  <a:pt x="1140065" y="80315"/>
                </a:cubicBezTo>
                <a:lnTo>
                  <a:pt x="1154283" y="80315"/>
                </a:lnTo>
                <a:cubicBezTo>
                  <a:pt x="1153760" y="85171"/>
                  <a:pt x="1152178" y="89505"/>
                  <a:pt x="1149544" y="93315"/>
                </a:cubicBezTo>
                <a:cubicBezTo>
                  <a:pt x="1146902" y="97120"/>
                  <a:pt x="1143374" y="100118"/>
                  <a:pt x="1138944" y="102299"/>
                </a:cubicBezTo>
                <a:cubicBezTo>
                  <a:pt x="1134541" y="104487"/>
                  <a:pt x="1129383" y="105573"/>
                  <a:pt x="1123453" y="105573"/>
                </a:cubicBezTo>
                <a:close/>
                <a:moveTo>
                  <a:pt x="1201512" y="105573"/>
                </a:moveTo>
                <a:cubicBezTo>
                  <a:pt x="1194475" y="105573"/>
                  <a:pt x="1188339" y="103964"/>
                  <a:pt x="1183091" y="100738"/>
                </a:cubicBezTo>
                <a:cubicBezTo>
                  <a:pt x="1177850" y="97511"/>
                  <a:pt x="1173777" y="93006"/>
                  <a:pt x="1170881" y="87207"/>
                </a:cubicBezTo>
                <a:cubicBezTo>
                  <a:pt x="1167979" y="81408"/>
                  <a:pt x="1166534" y="74633"/>
                  <a:pt x="1166534" y="66881"/>
                </a:cubicBezTo>
                <a:cubicBezTo>
                  <a:pt x="1166534" y="59101"/>
                  <a:pt x="1167979" y="52291"/>
                  <a:pt x="1170881" y="46458"/>
                </a:cubicBezTo>
                <a:cubicBezTo>
                  <a:pt x="1173777" y="40632"/>
                  <a:pt x="1177850" y="36106"/>
                  <a:pt x="1183091" y="32880"/>
                </a:cubicBezTo>
                <a:cubicBezTo>
                  <a:pt x="1188339" y="29654"/>
                  <a:pt x="1194475" y="28044"/>
                  <a:pt x="1201512" y="28044"/>
                </a:cubicBezTo>
                <a:cubicBezTo>
                  <a:pt x="1208549" y="28044"/>
                  <a:pt x="1214684" y="29654"/>
                  <a:pt x="1219926" y="32880"/>
                </a:cubicBezTo>
                <a:cubicBezTo>
                  <a:pt x="1225175" y="36106"/>
                  <a:pt x="1229247" y="40632"/>
                  <a:pt x="1232143" y="46458"/>
                </a:cubicBezTo>
                <a:cubicBezTo>
                  <a:pt x="1235038" y="52291"/>
                  <a:pt x="1236490" y="59101"/>
                  <a:pt x="1236490" y="66881"/>
                </a:cubicBezTo>
                <a:cubicBezTo>
                  <a:pt x="1236490" y="74633"/>
                  <a:pt x="1235038" y="81408"/>
                  <a:pt x="1232143" y="87207"/>
                </a:cubicBezTo>
                <a:cubicBezTo>
                  <a:pt x="1229247" y="93006"/>
                  <a:pt x="1225175" y="97511"/>
                  <a:pt x="1219926" y="100738"/>
                </a:cubicBezTo>
                <a:cubicBezTo>
                  <a:pt x="1214684" y="103964"/>
                  <a:pt x="1208549" y="105573"/>
                  <a:pt x="1201512" y="105573"/>
                </a:cubicBezTo>
                <a:close/>
                <a:moveTo>
                  <a:pt x="1201560" y="93315"/>
                </a:moveTo>
                <a:cubicBezTo>
                  <a:pt x="1206121" y="93315"/>
                  <a:pt x="1209897" y="92105"/>
                  <a:pt x="1212896" y="89697"/>
                </a:cubicBezTo>
                <a:cubicBezTo>
                  <a:pt x="1215888" y="87290"/>
                  <a:pt x="1218103" y="84077"/>
                  <a:pt x="1219541" y="80074"/>
                </a:cubicBezTo>
                <a:cubicBezTo>
                  <a:pt x="1221006" y="76064"/>
                  <a:pt x="1221735" y="71655"/>
                  <a:pt x="1221735" y="66833"/>
                </a:cubicBezTo>
                <a:cubicBezTo>
                  <a:pt x="1221735" y="62045"/>
                  <a:pt x="1221006" y="57650"/>
                  <a:pt x="1219541" y="53639"/>
                </a:cubicBezTo>
                <a:cubicBezTo>
                  <a:pt x="1218103" y="49602"/>
                  <a:pt x="1215888" y="46362"/>
                  <a:pt x="1212896" y="43920"/>
                </a:cubicBezTo>
                <a:cubicBezTo>
                  <a:pt x="1209897" y="41478"/>
                  <a:pt x="1206121" y="40254"/>
                  <a:pt x="1201560" y="40254"/>
                </a:cubicBezTo>
                <a:cubicBezTo>
                  <a:pt x="1196965" y="40254"/>
                  <a:pt x="1193154" y="41478"/>
                  <a:pt x="1190128" y="43920"/>
                </a:cubicBezTo>
                <a:cubicBezTo>
                  <a:pt x="1187129" y="46362"/>
                  <a:pt x="1184900" y="49602"/>
                  <a:pt x="1183435" y="53639"/>
                </a:cubicBezTo>
                <a:cubicBezTo>
                  <a:pt x="1182004" y="57650"/>
                  <a:pt x="1181289" y="62045"/>
                  <a:pt x="1181289" y="66833"/>
                </a:cubicBezTo>
                <a:cubicBezTo>
                  <a:pt x="1181289" y="71655"/>
                  <a:pt x="1182004" y="76064"/>
                  <a:pt x="1183435" y="80074"/>
                </a:cubicBezTo>
                <a:cubicBezTo>
                  <a:pt x="1184900" y="84077"/>
                  <a:pt x="1187129" y="87290"/>
                  <a:pt x="1190128" y="89697"/>
                </a:cubicBezTo>
                <a:cubicBezTo>
                  <a:pt x="1193154" y="92105"/>
                  <a:pt x="1196965" y="93315"/>
                  <a:pt x="1201560" y="93315"/>
                </a:cubicBezTo>
                <a:close/>
                <a:moveTo>
                  <a:pt x="1252792" y="104060"/>
                </a:moveTo>
                <a:lnTo>
                  <a:pt x="1252792" y="29021"/>
                </a:lnTo>
                <a:lnTo>
                  <a:pt x="1266818" y="29021"/>
                </a:lnTo>
                <a:lnTo>
                  <a:pt x="1266818" y="41231"/>
                </a:lnTo>
                <a:lnTo>
                  <a:pt x="1267746" y="41231"/>
                </a:lnTo>
                <a:cubicBezTo>
                  <a:pt x="1269308" y="37097"/>
                  <a:pt x="1271867" y="33870"/>
                  <a:pt x="1275416" y="31559"/>
                </a:cubicBezTo>
                <a:cubicBezTo>
                  <a:pt x="1278966" y="29214"/>
                  <a:pt x="1283216" y="28044"/>
                  <a:pt x="1288169" y="28044"/>
                </a:cubicBezTo>
                <a:cubicBezTo>
                  <a:pt x="1293183" y="28044"/>
                  <a:pt x="1297380" y="29214"/>
                  <a:pt x="1300771" y="31559"/>
                </a:cubicBezTo>
                <a:cubicBezTo>
                  <a:pt x="1304189" y="33905"/>
                  <a:pt x="1306714" y="37131"/>
                  <a:pt x="1308344" y="41231"/>
                </a:cubicBezTo>
                <a:lnTo>
                  <a:pt x="1309121" y="41231"/>
                </a:lnTo>
                <a:cubicBezTo>
                  <a:pt x="1310917" y="37227"/>
                  <a:pt x="1313764" y="34035"/>
                  <a:pt x="1317671" y="31655"/>
                </a:cubicBezTo>
                <a:cubicBezTo>
                  <a:pt x="1321579" y="29248"/>
                  <a:pt x="1326242" y="28044"/>
                  <a:pt x="1331649" y="28044"/>
                </a:cubicBezTo>
                <a:cubicBezTo>
                  <a:pt x="1338452" y="28044"/>
                  <a:pt x="1344003" y="30176"/>
                  <a:pt x="1348302" y="34441"/>
                </a:cubicBezTo>
                <a:cubicBezTo>
                  <a:pt x="1352635" y="38713"/>
                  <a:pt x="1354802" y="45144"/>
                  <a:pt x="1354802" y="53743"/>
                </a:cubicBezTo>
                <a:lnTo>
                  <a:pt x="1354802" y="104060"/>
                </a:lnTo>
                <a:lnTo>
                  <a:pt x="1340192" y="104060"/>
                </a:lnTo>
                <a:lnTo>
                  <a:pt x="1340192" y="55111"/>
                </a:lnTo>
                <a:cubicBezTo>
                  <a:pt x="1340192" y="50028"/>
                  <a:pt x="1338809" y="46348"/>
                  <a:pt x="1336044" y="44065"/>
                </a:cubicBezTo>
                <a:cubicBezTo>
                  <a:pt x="1333272" y="41788"/>
                  <a:pt x="1329970" y="40646"/>
                  <a:pt x="1326125" y="40646"/>
                </a:cubicBezTo>
                <a:cubicBezTo>
                  <a:pt x="1321372" y="40646"/>
                  <a:pt x="1317671" y="42111"/>
                  <a:pt x="1315037" y="45041"/>
                </a:cubicBezTo>
                <a:cubicBezTo>
                  <a:pt x="1312396" y="47944"/>
                  <a:pt x="1311075" y="51672"/>
                  <a:pt x="1311075" y="56233"/>
                </a:cubicBezTo>
                <a:lnTo>
                  <a:pt x="1311075" y="104060"/>
                </a:lnTo>
                <a:lnTo>
                  <a:pt x="1296520" y="104060"/>
                </a:lnTo>
                <a:lnTo>
                  <a:pt x="1296520" y="54183"/>
                </a:lnTo>
                <a:cubicBezTo>
                  <a:pt x="1296520" y="50111"/>
                  <a:pt x="1295247" y="46837"/>
                  <a:pt x="1292709" y="44360"/>
                </a:cubicBezTo>
                <a:cubicBezTo>
                  <a:pt x="1290171" y="41884"/>
                  <a:pt x="1286862" y="40646"/>
                  <a:pt x="1282790" y="40646"/>
                </a:cubicBezTo>
                <a:cubicBezTo>
                  <a:pt x="1280025" y="40646"/>
                  <a:pt x="1277466" y="41382"/>
                  <a:pt x="1275120" y="42847"/>
                </a:cubicBezTo>
                <a:cubicBezTo>
                  <a:pt x="1272809" y="44278"/>
                  <a:pt x="1270938" y="46279"/>
                  <a:pt x="1269500" y="48852"/>
                </a:cubicBezTo>
                <a:cubicBezTo>
                  <a:pt x="1268104" y="51425"/>
                  <a:pt x="1267402" y="54410"/>
                  <a:pt x="1267402" y="57794"/>
                </a:cubicBezTo>
                <a:lnTo>
                  <a:pt x="1267402" y="104060"/>
                </a:lnTo>
                <a:lnTo>
                  <a:pt x="1252792" y="104060"/>
                </a:lnTo>
                <a:close/>
              </a:path>
            </a:pathLst>
          </a:custGeom>
          <a:solidFill>
            <a:srgbClr val="000000">
              <a:alpha val="80000"/>
            </a:srgbClr>
          </a:solidFill>
          <a:ln w="6876" cap="flat">
            <a:noFill/>
            <a:prstDash val="solid"/>
            <a:miter/>
          </a:ln>
        </p:spPr>
        <p:txBody>
          <a:bodyPr rtlCol="0" anchor="ctr"/>
          <a:lstStyle/>
          <a:p>
            <a:endParaRPr lang="en-AS"/>
          </a:p>
        </p:txBody>
      </p:sp>
      <p:sp>
        <p:nvSpPr>
          <p:cNvPr id="86" name="Freeform: Shape 85">
            <a:extLst>
              <a:ext uri="{FF2B5EF4-FFF2-40B4-BE49-F238E27FC236}">
                <a16:creationId xmlns:a16="http://schemas.microsoft.com/office/drawing/2014/main" id="{FB61D0BC-4245-8F0F-C346-B693FABF52E2}"/>
              </a:ext>
            </a:extLst>
          </p:cNvPr>
          <p:cNvSpPr/>
          <p:nvPr/>
        </p:nvSpPr>
        <p:spPr>
          <a:xfrm>
            <a:off x="6445991" y="6293071"/>
            <a:ext cx="1819185" cy="133761"/>
          </a:xfrm>
          <a:custGeom>
            <a:avLst/>
            <a:gdLst>
              <a:gd name="connsiteX0" fmla="*/ 0 w 1819185"/>
              <a:gd name="connsiteY0" fmla="*/ 17004 h 133761"/>
              <a:gd name="connsiteX1" fmla="*/ 0 w 1819185"/>
              <a:gd name="connsiteY1" fmla="*/ 4010 h 133761"/>
              <a:gd name="connsiteX2" fmla="*/ 77433 w 1819185"/>
              <a:gd name="connsiteY2" fmla="*/ 4010 h 133761"/>
              <a:gd name="connsiteX3" fmla="*/ 77433 w 1819185"/>
              <a:gd name="connsiteY3" fmla="*/ 17004 h 133761"/>
              <a:gd name="connsiteX4" fmla="*/ 46211 w 1819185"/>
              <a:gd name="connsiteY4" fmla="*/ 17004 h 133761"/>
              <a:gd name="connsiteX5" fmla="*/ 46211 w 1819185"/>
              <a:gd name="connsiteY5" fmla="*/ 104060 h 133761"/>
              <a:gd name="connsiteX6" fmla="*/ 31167 w 1819185"/>
              <a:gd name="connsiteY6" fmla="*/ 104060 h 133761"/>
              <a:gd name="connsiteX7" fmla="*/ 31167 w 1819185"/>
              <a:gd name="connsiteY7" fmla="*/ 17004 h 133761"/>
              <a:gd name="connsiteX8" fmla="*/ 0 w 1819185"/>
              <a:gd name="connsiteY8" fmla="*/ 17004 h 133761"/>
              <a:gd name="connsiteX9" fmla="*/ 85577 w 1819185"/>
              <a:gd name="connsiteY9" fmla="*/ 104060 h 133761"/>
              <a:gd name="connsiteX10" fmla="*/ 85577 w 1819185"/>
              <a:gd name="connsiteY10" fmla="*/ 29021 h 133761"/>
              <a:gd name="connsiteX11" fmla="*/ 99699 w 1819185"/>
              <a:gd name="connsiteY11" fmla="*/ 29021 h 133761"/>
              <a:gd name="connsiteX12" fmla="*/ 99699 w 1819185"/>
              <a:gd name="connsiteY12" fmla="*/ 40941 h 133761"/>
              <a:gd name="connsiteX13" fmla="*/ 100476 w 1819185"/>
              <a:gd name="connsiteY13" fmla="*/ 40941 h 133761"/>
              <a:gd name="connsiteX14" fmla="*/ 107706 w 1819185"/>
              <a:gd name="connsiteY14" fmla="*/ 31415 h 133761"/>
              <a:gd name="connsiteX15" fmla="*/ 119530 w 1819185"/>
              <a:gd name="connsiteY15" fmla="*/ 27900 h 133761"/>
              <a:gd name="connsiteX16" fmla="*/ 122756 w 1819185"/>
              <a:gd name="connsiteY16" fmla="*/ 27996 h 133761"/>
              <a:gd name="connsiteX17" fmla="*/ 125735 w 1819185"/>
              <a:gd name="connsiteY17" fmla="*/ 28237 h 133761"/>
              <a:gd name="connsiteX18" fmla="*/ 125735 w 1819185"/>
              <a:gd name="connsiteY18" fmla="*/ 42214 h 133761"/>
              <a:gd name="connsiteX19" fmla="*/ 122612 w 1819185"/>
              <a:gd name="connsiteY19" fmla="*/ 41671 h 133761"/>
              <a:gd name="connsiteX20" fmla="*/ 118113 w 1819185"/>
              <a:gd name="connsiteY20" fmla="*/ 41334 h 133761"/>
              <a:gd name="connsiteX21" fmla="*/ 108882 w 1819185"/>
              <a:gd name="connsiteY21" fmla="*/ 43528 h 133761"/>
              <a:gd name="connsiteX22" fmla="*/ 102533 w 1819185"/>
              <a:gd name="connsiteY22" fmla="*/ 49540 h 133761"/>
              <a:gd name="connsiteX23" fmla="*/ 100187 w 1819185"/>
              <a:gd name="connsiteY23" fmla="*/ 58235 h 133761"/>
              <a:gd name="connsiteX24" fmla="*/ 100187 w 1819185"/>
              <a:gd name="connsiteY24" fmla="*/ 104060 h 133761"/>
              <a:gd name="connsiteX25" fmla="*/ 85577 w 1819185"/>
              <a:gd name="connsiteY25" fmla="*/ 104060 h 133761"/>
              <a:gd name="connsiteX26" fmla="*/ 138378 w 1819185"/>
              <a:gd name="connsiteY26" fmla="*/ 104060 h 133761"/>
              <a:gd name="connsiteX27" fmla="*/ 138378 w 1819185"/>
              <a:gd name="connsiteY27" fmla="*/ 29021 h 133761"/>
              <a:gd name="connsiteX28" fmla="*/ 152981 w 1819185"/>
              <a:gd name="connsiteY28" fmla="*/ 29021 h 133761"/>
              <a:gd name="connsiteX29" fmla="*/ 152981 w 1819185"/>
              <a:gd name="connsiteY29" fmla="*/ 104060 h 133761"/>
              <a:gd name="connsiteX30" fmla="*/ 138378 w 1819185"/>
              <a:gd name="connsiteY30" fmla="*/ 104060 h 133761"/>
              <a:gd name="connsiteX31" fmla="*/ 145752 w 1819185"/>
              <a:gd name="connsiteY31" fmla="*/ 17444 h 133761"/>
              <a:gd name="connsiteX32" fmla="*/ 139210 w 1819185"/>
              <a:gd name="connsiteY32" fmla="*/ 14899 h 133761"/>
              <a:gd name="connsiteX33" fmla="*/ 136521 w 1819185"/>
              <a:gd name="connsiteY33" fmla="*/ 8743 h 133761"/>
              <a:gd name="connsiteX34" fmla="*/ 139210 w 1819185"/>
              <a:gd name="connsiteY34" fmla="*/ 2593 h 133761"/>
              <a:gd name="connsiteX35" fmla="*/ 145752 w 1819185"/>
              <a:gd name="connsiteY35" fmla="*/ 0 h 133761"/>
              <a:gd name="connsiteX36" fmla="*/ 152252 w 1819185"/>
              <a:gd name="connsiteY36" fmla="*/ 2593 h 133761"/>
              <a:gd name="connsiteX37" fmla="*/ 154990 w 1819185"/>
              <a:gd name="connsiteY37" fmla="*/ 8743 h 133761"/>
              <a:gd name="connsiteX38" fmla="*/ 152252 w 1819185"/>
              <a:gd name="connsiteY38" fmla="*/ 14899 h 133761"/>
              <a:gd name="connsiteX39" fmla="*/ 145752 w 1819185"/>
              <a:gd name="connsiteY39" fmla="*/ 17444 h 133761"/>
              <a:gd name="connsiteX40" fmla="*/ 204977 w 1819185"/>
              <a:gd name="connsiteY40" fmla="*/ 105573 h 133761"/>
              <a:gd name="connsiteX41" fmla="*/ 185875 w 1819185"/>
              <a:gd name="connsiteY41" fmla="*/ 100834 h 133761"/>
              <a:gd name="connsiteX42" fmla="*/ 173562 w 1819185"/>
              <a:gd name="connsiteY42" fmla="*/ 87400 h 133761"/>
              <a:gd name="connsiteX43" fmla="*/ 169263 w 1819185"/>
              <a:gd name="connsiteY43" fmla="*/ 67026 h 133761"/>
              <a:gd name="connsiteX44" fmla="*/ 173562 w 1819185"/>
              <a:gd name="connsiteY44" fmla="*/ 46706 h 133761"/>
              <a:gd name="connsiteX45" fmla="*/ 185682 w 1819185"/>
              <a:gd name="connsiteY45" fmla="*/ 32976 h 133761"/>
              <a:gd name="connsiteX46" fmla="*/ 203952 w 1819185"/>
              <a:gd name="connsiteY46" fmla="*/ 28044 h 133761"/>
              <a:gd name="connsiteX47" fmla="*/ 216264 w 1819185"/>
              <a:gd name="connsiteY47" fmla="*/ 30142 h 133761"/>
              <a:gd name="connsiteX48" fmla="*/ 226961 w 1819185"/>
              <a:gd name="connsiteY48" fmla="*/ 36739 h 133761"/>
              <a:gd name="connsiteX49" fmla="*/ 234438 w 1819185"/>
              <a:gd name="connsiteY49" fmla="*/ 48419 h 133761"/>
              <a:gd name="connsiteX50" fmla="*/ 237169 w 1819185"/>
              <a:gd name="connsiteY50" fmla="*/ 65760 h 133761"/>
              <a:gd name="connsiteX51" fmla="*/ 237169 w 1819185"/>
              <a:gd name="connsiteY51" fmla="*/ 70939 h 133761"/>
              <a:gd name="connsiteX52" fmla="*/ 177524 w 1819185"/>
              <a:gd name="connsiteY52" fmla="*/ 70939 h 133761"/>
              <a:gd name="connsiteX53" fmla="*/ 177524 w 1819185"/>
              <a:gd name="connsiteY53" fmla="*/ 59995 h 133761"/>
              <a:gd name="connsiteX54" fmla="*/ 222854 w 1819185"/>
              <a:gd name="connsiteY54" fmla="*/ 59995 h 133761"/>
              <a:gd name="connsiteX55" fmla="*/ 220516 w 1819185"/>
              <a:gd name="connsiteY55" fmla="*/ 49781 h 133761"/>
              <a:gd name="connsiteX56" fmla="*/ 213919 w 1819185"/>
              <a:gd name="connsiteY56" fmla="*/ 42703 h 133761"/>
              <a:gd name="connsiteX57" fmla="*/ 204048 w 1819185"/>
              <a:gd name="connsiteY57" fmla="*/ 40109 h 133761"/>
              <a:gd name="connsiteX58" fmla="*/ 193303 w 1819185"/>
              <a:gd name="connsiteY58" fmla="*/ 43136 h 133761"/>
              <a:gd name="connsiteX59" fmla="*/ 186267 w 1819185"/>
              <a:gd name="connsiteY59" fmla="*/ 50957 h 133761"/>
              <a:gd name="connsiteX60" fmla="*/ 183825 w 1819185"/>
              <a:gd name="connsiteY60" fmla="*/ 61364 h 133761"/>
              <a:gd name="connsiteX61" fmla="*/ 183825 w 1819185"/>
              <a:gd name="connsiteY61" fmla="*/ 69914 h 133761"/>
              <a:gd name="connsiteX62" fmla="*/ 186459 w 1819185"/>
              <a:gd name="connsiteY62" fmla="*/ 82709 h 133761"/>
              <a:gd name="connsiteX63" fmla="*/ 193936 w 1819185"/>
              <a:gd name="connsiteY63" fmla="*/ 90770 h 133761"/>
              <a:gd name="connsiteX64" fmla="*/ 205121 w 1819185"/>
              <a:gd name="connsiteY64" fmla="*/ 93508 h 133761"/>
              <a:gd name="connsiteX65" fmla="*/ 212694 w 1819185"/>
              <a:gd name="connsiteY65" fmla="*/ 92332 h 133761"/>
              <a:gd name="connsiteX66" fmla="*/ 218610 w 1819185"/>
              <a:gd name="connsiteY66" fmla="*/ 88721 h 133761"/>
              <a:gd name="connsiteX67" fmla="*/ 222421 w 1819185"/>
              <a:gd name="connsiteY67" fmla="*/ 82812 h 133761"/>
              <a:gd name="connsiteX68" fmla="*/ 236240 w 1819185"/>
              <a:gd name="connsiteY68" fmla="*/ 85302 h 133761"/>
              <a:gd name="connsiteX69" fmla="*/ 230283 w 1819185"/>
              <a:gd name="connsiteY69" fmla="*/ 95998 h 133761"/>
              <a:gd name="connsiteX70" fmla="*/ 219587 w 1819185"/>
              <a:gd name="connsiteY70" fmla="*/ 103083 h 133761"/>
              <a:gd name="connsiteX71" fmla="*/ 204977 w 1819185"/>
              <a:gd name="connsiteY71" fmla="*/ 105573 h 133761"/>
              <a:gd name="connsiteX72" fmla="*/ 300913 w 1819185"/>
              <a:gd name="connsiteY72" fmla="*/ 72941 h 133761"/>
              <a:gd name="connsiteX73" fmla="*/ 300913 w 1819185"/>
              <a:gd name="connsiteY73" fmla="*/ 29021 h 133761"/>
              <a:gd name="connsiteX74" fmla="*/ 315571 w 1819185"/>
              <a:gd name="connsiteY74" fmla="*/ 29021 h 133761"/>
              <a:gd name="connsiteX75" fmla="*/ 315571 w 1819185"/>
              <a:gd name="connsiteY75" fmla="*/ 104060 h 133761"/>
              <a:gd name="connsiteX76" fmla="*/ 301209 w 1819185"/>
              <a:gd name="connsiteY76" fmla="*/ 104060 h 133761"/>
              <a:gd name="connsiteX77" fmla="*/ 301209 w 1819185"/>
              <a:gd name="connsiteY77" fmla="*/ 91066 h 133761"/>
              <a:gd name="connsiteX78" fmla="*/ 300425 w 1819185"/>
              <a:gd name="connsiteY78" fmla="*/ 91066 h 133761"/>
              <a:gd name="connsiteX79" fmla="*/ 292122 w 1819185"/>
              <a:gd name="connsiteY79" fmla="*/ 101082 h 133761"/>
              <a:gd name="connsiteX80" fmla="*/ 278000 w 1819185"/>
              <a:gd name="connsiteY80" fmla="*/ 105037 h 133761"/>
              <a:gd name="connsiteX81" fmla="*/ 265199 w 1819185"/>
              <a:gd name="connsiteY81" fmla="*/ 101859 h 133761"/>
              <a:gd name="connsiteX82" fmla="*/ 256505 w 1819185"/>
              <a:gd name="connsiteY82" fmla="*/ 92332 h 133761"/>
              <a:gd name="connsiteX83" fmla="*/ 253381 w 1819185"/>
              <a:gd name="connsiteY83" fmla="*/ 76752 h 133761"/>
              <a:gd name="connsiteX84" fmla="*/ 253381 w 1819185"/>
              <a:gd name="connsiteY84" fmla="*/ 29021 h 133761"/>
              <a:gd name="connsiteX85" fmla="*/ 267985 w 1819185"/>
              <a:gd name="connsiteY85" fmla="*/ 29021 h 133761"/>
              <a:gd name="connsiteX86" fmla="*/ 267985 w 1819185"/>
              <a:gd name="connsiteY86" fmla="*/ 74991 h 133761"/>
              <a:gd name="connsiteX87" fmla="*/ 272236 w 1819185"/>
              <a:gd name="connsiteY87" fmla="*/ 87207 h 133761"/>
              <a:gd name="connsiteX88" fmla="*/ 283276 w 1819185"/>
              <a:gd name="connsiteY88" fmla="*/ 91747 h 133761"/>
              <a:gd name="connsiteX89" fmla="*/ 291434 w 1819185"/>
              <a:gd name="connsiteY89" fmla="*/ 89697 h 133761"/>
              <a:gd name="connsiteX90" fmla="*/ 298230 w 1819185"/>
              <a:gd name="connsiteY90" fmla="*/ 83493 h 133761"/>
              <a:gd name="connsiteX91" fmla="*/ 300913 w 1819185"/>
              <a:gd name="connsiteY91" fmla="*/ 72941 h 133761"/>
              <a:gd name="connsiteX92" fmla="*/ 372781 w 1819185"/>
              <a:gd name="connsiteY92" fmla="*/ 104060 h 133761"/>
              <a:gd name="connsiteX93" fmla="*/ 372781 w 1819185"/>
              <a:gd name="connsiteY93" fmla="*/ 4010 h 133761"/>
              <a:gd name="connsiteX94" fmla="*/ 387873 w 1819185"/>
              <a:gd name="connsiteY94" fmla="*/ 4010 h 133761"/>
              <a:gd name="connsiteX95" fmla="*/ 387873 w 1819185"/>
              <a:gd name="connsiteY95" fmla="*/ 51789 h 133761"/>
              <a:gd name="connsiteX96" fmla="*/ 389097 w 1819185"/>
              <a:gd name="connsiteY96" fmla="*/ 51789 h 133761"/>
              <a:gd name="connsiteX97" fmla="*/ 431063 w 1819185"/>
              <a:gd name="connsiteY97" fmla="*/ 4010 h 133761"/>
              <a:gd name="connsiteX98" fmla="*/ 450062 w 1819185"/>
              <a:gd name="connsiteY98" fmla="*/ 4010 h 133761"/>
              <a:gd name="connsiteX99" fmla="*/ 409712 w 1819185"/>
              <a:gd name="connsiteY99" fmla="*/ 49051 h 133761"/>
              <a:gd name="connsiteX100" fmla="*/ 450214 w 1819185"/>
              <a:gd name="connsiteY100" fmla="*/ 104060 h 133761"/>
              <a:gd name="connsiteX101" fmla="*/ 432040 w 1819185"/>
              <a:gd name="connsiteY101" fmla="*/ 104060 h 133761"/>
              <a:gd name="connsiteX102" fmla="*/ 399697 w 1819185"/>
              <a:gd name="connsiteY102" fmla="*/ 59356 h 133761"/>
              <a:gd name="connsiteX103" fmla="*/ 387873 w 1819185"/>
              <a:gd name="connsiteY103" fmla="*/ 72941 h 133761"/>
              <a:gd name="connsiteX104" fmla="*/ 387873 w 1819185"/>
              <a:gd name="connsiteY104" fmla="*/ 104060 h 133761"/>
              <a:gd name="connsiteX105" fmla="*/ 372781 w 1819185"/>
              <a:gd name="connsiteY105" fmla="*/ 104060 h 133761"/>
              <a:gd name="connsiteX106" fmla="*/ 477570 w 1819185"/>
              <a:gd name="connsiteY106" fmla="*/ 59507 h 133761"/>
              <a:gd name="connsiteX107" fmla="*/ 477570 w 1819185"/>
              <a:gd name="connsiteY107" fmla="*/ 104060 h 133761"/>
              <a:gd name="connsiteX108" fmla="*/ 462960 w 1819185"/>
              <a:gd name="connsiteY108" fmla="*/ 104060 h 133761"/>
              <a:gd name="connsiteX109" fmla="*/ 462960 w 1819185"/>
              <a:gd name="connsiteY109" fmla="*/ 4010 h 133761"/>
              <a:gd name="connsiteX110" fmla="*/ 477378 w 1819185"/>
              <a:gd name="connsiteY110" fmla="*/ 4010 h 133761"/>
              <a:gd name="connsiteX111" fmla="*/ 477378 w 1819185"/>
              <a:gd name="connsiteY111" fmla="*/ 41231 h 133761"/>
              <a:gd name="connsiteX112" fmla="*/ 478299 w 1819185"/>
              <a:gd name="connsiteY112" fmla="*/ 41231 h 133761"/>
              <a:gd name="connsiteX113" fmla="*/ 486361 w 1819185"/>
              <a:gd name="connsiteY113" fmla="*/ 31607 h 133761"/>
              <a:gd name="connsiteX114" fmla="*/ 500531 w 1819185"/>
              <a:gd name="connsiteY114" fmla="*/ 28044 h 133761"/>
              <a:gd name="connsiteX115" fmla="*/ 514013 w 1819185"/>
              <a:gd name="connsiteY115" fmla="*/ 31222 h 133761"/>
              <a:gd name="connsiteX116" fmla="*/ 523003 w 1819185"/>
              <a:gd name="connsiteY116" fmla="*/ 40694 h 133761"/>
              <a:gd name="connsiteX117" fmla="*/ 526230 w 1819185"/>
              <a:gd name="connsiteY117" fmla="*/ 56329 h 133761"/>
              <a:gd name="connsiteX118" fmla="*/ 526230 w 1819185"/>
              <a:gd name="connsiteY118" fmla="*/ 104060 h 133761"/>
              <a:gd name="connsiteX119" fmla="*/ 511619 w 1819185"/>
              <a:gd name="connsiteY119" fmla="*/ 104060 h 133761"/>
              <a:gd name="connsiteX120" fmla="*/ 511619 w 1819185"/>
              <a:gd name="connsiteY120" fmla="*/ 58090 h 133761"/>
              <a:gd name="connsiteX121" fmla="*/ 507368 w 1819185"/>
              <a:gd name="connsiteY121" fmla="*/ 45289 h 133761"/>
              <a:gd name="connsiteX122" fmla="*/ 495551 w 1819185"/>
              <a:gd name="connsiteY122" fmla="*/ 40694 h 133761"/>
              <a:gd name="connsiteX123" fmla="*/ 486265 w 1819185"/>
              <a:gd name="connsiteY123" fmla="*/ 42895 h 133761"/>
              <a:gd name="connsiteX124" fmla="*/ 479868 w 1819185"/>
              <a:gd name="connsiteY124" fmla="*/ 49340 h 133761"/>
              <a:gd name="connsiteX125" fmla="*/ 477570 w 1819185"/>
              <a:gd name="connsiteY125" fmla="*/ 59507 h 133761"/>
              <a:gd name="connsiteX126" fmla="*/ 593255 w 1819185"/>
              <a:gd name="connsiteY126" fmla="*/ 72941 h 133761"/>
              <a:gd name="connsiteX127" fmla="*/ 593255 w 1819185"/>
              <a:gd name="connsiteY127" fmla="*/ 29021 h 133761"/>
              <a:gd name="connsiteX128" fmla="*/ 607913 w 1819185"/>
              <a:gd name="connsiteY128" fmla="*/ 29021 h 133761"/>
              <a:gd name="connsiteX129" fmla="*/ 607913 w 1819185"/>
              <a:gd name="connsiteY129" fmla="*/ 104060 h 133761"/>
              <a:gd name="connsiteX130" fmla="*/ 593551 w 1819185"/>
              <a:gd name="connsiteY130" fmla="*/ 104060 h 133761"/>
              <a:gd name="connsiteX131" fmla="*/ 593551 w 1819185"/>
              <a:gd name="connsiteY131" fmla="*/ 91066 h 133761"/>
              <a:gd name="connsiteX132" fmla="*/ 592767 w 1819185"/>
              <a:gd name="connsiteY132" fmla="*/ 91066 h 133761"/>
              <a:gd name="connsiteX133" fmla="*/ 584464 w 1819185"/>
              <a:gd name="connsiteY133" fmla="*/ 101082 h 133761"/>
              <a:gd name="connsiteX134" fmla="*/ 570342 w 1819185"/>
              <a:gd name="connsiteY134" fmla="*/ 105037 h 133761"/>
              <a:gd name="connsiteX135" fmla="*/ 557541 w 1819185"/>
              <a:gd name="connsiteY135" fmla="*/ 101859 h 133761"/>
              <a:gd name="connsiteX136" fmla="*/ 548847 w 1819185"/>
              <a:gd name="connsiteY136" fmla="*/ 92332 h 133761"/>
              <a:gd name="connsiteX137" fmla="*/ 545723 w 1819185"/>
              <a:gd name="connsiteY137" fmla="*/ 76752 h 133761"/>
              <a:gd name="connsiteX138" fmla="*/ 545723 w 1819185"/>
              <a:gd name="connsiteY138" fmla="*/ 29021 h 133761"/>
              <a:gd name="connsiteX139" fmla="*/ 560327 w 1819185"/>
              <a:gd name="connsiteY139" fmla="*/ 29021 h 133761"/>
              <a:gd name="connsiteX140" fmla="*/ 560327 w 1819185"/>
              <a:gd name="connsiteY140" fmla="*/ 74991 h 133761"/>
              <a:gd name="connsiteX141" fmla="*/ 564578 w 1819185"/>
              <a:gd name="connsiteY141" fmla="*/ 87207 h 133761"/>
              <a:gd name="connsiteX142" fmla="*/ 575618 w 1819185"/>
              <a:gd name="connsiteY142" fmla="*/ 91747 h 133761"/>
              <a:gd name="connsiteX143" fmla="*/ 583776 w 1819185"/>
              <a:gd name="connsiteY143" fmla="*/ 89697 h 133761"/>
              <a:gd name="connsiteX144" fmla="*/ 590572 w 1819185"/>
              <a:gd name="connsiteY144" fmla="*/ 83493 h 133761"/>
              <a:gd name="connsiteX145" fmla="*/ 593255 w 1819185"/>
              <a:gd name="connsiteY145" fmla="*/ 72941 h 133761"/>
              <a:gd name="connsiteX146" fmla="*/ 659145 w 1819185"/>
              <a:gd name="connsiteY146" fmla="*/ 105573 h 133761"/>
              <a:gd name="connsiteX147" fmla="*/ 640387 w 1819185"/>
              <a:gd name="connsiteY147" fmla="*/ 100641 h 133761"/>
              <a:gd name="connsiteX148" fmla="*/ 628370 w 1819185"/>
              <a:gd name="connsiteY148" fmla="*/ 86912 h 133761"/>
              <a:gd name="connsiteX149" fmla="*/ 624167 w 1819185"/>
              <a:gd name="connsiteY149" fmla="*/ 66881 h 133761"/>
              <a:gd name="connsiteX150" fmla="*/ 628467 w 1819185"/>
              <a:gd name="connsiteY150" fmla="*/ 46706 h 133761"/>
              <a:gd name="connsiteX151" fmla="*/ 640580 w 1819185"/>
              <a:gd name="connsiteY151" fmla="*/ 32976 h 133761"/>
              <a:gd name="connsiteX152" fmla="*/ 659001 w 1819185"/>
              <a:gd name="connsiteY152" fmla="*/ 28044 h 133761"/>
              <a:gd name="connsiteX153" fmla="*/ 674244 w 1819185"/>
              <a:gd name="connsiteY153" fmla="*/ 31222 h 133761"/>
              <a:gd name="connsiteX154" fmla="*/ 685044 w 1819185"/>
              <a:gd name="connsiteY154" fmla="*/ 40013 h 133761"/>
              <a:gd name="connsiteX155" fmla="*/ 689975 w 1819185"/>
              <a:gd name="connsiteY155" fmla="*/ 53254 h 133761"/>
              <a:gd name="connsiteX156" fmla="*/ 675757 w 1819185"/>
              <a:gd name="connsiteY156" fmla="*/ 53254 h 133761"/>
              <a:gd name="connsiteX157" fmla="*/ 670385 w 1819185"/>
              <a:gd name="connsiteY157" fmla="*/ 44168 h 133761"/>
              <a:gd name="connsiteX158" fmla="*/ 659249 w 1819185"/>
              <a:gd name="connsiteY158" fmla="*/ 40357 h 133761"/>
              <a:gd name="connsiteX159" fmla="*/ 648545 w 1819185"/>
              <a:gd name="connsiteY159" fmla="*/ 43576 h 133761"/>
              <a:gd name="connsiteX160" fmla="*/ 641461 w 1819185"/>
              <a:gd name="connsiteY160" fmla="*/ 52663 h 133761"/>
              <a:gd name="connsiteX161" fmla="*/ 638922 w 1819185"/>
              <a:gd name="connsiteY161" fmla="*/ 66537 h 133761"/>
              <a:gd name="connsiteX162" fmla="*/ 641412 w 1819185"/>
              <a:gd name="connsiteY162" fmla="*/ 80707 h 133761"/>
              <a:gd name="connsiteX163" fmla="*/ 648449 w 1819185"/>
              <a:gd name="connsiteY163" fmla="*/ 89938 h 133761"/>
              <a:gd name="connsiteX164" fmla="*/ 659249 w 1819185"/>
              <a:gd name="connsiteY164" fmla="*/ 93212 h 133761"/>
              <a:gd name="connsiteX165" fmla="*/ 666767 w 1819185"/>
              <a:gd name="connsiteY165" fmla="*/ 91699 h 133761"/>
              <a:gd name="connsiteX166" fmla="*/ 672483 w 1819185"/>
              <a:gd name="connsiteY166" fmla="*/ 87255 h 133761"/>
              <a:gd name="connsiteX167" fmla="*/ 675757 w 1819185"/>
              <a:gd name="connsiteY167" fmla="*/ 80315 h 133761"/>
              <a:gd name="connsiteX168" fmla="*/ 689975 w 1819185"/>
              <a:gd name="connsiteY168" fmla="*/ 80315 h 133761"/>
              <a:gd name="connsiteX169" fmla="*/ 685236 w 1819185"/>
              <a:gd name="connsiteY169" fmla="*/ 93315 h 133761"/>
              <a:gd name="connsiteX170" fmla="*/ 674636 w 1819185"/>
              <a:gd name="connsiteY170" fmla="*/ 102299 h 133761"/>
              <a:gd name="connsiteX171" fmla="*/ 659145 w 1819185"/>
              <a:gd name="connsiteY171" fmla="*/ 105573 h 133761"/>
              <a:gd name="connsiteX172" fmla="*/ 724602 w 1819185"/>
              <a:gd name="connsiteY172" fmla="*/ 90378 h 133761"/>
              <a:gd name="connsiteX173" fmla="*/ 723866 w 1819185"/>
              <a:gd name="connsiteY173" fmla="*/ 95709 h 133761"/>
              <a:gd name="connsiteX174" fmla="*/ 721376 w 1819185"/>
              <a:gd name="connsiteY174" fmla="*/ 107919 h 133761"/>
              <a:gd name="connsiteX175" fmla="*/ 717807 w 1819185"/>
              <a:gd name="connsiteY175" fmla="*/ 119791 h 133761"/>
              <a:gd name="connsiteX176" fmla="*/ 714828 w 1819185"/>
              <a:gd name="connsiteY176" fmla="*/ 128486 h 133761"/>
              <a:gd name="connsiteX177" fmla="*/ 704469 w 1819185"/>
              <a:gd name="connsiteY177" fmla="*/ 128486 h 133761"/>
              <a:gd name="connsiteX178" fmla="*/ 706230 w 1819185"/>
              <a:gd name="connsiteY178" fmla="*/ 120280 h 133761"/>
              <a:gd name="connsiteX179" fmla="*/ 708431 w 1819185"/>
              <a:gd name="connsiteY179" fmla="*/ 108800 h 133761"/>
              <a:gd name="connsiteX180" fmla="*/ 710040 w 1819185"/>
              <a:gd name="connsiteY180" fmla="*/ 95854 h 133761"/>
              <a:gd name="connsiteX181" fmla="*/ 710529 w 1819185"/>
              <a:gd name="connsiteY181" fmla="*/ 90378 h 133761"/>
              <a:gd name="connsiteX182" fmla="*/ 724602 w 1819185"/>
              <a:gd name="connsiteY182" fmla="*/ 90378 h 133761"/>
              <a:gd name="connsiteX183" fmla="*/ 781200 w 1819185"/>
              <a:gd name="connsiteY183" fmla="*/ 104060 h 133761"/>
              <a:gd name="connsiteX184" fmla="*/ 781200 w 1819185"/>
              <a:gd name="connsiteY184" fmla="*/ 4010 h 133761"/>
              <a:gd name="connsiteX185" fmla="*/ 796292 w 1819185"/>
              <a:gd name="connsiteY185" fmla="*/ 4010 h 133761"/>
              <a:gd name="connsiteX186" fmla="*/ 796292 w 1819185"/>
              <a:gd name="connsiteY186" fmla="*/ 47490 h 133761"/>
              <a:gd name="connsiteX187" fmla="*/ 846176 w 1819185"/>
              <a:gd name="connsiteY187" fmla="*/ 47490 h 133761"/>
              <a:gd name="connsiteX188" fmla="*/ 846176 w 1819185"/>
              <a:gd name="connsiteY188" fmla="*/ 4010 h 133761"/>
              <a:gd name="connsiteX189" fmla="*/ 861315 w 1819185"/>
              <a:gd name="connsiteY189" fmla="*/ 4010 h 133761"/>
              <a:gd name="connsiteX190" fmla="*/ 861315 w 1819185"/>
              <a:gd name="connsiteY190" fmla="*/ 104060 h 133761"/>
              <a:gd name="connsiteX191" fmla="*/ 846176 w 1819185"/>
              <a:gd name="connsiteY191" fmla="*/ 104060 h 133761"/>
              <a:gd name="connsiteX192" fmla="*/ 846176 w 1819185"/>
              <a:gd name="connsiteY192" fmla="*/ 60436 h 133761"/>
              <a:gd name="connsiteX193" fmla="*/ 796292 w 1819185"/>
              <a:gd name="connsiteY193" fmla="*/ 60436 h 133761"/>
              <a:gd name="connsiteX194" fmla="*/ 796292 w 1819185"/>
              <a:gd name="connsiteY194" fmla="*/ 104060 h 133761"/>
              <a:gd name="connsiteX195" fmla="*/ 781200 w 1819185"/>
              <a:gd name="connsiteY195" fmla="*/ 104060 h 133761"/>
              <a:gd name="connsiteX196" fmla="*/ 903970 w 1819185"/>
              <a:gd name="connsiteY196" fmla="*/ 105718 h 133761"/>
              <a:gd name="connsiteX197" fmla="*/ 891072 w 1819185"/>
              <a:gd name="connsiteY197" fmla="*/ 103083 h 133761"/>
              <a:gd name="connsiteX198" fmla="*/ 881931 w 1819185"/>
              <a:gd name="connsiteY198" fmla="*/ 95317 h 133761"/>
              <a:gd name="connsiteX199" fmla="*/ 878615 w 1819185"/>
              <a:gd name="connsiteY199" fmla="*/ 82860 h 133761"/>
              <a:gd name="connsiteX200" fmla="*/ 881057 w 1819185"/>
              <a:gd name="connsiteY200" fmla="*/ 72405 h 133761"/>
              <a:gd name="connsiteX201" fmla="*/ 887647 w 1819185"/>
              <a:gd name="connsiteY201" fmla="*/ 65904 h 133761"/>
              <a:gd name="connsiteX202" fmla="*/ 896933 w 1819185"/>
              <a:gd name="connsiteY202" fmla="*/ 62293 h 133761"/>
              <a:gd name="connsiteX203" fmla="*/ 907388 w 1819185"/>
              <a:gd name="connsiteY203" fmla="*/ 60436 h 133761"/>
              <a:gd name="connsiteX204" fmla="*/ 918332 w 1819185"/>
              <a:gd name="connsiteY204" fmla="*/ 59163 h 133761"/>
              <a:gd name="connsiteX205" fmla="*/ 924434 w 1819185"/>
              <a:gd name="connsiteY205" fmla="*/ 57450 h 133761"/>
              <a:gd name="connsiteX206" fmla="*/ 926339 w 1819185"/>
              <a:gd name="connsiteY206" fmla="*/ 53639 h 133761"/>
              <a:gd name="connsiteX207" fmla="*/ 926339 w 1819185"/>
              <a:gd name="connsiteY207" fmla="*/ 53302 h 133761"/>
              <a:gd name="connsiteX208" fmla="*/ 922728 w 1819185"/>
              <a:gd name="connsiteY208" fmla="*/ 43384 h 133761"/>
              <a:gd name="connsiteX209" fmla="*/ 912080 w 1819185"/>
              <a:gd name="connsiteY209" fmla="*/ 39869 h 133761"/>
              <a:gd name="connsiteX210" fmla="*/ 900448 w 1819185"/>
              <a:gd name="connsiteY210" fmla="*/ 43136 h 133761"/>
              <a:gd name="connsiteX211" fmla="*/ 894635 w 1819185"/>
              <a:gd name="connsiteY211" fmla="*/ 50324 h 133761"/>
              <a:gd name="connsiteX212" fmla="*/ 880906 w 1819185"/>
              <a:gd name="connsiteY212" fmla="*/ 47194 h 133761"/>
              <a:gd name="connsiteX213" fmla="*/ 888039 w 1819185"/>
              <a:gd name="connsiteY213" fmla="*/ 36154 h 133761"/>
              <a:gd name="connsiteX214" fmla="*/ 898935 w 1819185"/>
              <a:gd name="connsiteY214" fmla="*/ 29997 h 133761"/>
              <a:gd name="connsiteX215" fmla="*/ 911880 w 1819185"/>
              <a:gd name="connsiteY215" fmla="*/ 28044 h 133761"/>
              <a:gd name="connsiteX216" fmla="*/ 921407 w 1819185"/>
              <a:gd name="connsiteY216" fmla="*/ 29117 h 133761"/>
              <a:gd name="connsiteX217" fmla="*/ 930886 w 1819185"/>
              <a:gd name="connsiteY217" fmla="*/ 32928 h 133761"/>
              <a:gd name="connsiteX218" fmla="*/ 938163 w 1819185"/>
              <a:gd name="connsiteY218" fmla="*/ 40894 h 133761"/>
              <a:gd name="connsiteX219" fmla="*/ 940998 w 1819185"/>
              <a:gd name="connsiteY219" fmla="*/ 54231 h 133761"/>
              <a:gd name="connsiteX220" fmla="*/ 940998 w 1819185"/>
              <a:gd name="connsiteY220" fmla="*/ 104060 h 133761"/>
              <a:gd name="connsiteX221" fmla="*/ 926731 w 1819185"/>
              <a:gd name="connsiteY221" fmla="*/ 104060 h 133761"/>
              <a:gd name="connsiteX222" fmla="*/ 926731 w 1819185"/>
              <a:gd name="connsiteY222" fmla="*/ 93804 h 133761"/>
              <a:gd name="connsiteX223" fmla="*/ 926146 w 1819185"/>
              <a:gd name="connsiteY223" fmla="*/ 93804 h 133761"/>
              <a:gd name="connsiteX224" fmla="*/ 921896 w 1819185"/>
              <a:gd name="connsiteY224" fmla="*/ 99369 h 133761"/>
              <a:gd name="connsiteX225" fmla="*/ 914618 w 1819185"/>
              <a:gd name="connsiteY225" fmla="*/ 103916 h 133761"/>
              <a:gd name="connsiteX226" fmla="*/ 903970 w 1819185"/>
              <a:gd name="connsiteY226" fmla="*/ 105718 h 133761"/>
              <a:gd name="connsiteX227" fmla="*/ 907141 w 1819185"/>
              <a:gd name="connsiteY227" fmla="*/ 93996 h 133761"/>
              <a:gd name="connsiteX228" fmla="*/ 917500 w 1819185"/>
              <a:gd name="connsiteY228" fmla="*/ 91603 h 133761"/>
              <a:gd name="connsiteX229" fmla="*/ 924097 w 1819185"/>
              <a:gd name="connsiteY229" fmla="*/ 85350 h 133761"/>
              <a:gd name="connsiteX230" fmla="*/ 926394 w 1819185"/>
              <a:gd name="connsiteY230" fmla="*/ 76993 h 133761"/>
              <a:gd name="connsiteX231" fmla="*/ 926394 w 1819185"/>
              <a:gd name="connsiteY231" fmla="*/ 67321 h 133761"/>
              <a:gd name="connsiteX232" fmla="*/ 923361 w 1819185"/>
              <a:gd name="connsiteY232" fmla="*/ 68786 h 133761"/>
              <a:gd name="connsiteX233" fmla="*/ 918332 w 1819185"/>
              <a:gd name="connsiteY233" fmla="*/ 69914 h 133761"/>
              <a:gd name="connsiteX234" fmla="*/ 912809 w 1819185"/>
              <a:gd name="connsiteY234" fmla="*/ 70740 h 133761"/>
              <a:gd name="connsiteX235" fmla="*/ 908317 w 1819185"/>
              <a:gd name="connsiteY235" fmla="*/ 71325 h 133761"/>
              <a:gd name="connsiteX236" fmla="*/ 900544 w 1819185"/>
              <a:gd name="connsiteY236" fmla="*/ 73134 h 133761"/>
              <a:gd name="connsiteX237" fmla="*/ 894980 w 1819185"/>
              <a:gd name="connsiteY237" fmla="*/ 76800 h 133761"/>
              <a:gd name="connsiteX238" fmla="*/ 892923 w 1819185"/>
              <a:gd name="connsiteY238" fmla="*/ 83052 h 133761"/>
              <a:gd name="connsiteX239" fmla="*/ 896933 w 1819185"/>
              <a:gd name="connsiteY239" fmla="*/ 91259 h 133761"/>
              <a:gd name="connsiteX240" fmla="*/ 907141 w 1819185"/>
              <a:gd name="connsiteY240" fmla="*/ 93996 h 133761"/>
              <a:gd name="connsiteX241" fmla="*/ 1030427 w 1819185"/>
              <a:gd name="connsiteY241" fmla="*/ 104060 h 133761"/>
              <a:gd name="connsiteX242" fmla="*/ 998035 w 1819185"/>
              <a:gd name="connsiteY242" fmla="*/ 104060 h 133761"/>
              <a:gd name="connsiteX243" fmla="*/ 998035 w 1819185"/>
              <a:gd name="connsiteY243" fmla="*/ 4010 h 133761"/>
              <a:gd name="connsiteX244" fmla="*/ 1031452 w 1819185"/>
              <a:gd name="connsiteY244" fmla="*/ 4010 h 133761"/>
              <a:gd name="connsiteX245" fmla="*/ 1056710 w 1819185"/>
              <a:gd name="connsiteY245" fmla="*/ 10015 h 133761"/>
              <a:gd name="connsiteX246" fmla="*/ 1072882 w 1819185"/>
              <a:gd name="connsiteY246" fmla="*/ 27164 h 133761"/>
              <a:gd name="connsiteX247" fmla="*/ 1078550 w 1819185"/>
              <a:gd name="connsiteY247" fmla="*/ 53887 h 133761"/>
              <a:gd name="connsiteX248" fmla="*/ 1072833 w 1819185"/>
              <a:gd name="connsiteY248" fmla="*/ 80755 h 133761"/>
              <a:gd name="connsiteX249" fmla="*/ 1056414 w 1819185"/>
              <a:gd name="connsiteY249" fmla="*/ 98048 h 133761"/>
              <a:gd name="connsiteX250" fmla="*/ 1030427 w 1819185"/>
              <a:gd name="connsiteY250" fmla="*/ 104060 h 133761"/>
              <a:gd name="connsiteX251" fmla="*/ 1013134 w 1819185"/>
              <a:gd name="connsiteY251" fmla="*/ 90867 h 133761"/>
              <a:gd name="connsiteX252" fmla="*/ 1029594 w 1819185"/>
              <a:gd name="connsiteY252" fmla="*/ 90867 h 133761"/>
              <a:gd name="connsiteX253" fmla="*/ 1048600 w 1819185"/>
              <a:gd name="connsiteY253" fmla="*/ 86567 h 133761"/>
              <a:gd name="connsiteX254" fmla="*/ 1059936 w 1819185"/>
              <a:gd name="connsiteY254" fmla="*/ 74014 h 133761"/>
              <a:gd name="connsiteX255" fmla="*/ 1063692 w 1819185"/>
              <a:gd name="connsiteY255" fmla="*/ 53887 h 133761"/>
              <a:gd name="connsiteX256" fmla="*/ 1059936 w 1819185"/>
              <a:gd name="connsiteY256" fmla="*/ 33905 h 133761"/>
              <a:gd name="connsiteX257" fmla="*/ 1048841 w 1819185"/>
              <a:gd name="connsiteY257" fmla="*/ 21447 h 133761"/>
              <a:gd name="connsiteX258" fmla="*/ 1030523 w 1819185"/>
              <a:gd name="connsiteY258" fmla="*/ 17197 h 133761"/>
              <a:gd name="connsiteX259" fmla="*/ 1013134 w 1819185"/>
              <a:gd name="connsiteY259" fmla="*/ 17197 h 133761"/>
              <a:gd name="connsiteX260" fmla="*/ 1013134 w 1819185"/>
              <a:gd name="connsiteY260" fmla="*/ 90867 h 133761"/>
              <a:gd name="connsiteX261" fmla="*/ 1127752 w 1819185"/>
              <a:gd name="connsiteY261" fmla="*/ 105573 h 133761"/>
              <a:gd name="connsiteX262" fmla="*/ 1109338 w 1819185"/>
              <a:gd name="connsiteY262" fmla="*/ 100738 h 133761"/>
              <a:gd name="connsiteX263" fmla="*/ 1097122 w 1819185"/>
              <a:gd name="connsiteY263" fmla="*/ 87207 h 133761"/>
              <a:gd name="connsiteX264" fmla="*/ 1092774 w 1819185"/>
              <a:gd name="connsiteY264" fmla="*/ 66881 h 133761"/>
              <a:gd name="connsiteX265" fmla="*/ 1097122 w 1819185"/>
              <a:gd name="connsiteY265" fmla="*/ 46458 h 133761"/>
              <a:gd name="connsiteX266" fmla="*/ 1109338 w 1819185"/>
              <a:gd name="connsiteY266" fmla="*/ 32880 h 133761"/>
              <a:gd name="connsiteX267" fmla="*/ 1127752 w 1819185"/>
              <a:gd name="connsiteY267" fmla="*/ 28044 h 133761"/>
              <a:gd name="connsiteX268" fmla="*/ 1146173 w 1819185"/>
              <a:gd name="connsiteY268" fmla="*/ 32880 h 133761"/>
              <a:gd name="connsiteX269" fmla="*/ 1158383 w 1819185"/>
              <a:gd name="connsiteY269" fmla="*/ 46458 h 133761"/>
              <a:gd name="connsiteX270" fmla="*/ 1162737 w 1819185"/>
              <a:gd name="connsiteY270" fmla="*/ 66881 h 133761"/>
              <a:gd name="connsiteX271" fmla="*/ 1158383 w 1819185"/>
              <a:gd name="connsiteY271" fmla="*/ 87207 h 133761"/>
              <a:gd name="connsiteX272" fmla="*/ 1146173 w 1819185"/>
              <a:gd name="connsiteY272" fmla="*/ 100738 h 133761"/>
              <a:gd name="connsiteX273" fmla="*/ 1127752 w 1819185"/>
              <a:gd name="connsiteY273" fmla="*/ 105573 h 133761"/>
              <a:gd name="connsiteX274" fmla="*/ 1127801 w 1819185"/>
              <a:gd name="connsiteY274" fmla="*/ 93315 h 133761"/>
              <a:gd name="connsiteX275" fmla="*/ 1139137 w 1819185"/>
              <a:gd name="connsiteY275" fmla="*/ 89697 h 133761"/>
              <a:gd name="connsiteX276" fmla="*/ 1145782 w 1819185"/>
              <a:gd name="connsiteY276" fmla="*/ 80074 h 133761"/>
              <a:gd name="connsiteX277" fmla="*/ 1147982 w 1819185"/>
              <a:gd name="connsiteY277" fmla="*/ 66833 h 133761"/>
              <a:gd name="connsiteX278" fmla="*/ 1145782 w 1819185"/>
              <a:gd name="connsiteY278" fmla="*/ 53639 h 133761"/>
              <a:gd name="connsiteX279" fmla="*/ 1139137 w 1819185"/>
              <a:gd name="connsiteY279" fmla="*/ 43920 h 133761"/>
              <a:gd name="connsiteX280" fmla="*/ 1127801 w 1819185"/>
              <a:gd name="connsiteY280" fmla="*/ 40254 h 133761"/>
              <a:gd name="connsiteX281" fmla="*/ 1116369 w 1819185"/>
              <a:gd name="connsiteY281" fmla="*/ 43920 h 133761"/>
              <a:gd name="connsiteX282" fmla="*/ 1109676 w 1819185"/>
              <a:gd name="connsiteY282" fmla="*/ 53639 h 133761"/>
              <a:gd name="connsiteX283" fmla="*/ 1107529 w 1819185"/>
              <a:gd name="connsiteY283" fmla="*/ 66833 h 133761"/>
              <a:gd name="connsiteX284" fmla="*/ 1109676 w 1819185"/>
              <a:gd name="connsiteY284" fmla="*/ 80074 h 133761"/>
              <a:gd name="connsiteX285" fmla="*/ 1116369 w 1819185"/>
              <a:gd name="connsiteY285" fmla="*/ 89697 h 133761"/>
              <a:gd name="connsiteX286" fmla="*/ 1127801 w 1819185"/>
              <a:gd name="connsiteY286" fmla="*/ 93315 h 133761"/>
              <a:gd name="connsiteX287" fmla="*/ 1193650 w 1819185"/>
              <a:gd name="connsiteY287" fmla="*/ 59507 h 133761"/>
              <a:gd name="connsiteX288" fmla="*/ 1193650 w 1819185"/>
              <a:gd name="connsiteY288" fmla="*/ 104060 h 133761"/>
              <a:gd name="connsiteX289" fmla="*/ 1179040 w 1819185"/>
              <a:gd name="connsiteY289" fmla="*/ 104060 h 133761"/>
              <a:gd name="connsiteX290" fmla="*/ 1179040 w 1819185"/>
              <a:gd name="connsiteY290" fmla="*/ 29021 h 133761"/>
              <a:gd name="connsiteX291" fmla="*/ 1193058 w 1819185"/>
              <a:gd name="connsiteY291" fmla="*/ 29021 h 133761"/>
              <a:gd name="connsiteX292" fmla="*/ 1193058 w 1819185"/>
              <a:gd name="connsiteY292" fmla="*/ 41231 h 133761"/>
              <a:gd name="connsiteX293" fmla="*/ 1193987 w 1819185"/>
              <a:gd name="connsiteY293" fmla="*/ 41231 h 133761"/>
              <a:gd name="connsiteX294" fmla="*/ 1202097 w 1819185"/>
              <a:gd name="connsiteY294" fmla="*/ 31655 h 133761"/>
              <a:gd name="connsiteX295" fmla="*/ 1216122 w 1819185"/>
              <a:gd name="connsiteY295" fmla="*/ 28044 h 133761"/>
              <a:gd name="connsiteX296" fmla="*/ 1229556 w 1819185"/>
              <a:gd name="connsiteY296" fmla="*/ 31270 h 133761"/>
              <a:gd name="connsiteX297" fmla="*/ 1238492 w 1819185"/>
              <a:gd name="connsiteY297" fmla="*/ 40742 h 133761"/>
              <a:gd name="connsiteX298" fmla="*/ 1241670 w 1819185"/>
              <a:gd name="connsiteY298" fmla="*/ 56329 h 133761"/>
              <a:gd name="connsiteX299" fmla="*/ 1241670 w 1819185"/>
              <a:gd name="connsiteY299" fmla="*/ 104060 h 133761"/>
              <a:gd name="connsiteX300" fmla="*/ 1227059 w 1819185"/>
              <a:gd name="connsiteY300" fmla="*/ 104060 h 133761"/>
              <a:gd name="connsiteX301" fmla="*/ 1227059 w 1819185"/>
              <a:gd name="connsiteY301" fmla="*/ 58090 h 133761"/>
              <a:gd name="connsiteX302" fmla="*/ 1222815 w 1819185"/>
              <a:gd name="connsiteY302" fmla="*/ 45337 h 133761"/>
              <a:gd name="connsiteX303" fmla="*/ 1211135 w 1819185"/>
              <a:gd name="connsiteY303" fmla="*/ 40694 h 133761"/>
              <a:gd name="connsiteX304" fmla="*/ 1202097 w 1819185"/>
              <a:gd name="connsiteY304" fmla="*/ 42895 h 133761"/>
              <a:gd name="connsiteX305" fmla="*/ 1195892 w 1819185"/>
              <a:gd name="connsiteY305" fmla="*/ 49340 h 133761"/>
              <a:gd name="connsiteX306" fmla="*/ 1193650 w 1819185"/>
              <a:gd name="connsiteY306" fmla="*/ 59507 h 133761"/>
              <a:gd name="connsiteX307" fmla="*/ 1292723 w 1819185"/>
              <a:gd name="connsiteY307" fmla="*/ 133762 h 133761"/>
              <a:gd name="connsiteX308" fmla="*/ 1277336 w 1819185"/>
              <a:gd name="connsiteY308" fmla="*/ 131416 h 133761"/>
              <a:gd name="connsiteX309" fmla="*/ 1266880 w 1819185"/>
              <a:gd name="connsiteY309" fmla="*/ 125212 h 133761"/>
              <a:gd name="connsiteX310" fmla="*/ 1260820 w 1819185"/>
              <a:gd name="connsiteY310" fmla="*/ 116765 h 133761"/>
              <a:gd name="connsiteX311" fmla="*/ 1273373 w 1819185"/>
              <a:gd name="connsiteY311" fmla="*/ 111585 h 133761"/>
              <a:gd name="connsiteX312" fmla="*/ 1276895 w 1819185"/>
              <a:gd name="connsiteY312" fmla="*/ 116125 h 133761"/>
              <a:gd name="connsiteX313" fmla="*/ 1282948 w 1819185"/>
              <a:gd name="connsiteY313" fmla="*/ 120280 h 133761"/>
              <a:gd name="connsiteX314" fmla="*/ 1292867 w 1819185"/>
              <a:gd name="connsiteY314" fmla="*/ 121993 h 133761"/>
              <a:gd name="connsiteX315" fmla="*/ 1306597 w 1819185"/>
              <a:gd name="connsiteY315" fmla="*/ 117934 h 133761"/>
              <a:gd name="connsiteX316" fmla="*/ 1312018 w 1819185"/>
              <a:gd name="connsiteY316" fmla="*/ 105133 h 133761"/>
              <a:gd name="connsiteX317" fmla="*/ 1312018 w 1819185"/>
              <a:gd name="connsiteY317" fmla="*/ 90378 h 133761"/>
              <a:gd name="connsiteX318" fmla="*/ 1311089 w 1819185"/>
              <a:gd name="connsiteY318" fmla="*/ 90378 h 133761"/>
              <a:gd name="connsiteX319" fmla="*/ 1307278 w 1819185"/>
              <a:gd name="connsiteY319" fmla="*/ 95709 h 133761"/>
              <a:gd name="connsiteX320" fmla="*/ 1300537 w 1819185"/>
              <a:gd name="connsiteY320" fmla="*/ 100786 h 133761"/>
              <a:gd name="connsiteX321" fmla="*/ 1289352 w 1819185"/>
              <a:gd name="connsiteY321" fmla="*/ 102939 h 133761"/>
              <a:gd name="connsiteX322" fmla="*/ 1273325 w 1819185"/>
              <a:gd name="connsiteY322" fmla="*/ 98784 h 133761"/>
              <a:gd name="connsiteX323" fmla="*/ 1262092 w 1819185"/>
              <a:gd name="connsiteY323" fmla="*/ 86423 h 133761"/>
              <a:gd name="connsiteX324" fmla="*/ 1257986 w 1819185"/>
              <a:gd name="connsiteY324" fmla="*/ 66248 h 133761"/>
              <a:gd name="connsiteX325" fmla="*/ 1262044 w 1819185"/>
              <a:gd name="connsiteY325" fmla="*/ 45729 h 133761"/>
              <a:gd name="connsiteX326" fmla="*/ 1273277 w 1819185"/>
              <a:gd name="connsiteY326" fmla="*/ 32632 h 133761"/>
              <a:gd name="connsiteX327" fmla="*/ 1289449 w 1819185"/>
              <a:gd name="connsiteY327" fmla="*/ 28044 h 133761"/>
              <a:gd name="connsiteX328" fmla="*/ 1300736 w 1819185"/>
              <a:gd name="connsiteY328" fmla="*/ 30390 h 133761"/>
              <a:gd name="connsiteX329" fmla="*/ 1307430 w 1819185"/>
              <a:gd name="connsiteY329" fmla="*/ 35762 h 133761"/>
              <a:gd name="connsiteX330" fmla="*/ 1311192 w 1819185"/>
              <a:gd name="connsiteY330" fmla="*/ 41182 h 133761"/>
              <a:gd name="connsiteX331" fmla="*/ 1312265 w 1819185"/>
              <a:gd name="connsiteY331" fmla="*/ 41182 h 133761"/>
              <a:gd name="connsiteX332" fmla="*/ 1312265 w 1819185"/>
              <a:gd name="connsiteY332" fmla="*/ 29021 h 133761"/>
              <a:gd name="connsiteX333" fmla="*/ 1326580 w 1819185"/>
              <a:gd name="connsiteY333" fmla="*/ 29021 h 133761"/>
              <a:gd name="connsiteX334" fmla="*/ 1326580 w 1819185"/>
              <a:gd name="connsiteY334" fmla="*/ 105718 h 133761"/>
              <a:gd name="connsiteX335" fmla="*/ 1322081 w 1819185"/>
              <a:gd name="connsiteY335" fmla="*/ 121600 h 133761"/>
              <a:gd name="connsiteX336" fmla="*/ 1309920 w 1819185"/>
              <a:gd name="connsiteY336" fmla="*/ 130784 h 133761"/>
              <a:gd name="connsiteX337" fmla="*/ 1292723 w 1819185"/>
              <a:gd name="connsiteY337" fmla="*/ 133762 h 133761"/>
              <a:gd name="connsiteX338" fmla="*/ 1292579 w 1819185"/>
              <a:gd name="connsiteY338" fmla="*/ 90819 h 133761"/>
              <a:gd name="connsiteX339" fmla="*/ 1303227 w 1819185"/>
              <a:gd name="connsiteY339" fmla="*/ 87888 h 133761"/>
              <a:gd name="connsiteX340" fmla="*/ 1309871 w 1819185"/>
              <a:gd name="connsiteY340" fmla="*/ 79386 h 133761"/>
              <a:gd name="connsiteX341" fmla="*/ 1312169 w 1819185"/>
              <a:gd name="connsiteY341" fmla="*/ 66049 h 133761"/>
              <a:gd name="connsiteX342" fmla="*/ 1309920 w 1819185"/>
              <a:gd name="connsiteY342" fmla="*/ 52718 h 133761"/>
              <a:gd name="connsiteX343" fmla="*/ 1303323 w 1819185"/>
              <a:gd name="connsiteY343" fmla="*/ 43727 h 133761"/>
              <a:gd name="connsiteX344" fmla="*/ 1292579 w 1819185"/>
              <a:gd name="connsiteY344" fmla="*/ 40453 h 133761"/>
              <a:gd name="connsiteX345" fmla="*/ 1281586 w 1819185"/>
              <a:gd name="connsiteY345" fmla="*/ 43872 h 133761"/>
              <a:gd name="connsiteX346" fmla="*/ 1274942 w 1819185"/>
              <a:gd name="connsiteY346" fmla="*/ 53055 h 133761"/>
              <a:gd name="connsiteX347" fmla="*/ 1272740 w 1819185"/>
              <a:gd name="connsiteY347" fmla="*/ 66049 h 133761"/>
              <a:gd name="connsiteX348" fmla="*/ 1274990 w 1819185"/>
              <a:gd name="connsiteY348" fmla="*/ 79001 h 133761"/>
              <a:gd name="connsiteX349" fmla="*/ 1281635 w 1819185"/>
              <a:gd name="connsiteY349" fmla="*/ 87695 h 133761"/>
              <a:gd name="connsiteX350" fmla="*/ 1292579 w 1819185"/>
              <a:gd name="connsiteY350" fmla="*/ 90819 h 133761"/>
              <a:gd name="connsiteX351" fmla="*/ 1365175 w 1819185"/>
              <a:gd name="connsiteY351" fmla="*/ 90378 h 133761"/>
              <a:gd name="connsiteX352" fmla="*/ 1364439 w 1819185"/>
              <a:gd name="connsiteY352" fmla="*/ 95709 h 133761"/>
              <a:gd name="connsiteX353" fmla="*/ 1361949 w 1819185"/>
              <a:gd name="connsiteY353" fmla="*/ 107919 h 133761"/>
              <a:gd name="connsiteX354" fmla="*/ 1358380 w 1819185"/>
              <a:gd name="connsiteY354" fmla="*/ 119791 h 133761"/>
              <a:gd name="connsiteX355" fmla="*/ 1355401 w 1819185"/>
              <a:gd name="connsiteY355" fmla="*/ 128486 h 133761"/>
              <a:gd name="connsiteX356" fmla="*/ 1345042 w 1819185"/>
              <a:gd name="connsiteY356" fmla="*/ 128486 h 133761"/>
              <a:gd name="connsiteX357" fmla="*/ 1346803 w 1819185"/>
              <a:gd name="connsiteY357" fmla="*/ 120280 h 133761"/>
              <a:gd name="connsiteX358" fmla="*/ 1349004 w 1819185"/>
              <a:gd name="connsiteY358" fmla="*/ 108800 h 133761"/>
              <a:gd name="connsiteX359" fmla="*/ 1350613 w 1819185"/>
              <a:gd name="connsiteY359" fmla="*/ 95854 h 133761"/>
              <a:gd name="connsiteX360" fmla="*/ 1351102 w 1819185"/>
              <a:gd name="connsiteY360" fmla="*/ 90378 h 133761"/>
              <a:gd name="connsiteX361" fmla="*/ 1365175 w 1819185"/>
              <a:gd name="connsiteY361" fmla="*/ 90378 h 133761"/>
              <a:gd name="connsiteX362" fmla="*/ 1421773 w 1819185"/>
              <a:gd name="connsiteY362" fmla="*/ 104060 h 133761"/>
              <a:gd name="connsiteX363" fmla="*/ 1421773 w 1819185"/>
              <a:gd name="connsiteY363" fmla="*/ 4010 h 133761"/>
              <a:gd name="connsiteX364" fmla="*/ 1436865 w 1819185"/>
              <a:gd name="connsiteY364" fmla="*/ 4010 h 133761"/>
              <a:gd name="connsiteX365" fmla="*/ 1436865 w 1819185"/>
              <a:gd name="connsiteY365" fmla="*/ 47490 h 133761"/>
              <a:gd name="connsiteX366" fmla="*/ 1486749 w 1819185"/>
              <a:gd name="connsiteY366" fmla="*/ 47490 h 133761"/>
              <a:gd name="connsiteX367" fmla="*/ 1486749 w 1819185"/>
              <a:gd name="connsiteY367" fmla="*/ 4010 h 133761"/>
              <a:gd name="connsiteX368" fmla="*/ 1501888 w 1819185"/>
              <a:gd name="connsiteY368" fmla="*/ 4010 h 133761"/>
              <a:gd name="connsiteX369" fmla="*/ 1501888 w 1819185"/>
              <a:gd name="connsiteY369" fmla="*/ 104060 h 133761"/>
              <a:gd name="connsiteX370" fmla="*/ 1486749 w 1819185"/>
              <a:gd name="connsiteY370" fmla="*/ 104060 h 133761"/>
              <a:gd name="connsiteX371" fmla="*/ 1486749 w 1819185"/>
              <a:gd name="connsiteY371" fmla="*/ 60436 h 133761"/>
              <a:gd name="connsiteX372" fmla="*/ 1436865 w 1819185"/>
              <a:gd name="connsiteY372" fmla="*/ 60436 h 133761"/>
              <a:gd name="connsiteX373" fmla="*/ 1436865 w 1819185"/>
              <a:gd name="connsiteY373" fmla="*/ 104060 h 133761"/>
              <a:gd name="connsiteX374" fmla="*/ 1421773 w 1819185"/>
              <a:gd name="connsiteY374" fmla="*/ 104060 h 133761"/>
              <a:gd name="connsiteX375" fmla="*/ 1544543 w 1819185"/>
              <a:gd name="connsiteY375" fmla="*/ 105718 h 133761"/>
              <a:gd name="connsiteX376" fmla="*/ 1531645 w 1819185"/>
              <a:gd name="connsiteY376" fmla="*/ 103083 h 133761"/>
              <a:gd name="connsiteX377" fmla="*/ 1522504 w 1819185"/>
              <a:gd name="connsiteY377" fmla="*/ 95317 h 133761"/>
              <a:gd name="connsiteX378" fmla="*/ 1519188 w 1819185"/>
              <a:gd name="connsiteY378" fmla="*/ 82860 h 133761"/>
              <a:gd name="connsiteX379" fmla="*/ 1521630 w 1819185"/>
              <a:gd name="connsiteY379" fmla="*/ 72405 h 133761"/>
              <a:gd name="connsiteX380" fmla="*/ 1528220 w 1819185"/>
              <a:gd name="connsiteY380" fmla="*/ 65904 h 133761"/>
              <a:gd name="connsiteX381" fmla="*/ 1537506 w 1819185"/>
              <a:gd name="connsiteY381" fmla="*/ 62293 h 133761"/>
              <a:gd name="connsiteX382" fmla="*/ 1547961 w 1819185"/>
              <a:gd name="connsiteY382" fmla="*/ 60436 h 133761"/>
              <a:gd name="connsiteX383" fmla="*/ 1558905 w 1819185"/>
              <a:gd name="connsiteY383" fmla="*/ 59163 h 133761"/>
              <a:gd name="connsiteX384" fmla="*/ 1565007 w 1819185"/>
              <a:gd name="connsiteY384" fmla="*/ 57450 h 133761"/>
              <a:gd name="connsiteX385" fmla="*/ 1566912 w 1819185"/>
              <a:gd name="connsiteY385" fmla="*/ 53639 h 133761"/>
              <a:gd name="connsiteX386" fmla="*/ 1566912 w 1819185"/>
              <a:gd name="connsiteY386" fmla="*/ 53302 h 133761"/>
              <a:gd name="connsiteX387" fmla="*/ 1563301 w 1819185"/>
              <a:gd name="connsiteY387" fmla="*/ 43384 h 133761"/>
              <a:gd name="connsiteX388" fmla="*/ 1552653 w 1819185"/>
              <a:gd name="connsiteY388" fmla="*/ 39869 h 133761"/>
              <a:gd name="connsiteX389" fmla="*/ 1541021 w 1819185"/>
              <a:gd name="connsiteY389" fmla="*/ 43136 h 133761"/>
              <a:gd name="connsiteX390" fmla="*/ 1535208 w 1819185"/>
              <a:gd name="connsiteY390" fmla="*/ 50324 h 133761"/>
              <a:gd name="connsiteX391" fmla="*/ 1521479 w 1819185"/>
              <a:gd name="connsiteY391" fmla="*/ 47194 h 133761"/>
              <a:gd name="connsiteX392" fmla="*/ 1528612 w 1819185"/>
              <a:gd name="connsiteY392" fmla="*/ 36154 h 133761"/>
              <a:gd name="connsiteX393" fmla="*/ 1539508 w 1819185"/>
              <a:gd name="connsiteY393" fmla="*/ 29997 h 133761"/>
              <a:gd name="connsiteX394" fmla="*/ 1552453 w 1819185"/>
              <a:gd name="connsiteY394" fmla="*/ 28044 h 133761"/>
              <a:gd name="connsiteX395" fmla="*/ 1561980 w 1819185"/>
              <a:gd name="connsiteY395" fmla="*/ 29117 h 133761"/>
              <a:gd name="connsiteX396" fmla="*/ 1571459 w 1819185"/>
              <a:gd name="connsiteY396" fmla="*/ 32928 h 133761"/>
              <a:gd name="connsiteX397" fmla="*/ 1578736 w 1819185"/>
              <a:gd name="connsiteY397" fmla="*/ 40894 h 133761"/>
              <a:gd name="connsiteX398" fmla="*/ 1581571 w 1819185"/>
              <a:gd name="connsiteY398" fmla="*/ 54231 h 133761"/>
              <a:gd name="connsiteX399" fmla="*/ 1581571 w 1819185"/>
              <a:gd name="connsiteY399" fmla="*/ 104060 h 133761"/>
              <a:gd name="connsiteX400" fmla="*/ 1567304 w 1819185"/>
              <a:gd name="connsiteY400" fmla="*/ 104060 h 133761"/>
              <a:gd name="connsiteX401" fmla="*/ 1567304 w 1819185"/>
              <a:gd name="connsiteY401" fmla="*/ 93804 h 133761"/>
              <a:gd name="connsiteX402" fmla="*/ 1566719 w 1819185"/>
              <a:gd name="connsiteY402" fmla="*/ 93804 h 133761"/>
              <a:gd name="connsiteX403" fmla="*/ 1562469 w 1819185"/>
              <a:gd name="connsiteY403" fmla="*/ 99369 h 133761"/>
              <a:gd name="connsiteX404" fmla="*/ 1555191 w 1819185"/>
              <a:gd name="connsiteY404" fmla="*/ 103916 h 133761"/>
              <a:gd name="connsiteX405" fmla="*/ 1544543 w 1819185"/>
              <a:gd name="connsiteY405" fmla="*/ 105718 h 133761"/>
              <a:gd name="connsiteX406" fmla="*/ 1547714 w 1819185"/>
              <a:gd name="connsiteY406" fmla="*/ 93996 h 133761"/>
              <a:gd name="connsiteX407" fmla="*/ 1558073 w 1819185"/>
              <a:gd name="connsiteY407" fmla="*/ 91603 h 133761"/>
              <a:gd name="connsiteX408" fmla="*/ 1564670 w 1819185"/>
              <a:gd name="connsiteY408" fmla="*/ 85350 h 133761"/>
              <a:gd name="connsiteX409" fmla="*/ 1566967 w 1819185"/>
              <a:gd name="connsiteY409" fmla="*/ 76993 h 133761"/>
              <a:gd name="connsiteX410" fmla="*/ 1566967 w 1819185"/>
              <a:gd name="connsiteY410" fmla="*/ 67321 h 133761"/>
              <a:gd name="connsiteX411" fmla="*/ 1563934 w 1819185"/>
              <a:gd name="connsiteY411" fmla="*/ 68786 h 133761"/>
              <a:gd name="connsiteX412" fmla="*/ 1558905 w 1819185"/>
              <a:gd name="connsiteY412" fmla="*/ 69914 h 133761"/>
              <a:gd name="connsiteX413" fmla="*/ 1553382 w 1819185"/>
              <a:gd name="connsiteY413" fmla="*/ 70740 h 133761"/>
              <a:gd name="connsiteX414" fmla="*/ 1548890 w 1819185"/>
              <a:gd name="connsiteY414" fmla="*/ 71325 h 133761"/>
              <a:gd name="connsiteX415" fmla="*/ 1541117 w 1819185"/>
              <a:gd name="connsiteY415" fmla="*/ 73134 h 133761"/>
              <a:gd name="connsiteX416" fmla="*/ 1535553 w 1819185"/>
              <a:gd name="connsiteY416" fmla="*/ 76800 h 133761"/>
              <a:gd name="connsiteX417" fmla="*/ 1533496 w 1819185"/>
              <a:gd name="connsiteY417" fmla="*/ 83052 h 133761"/>
              <a:gd name="connsiteX418" fmla="*/ 1537506 w 1819185"/>
              <a:gd name="connsiteY418" fmla="*/ 91259 h 133761"/>
              <a:gd name="connsiteX419" fmla="*/ 1547714 w 1819185"/>
              <a:gd name="connsiteY419" fmla="*/ 93996 h 133761"/>
              <a:gd name="connsiteX420" fmla="*/ 1652042 w 1819185"/>
              <a:gd name="connsiteY420" fmla="*/ 59507 h 133761"/>
              <a:gd name="connsiteX421" fmla="*/ 1652042 w 1819185"/>
              <a:gd name="connsiteY421" fmla="*/ 104060 h 133761"/>
              <a:gd name="connsiteX422" fmla="*/ 1637439 w 1819185"/>
              <a:gd name="connsiteY422" fmla="*/ 104060 h 133761"/>
              <a:gd name="connsiteX423" fmla="*/ 1637439 w 1819185"/>
              <a:gd name="connsiteY423" fmla="*/ 29021 h 133761"/>
              <a:gd name="connsiteX424" fmla="*/ 1651458 w 1819185"/>
              <a:gd name="connsiteY424" fmla="*/ 29021 h 133761"/>
              <a:gd name="connsiteX425" fmla="*/ 1651458 w 1819185"/>
              <a:gd name="connsiteY425" fmla="*/ 41231 h 133761"/>
              <a:gd name="connsiteX426" fmla="*/ 1652386 w 1819185"/>
              <a:gd name="connsiteY426" fmla="*/ 41231 h 133761"/>
              <a:gd name="connsiteX427" fmla="*/ 1660496 w 1819185"/>
              <a:gd name="connsiteY427" fmla="*/ 31655 h 133761"/>
              <a:gd name="connsiteX428" fmla="*/ 1674515 w 1819185"/>
              <a:gd name="connsiteY428" fmla="*/ 28044 h 133761"/>
              <a:gd name="connsiteX429" fmla="*/ 1687949 w 1819185"/>
              <a:gd name="connsiteY429" fmla="*/ 31270 h 133761"/>
              <a:gd name="connsiteX430" fmla="*/ 1696884 w 1819185"/>
              <a:gd name="connsiteY430" fmla="*/ 40742 h 133761"/>
              <a:gd name="connsiteX431" fmla="*/ 1700048 w 1819185"/>
              <a:gd name="connsiteY431" fmla="*/ 56329 h 133761"/>
              <a:gd name="connsiteX432" fmla="*/ 1700048 w 1819185"/>
              <a:gd name="connsiteY432" fmla="*/ 104060 h 133761"/>
              <a:gd name="connsiteX433" fmla="*/ 1685459 w 1819185"/>
              <a:gd name="connsiteY433" fmla="*/ 104060 h 133761"/>
              <a:gd name="connsiteX434" fmla="*/ 1685459 w 1819185"/>
              <a:gd name="connsiteY434" fmla="*/ 58090 h 133761"/>
              <a:gd name="connsiteX435" fmla="*/ 1681208 w 1819185"/>
              <a:gd name="connsiteY435" fmla="*/ 45337 h 133761"/>
              <a:gd name="connsiteX436" fmla="*/ 1669534 w 1819185"/>
              <a:gd name="connsiteY436" fmla="*/ 40694 h 133761"/>
              <a:gd name="connsiteX437" fmla="*/ 1660496 w 1819185"/>
              <a:gd name="connsiteY437" fmla="*/ 42895 h 133761"/>
              <a:gd name="connsiteX438" fmla="*/ 1654291 w 1819185"/>
              <a:gd name="connsiteY438" fmla="*/ 49340 h 133761"/>
              <a:gd name="connsiteX439" fmla="*/ 1652042 w 1819185"/>
              <a:gd name="connsiteY439" fmla="*/ 59507 h 133761"/>
              <a:gd name="connsiteX440" fmla="*/ 1751294 w 1819185"/>
              <a:gd name="connsiteY440" fmla="*/ 105573 h 133761"/>
              <a:gd name="connsiteX441" fmla="*/ 1732859 w 1819185"/>
              <a:gd name="connsiteY441" fmla="*/ 100738 h 133761"/>
              <a:gd name="connsiteX442" fmla="*/ 1720615 w 1819185"/>
              <a:gd name="connsiteY442" fmla="*/ 87207 h 133761"/>
              <a:gd name="connsiteX443" fmla="*/ 1716282 w 1819185"/>
              <a:gd name="connsiteY443" fmla="*/ 66881 h 133761"/>
              <a:gd name="connsiteX444" fmla="*/ 1720615 w 1819185"/>
              <a:gd name="connsiteY444" fmla="*/ 46458 h 133761"/>
              <a:gd name="connsiteX445" fmla="*/ 1732859 w 1819185"/>
              <a:gd name="connsiteY445" fmla="*/ 32880 h 133761"/>
              <a:gd name="connsiteX446" fmla="*/ 1751294 w 1819185"/>
              <a:gd name="connsiteY446" fmla="*/ 28044 h 133761"/>
              <a:gd name="connsiteX447" fmla="*/ 1769660 w 1819185"/>
              <a:gd name="connsiteY447" fmla="*/ 32880 h 133761"/>
              <a:gd name="connsiteX448" fmla="*/ 1781904 w 1819185"/>
              <a:gd name="connsiteY448" fmla="*/ 46458 h 133761"/>
              <a:gd name="connsiteX449" fmla="*/ 1786237 w 1819185"/>
              <a:gd name="connsiteY449" fmla="*/ 66881 h 133761"/>
              <a:gd name="connsiteX450" fmla="*/ 1781904 w 1819185"/>
              <a:gd name="connsiteY450" fmla="*/ 87207 h 133761"/>
              <a:gd name="connsiteX451" fmla="*/ 1769660 w 1819185"/>
              <a:gd name="connsiteY451" fmla="*/ 100738 h 133761"/>
              <a:gd name="connsiteX452" fmla="*/ 1751294 w 1819185"/>
              <a:gd name="connsiteY452" fmla="*/ 105573 h 133761"/>
              <a:gd name="connsiteX453" fmla="*/ 1751294 w 1819185"/>
              <a:gd name="connsiteY453" fmla="*/ 93315 h 133761"/>
              <a:gd name="connsiteX454" fmla="*/ 1762644 w 1819185"/>
              <a:gd name="connsiteY454" fmla="*/ 89697 h 133761"/>
              <a:gd name="connsiteX455" fmla="*/ 1769316 w 1819185"/>
              <a:gd name="connsiteY455" fmla="*/ 80074 h 133761"/>
              <a:gd name="connsiteX456" fmla="*/ 1771517 w 1819185"/>
              <a:gd name="connsiteY456" fmla="*/ 66833 h 133761"/>
              <a:gd name="connsiteX457" fmla="*/ 1769316 w 1819185"/>
              <a:gd name="connsiteY457" fmla="*/ 53639 h 133761"/>
              <a:gd name="connsiteX458" fmla="*/ 1762644 w 1819185"/>
              <a:gd name="connsiteY458" fmla="*/ 43920 h 133761"/>
              <a:gd name="connsiteX459" fmla="*/ 1751294 w 1819185"/>
              <a:gd name="connsiteY459" fmla="*/ 40254 h 133761"/>
              <a:gd name="connsiteX460" fmla="*/ 1739876 w 1819185"/>
              <a:gd name="connsiteY460" fmla="*/ 43920 h 133761"/>
              <a:gd name="connsiteX461" fmla="*/ 1733203 w 1819185"/>
              <a:gd name="connsiteY461" fmla="*/ 53639 h 133761"/>
              <a:gd name="connsiteX462" fmla="*/ 1731071 w 1819185"/>
              <a:gd name="connsiteY462" fmla="*/ 66833 h 133761"/>
              <a:gd name="connsiteX463" fmla="*/ 1733203 w 1819185"/>
              <a:gd name="connsiteY463" fmla="*/ 80074 h 133761"/>
              <a:gd name="connsiteX464" fmla="*/ 1739876 w 1819185"/>
              <a:gd name="connsiteY464" fmla="*/ 89697 h 133761"/>
              <a:gd name="connsiteX465" fmla="*/ 1751294 w 1819185"/>
              <a:gd name="connsiteY465" fmla="*/ 93315 h 133761"/>
              <a:gd name="connsiteX466" fmla="*/ 1802540 w 1819185"/>
              <a:gd name="connsiteY466" fmla="*/ 104060 h 133761"/>
              <a:gd name="connsiteX467" fmla="*/ 1802540 w 1819185"/>
              <a:gd name="connsiteY467" fmla="*/ 29021 h 133761"/>
              <a:gd name="connsiteX468" fmla="*/ 1817191 w 1819185"/>
              <a:gd name="connsiteY468" fmla="*/ 29021 h 133761"/>
              <a:gd name="connsiteX469" fmla="*/ 1817191 w 1819185"/>
              <a:gd name="connsiteY469" fmla="*/ 104060 h 133761"/>
              <a:gd name="connsiteX470" fmla="*/ 1802540 w 1819185"/>
              <a:gd name="connsiteY470" fmla="*/ 104060 h 133761"/>
              <a:gd name="connsiteX471" fmla="*/ 1809900 w 1819185"/>
              <a:gd name="connsiteY471" fmla="*/ 17444 h 133761"/>
              <a:gd name="connsiteX472" fmla="*/ 1803365 w 1819185"/>
              <a:gd name="connsiteY472" fmla="*/ 14899 h 133761"/>
              <a:gd name="connsiteX473" fmla="*/ 1800682 w 1819185"/>
              <a:gd name="connsiteY473" fmla="*/ 8743 h 133761"/>
              <a:gd name="connsiteX474" fmla="*/ 1803365 w 1819185"/>
              <a:gd name="connsiteY474" fmla="*/ 2593 h 133761"/>
              <a:gd name="connsiteX475" fmla="*/ 1809900 w 1819185"/>
              <a:gd name="connsiteY475" fmla="*/ 0 h 133761"/>
              <a:gd name="connsiteX476" fmla="*/ 1816435 w 1819185"/>
              <a:gd name="connsiteY476" fmla="*/ 2593 h 133761"/>
              <a:gd name="connsiteX477" fmla="*/ 1819186 w 1819185"/>
              <a:gd name="connsiteY477" fmla="*/ 8743 h 133761"/>
              <a:gd name="connsiteX478" fmla="*/ 1816435 w 1819185"/>
              <a:gd name="connsiteY478" fmla="*/ 14899 h 133761"/>
              <a:gd name="connsiteX479" fmla="*/ 1809900 w 1819185"/>
              <a:gd name="connsiteY479" fmla="*/ 17444 h 133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Lst>
            <a:rect l="l" t="t" r="r" b="b"/>
            <a:pathLst>
              <a:path w="1819185" h="133761">
                <a:moveTo>
                  <a:pt x="0" y="17004"/>
                </a:moveTo>
                <a:lnTo>
                  <a:pt x="0" y="4010"/>
                </a:lnTo>
                <a:lnTo>
                  <a:pt x="77433" y="4010"/>
                </a:lnTo>
                <a:lnTo>
                  <a:pt x="77433" y="17004"/>
                </a:lnTo>
                <a:lnTo>
                  <a:pt x="46211" y="17004"/>
                </a:lnTo>
                <a:lnTo>
                  <a:pt x="46211" y="104060"/>
                </a:lnTo>
                <a:lnTo>
                  <a:pt x="31167" y="104060"/>
                </a:lnTo>
                <a:lnTo>
                  <a:pt x="31167" y="17004"/>
                </a:lnTo>
                <a:lnTo>
                  <a:pt x="0" y="17004"/>
                </a:lnTo>
                <a:close/>
                <a:moveTo>
                  <a:pt x="85577" y="104060"/>
                </a:moveTo>
                <a:lnTo>
                  <a:pt x="85577" y="29021"/>
                </a:lnTo>
                <a:lnTo>
                  <a:pt x="99699" y="29021"/>
                </a:lnTo>
                <a:lnTo>
                  <a:pt x="99699" y="40941"/>
                </a:lnTo>
                <a:lnTo>
                  <a:pt x="100476" y="40941"/>
                </a:lnTo>
                <a:cubicBezTo>
                  <a:pt x="101845" y="36904"/>
                  <a:pt x="104260" y="33726"/>
                  <a:pt x="107706" y="31415"/>
                </a:cubicBezTo>
                <a:cubicBezTo>
                  <a:pt x="111193" y="29069"/>
                  <a:pt x="115135" y="27900"/>
                  <a:pt x="119530" y="27900"/>
                </a:cubicBezTo>
                <a:cubicBezTo>
                  <a:pt x="120445" y="27900"/>
                  <a:pt x="121518" y="27927"/>
                  <a:pt x="122756" y="27996"/>
                </a:cubicBezTo>
                <a:cubicBezTo>
                  <a:pt x="124029" y="28058"/>
                  <a:pt x="125020" y="28141"/>
                  <a:pt x="125735" y="28237"/>
                </a:cubicBezTo>
                <a:lnTo>
                  <a:pt x="125735" y="42214"/>
                </a:lnTo>
                <a:cubicBezTo>
                  <a:pt x="125150" y="42049"/>
                  <a:pt x="124104" y="41870"/>
                  <a:pt x="122612" y="41671"/>
                </a:cubicBezTo>
                <a:cubicBezTo>
                  <a:pt x="121112" y="41444"/>
                  <a:pt x="119613" y="41334"/>
                  <a:pt x="118113" y="41334"/>
                </a:cubicBezTo>
                <a:cubicBezTo>
                  <a:pt x="114660" y="41334"/>
                  <a:pt x="111586" y="42063"/>
                  <a:pt x="108882" y="43528"/>
                </a:cubicBezTo>
                <a:cubicBezTo>
                  <a:pt x="106213" y="44966"/>
                  <a:pt x="104094" y="46967"/>
                  <a:pt x="102533" y="49540"/>
                </a:cubicBezTo>
                <a:cubicBezTo>
                  <a:pt x="100965" y="52078"/>
                  <a:pt x="100187" y="54981"/>
                  <a:pt x="100187" y="58235"/>
                </a:cubicBezTo>
                <a:lnTo>
                  <a:pt x="100187" y="104060"/>
                </a:lnTo>
                <a:lnTo>
                  <a:pt x="85577" y="104060"/>
                </a:lnTo>
                <a:close/>
                <a:moveTo>
                  <a:pt x="138378" y="104060"/>
                </a:moveTo>
                <a:lnTo>
                  <a:pt x="138378" y="29021"/>
                </a:lnTo>
                <a:lnTo>
                  <a:pt x="152981" y="29021"/>
                </a:lnTo>
                <a:lnTo>
                  <a:pt x="152981" y="104060"/>
                </a:lnTo>
                <a:lnTo>
                  <a:pt x="138378" y="104060"/>
                </a:lnTo>
                <a:close/>
                <a:moveTo>
                  <a:pt x="145752" y="17444"/>
                </a:moveTo>
                <a:cubicBezTo>
                  <a:pt x="143213" y="17444"/>
                  <a:pt x="141033" y="16598"/>
                  <a:pt x="139210" y="14899"/>
                </a:cubicBezTo>
                <a:cubicBezTo>
                  <a:pt x="137414" y="13172"/>
                  <a:pt x="136521" y="11123"/>
                  <a:pt x="136521" y="8743"/>
                </a:cubicBezTo>
                <a:cubicBezTo>
                  <a:pt x="136521" y="6335"/>
                  <a:pt x="137414" y="4285"/>
                  <a:pt x="139210" y="2593"/>
                </a:cubicBezTo>
                <a:cubicBezTo>
                  <a:pt x="141033" y="867"/>
                  <a:pt x="143213" y="0"/>
                  <a:pt x="145752" y="0"/>
                </a:cubicBezTo>
                <a:cubicBezTo>
                  <a:pt x="148297" y="0"/>
                  <a:pt x="150457" y="867"/>
                  <a:pt x="152252" y="2593"/>
                </a:cubicBezTo>
                <a:cubicBezTo>
                  <a:pt x="154075" y="4285"/>
                  <a:pt x="154990" y="6335"/>
                  <a:pt x="154990" y="8743"/>
                </a:cubicBezTo>
                <a:cubicBezTo>
                  <a:pt x="154990" y="11123"/>
                  <a:pt x="154075" y="13172"/>
                  <a:pt x="152252" y="14899"/>
                </a:cubicBezTo>
                <a:cubicBezTo>
                  <a:pt x="150457" y="16598"/>
                  <a:pt x="148297" y="17444"/>
                  <a:pt x="145752" y="17444"/>
                </a:cubicBezTo>
                <a:close/>
                <a:moveTo>
                  <a:pt x="204977" y="105573"/>
                </a:moveTo>
                <a:cubicBezTo>
                  <a:pt x="197582" y="105573"/>
                  <a:pt x="191219" y="103998"/>
                  <a:pt x="185875" y="100834"/>
                </a:cubicBezTo>
                <a:cubicBezTo>
                  <a:pt x="180564" y="97642"/>
                  <a:pt x="176464" y="93164"/>
                  <a:pt x="173562" y="87400"/>
                </a:cubicBezTo>
                <a:cubicBezTo>
                  <a:pt x="170701" y="81601"/>
                  <a:pt x="169263" y="74812"/>
                  <a:pt x="169263" y="67026"/>
                </a:cubicBezTo>
                <a:cubicBezTo>
                  <a:pt x="169263" y="59342"/>
                  <a:pt x="170701" y="52566"/>
                  <a:pt x="173562" y="46706"/>
                </a:cubicBezTo>
                <a:cubicBezTo>
                  <a:pt x="176464" y="40845"/>
                  <a:pt x="180502" y="36264"/>
                  <a:pt x="185682" y="32976"/>
                </a:cubicBezTo>
                <a:cubicBezTo>
                  <a:pt x="190889" y="29688"/>
                  <a:pt x="196984" y="28044"/>
                  <a:pt x="203952" y="28044"/>
                </a:cubicBezTo>
                <a:cubicBezTo>
                  <a:pt x="208182" y="28044"/>
                  <a:pt x="212288" y="28746"/>
                  <a:pt x="216264" y="30142"/>
                </a:cubicBezTo>
                <a:cubicBezTo>
                  <a:pt x="220233" y="31545"/>
                  <a:pt x="223803" y="33739"/>
                  <a:pt x="226961" y="36739"/>
                </a:cubicBezTo>
                <a:cubicBezTo>
                  <a:pt x="230118" y="39738"/>
                  <a:pt x="232615" y="43624"/>
                  <a:pt x="234438" y="48419"/>
                </a:cubicBezTo>
                <a:cubicBezTo>
                  <a:pt x="236261" y="53172"/>
                  <a:pt x="237169" y="58950"/>
                  <a:pt x="237169" y="65760"/>
                </a:cubicBezTo>
                <a:lnTo>
                  <a:pt x="237169" y="70939"/>
                </a:lnTo>
                <a:lnTo>
                  <a:pt x="177524" y="70939"/>
                </a:lnTo>
                <a:lnTo>
                  <a:pt x="177524" y="59995"/>
                </a:lnTo>
                <a:lnTo>
                  <a:pt x="222854" y="59995"/>
                </a:lnTo>
                <a:cubicBezTo>
                  <a:pt x="222854" y="56150"/>
                  <a:pt x="222077" y="52745"/>
                  <a:pt x="220516" y="49781"/>
                </a:cubicBezTo>
                <a:cubicBezTo>
                  <a:pt x="218947" y="46788"/>
                  <a:pt x="216753" y="44422"/>
                  <a:pt x="213919" y="42703"/>
                </a:cubicBezTo>
                <a:cubicBezTo>
                  <a:pt x="211119" y="40976"/>
                  <a:pt x="207824" y="40109"/>
                  <a:pt x="204048" y="40109"/>
                </a:cubicBezTo>
                <a:cubicBezTo>
                  <a:pt x="199948" y="40109"/>
                  <a:pt x="196364" y="41120"/>
                  <a:pt x="193303" y="43136"/>
                </a:cubicBezTo>
                <a:cubicBezTo>
                  <a:pt x="190270" y="45124"/>
                  <a:pt x="187924" y="47731"/>
                  <a:pt x="186267" y="50957"/>
                </a:cubicBezTo>
                <a:cubicBezTo>
                  <a:pt x="184637" y="54149"/>
                  <a:pt x="183825" y="57615"/>
                  <a:pt x="183825" y="61364"/>
                </a:cubicBezTo>
                <a:lnTo>
                  <a:pt x="183825" y="69914"/>
                </a:lnTo>
                <a:cubicBezTo>
                  <a:pt x="183825" y="74929"/>
                  <a:pt x="184705" y="79194"/>
                  <a:pt x="186459" y="82709"/>
                </a:cubicBezTo>
                <a:cubicBezTo>
                  <a:pt x="188255" y="86231"/>
                  <a:pt x="190745" y="88913"/>
                  <a:pt x="193936" y="90770"/>
                </a:cubicBezTo>
                <a:cubicBezTo>
                  <a:pt x="197128" y="92593"/>
                  <a:pt x="200856" y="93508"/>
                  <a:pt x="205121" y="93508"/>
                </a:cubicBezTo>
                <a:cubicBezTo>
                  <a:pt x="207893" y="93508"/>
                  <a:pt x="210418" y="93116"/>
                  <a:pt x="212694" y="92332"/>
                </a:cubicBezTo>
                <a:cubicBezTo>
                  <a:pt x="214978" y="91520"/>
                  <a:pt x="216945" y="90317"/>
                  <a:pt x="218610" y="88721"/>
                </a:cubicBezTo>
                <a:cubicBezTo>
                  <a:pt x="220268" y="87125"/>
                  <a:pt x="221540" y="85150"/>
                  <a:pt x="222421" y="82812"/>
                </a:cubicBezTo>
                <a:lnTo>
                  <a:pt x="236240" y="85302"/>
                </a:lnTo>
                <a:cubicBezTo>
                  <a:pt x="235139" y="89374"/>
                  <a:pt x="233152" y="92937"/>
                  <a:pt x="230283" y="95998"/>
                </a:cubicBezTo>
                <a:cubicBezTo>
                  <a:pt x="227449" y="99025"/>
                  <a:pt x="223886" y="101391"/>
                  <a:pt x="219587" y="103083"/>
                </a:cubicBezTo>
                <a:cubicBezTo>
                  <a:pt x="215315" y="104741"/>
                  <a:pt x="210445" y="105573"/>
                  <a:pt x="204977" y="105573"/>
                </a:cubicBezTo>
                <a:close/>
                <a:moveTo>
                  <a:pt x="300913" y="72941"/>
                </a:moveTo>
                <a:lnTo>
                  <a:pt x="300913" y="29021"/>
                </a:lnTo>
                <a:lnTo>
                  <a:pt x="315571" y="29021"/>
                </a:lnTo>
                <a:lnTo>
                  <a:pt x="315571" y="104060"/>
                </a:lnTo>
                <a:lnTo>
                  <a:pt x="301209" y="104060"/>
                </a:lnTo>
                <a:lnTo>
                  <a:pt x="301209" y="91066"/>
                </a:lnTo>
                <a:lnTo>
                  <a:pt x="300425" y="91066"/>
                </a:lnTo>
                <a:cubicBezTo>
                  <a:pt x="298698" y="95070"/>
                  <a:pt x="295933" y="98413"/>
                  <a:pt x="292122" y="101082"/>
                </a:cubicBezTo>
                <a:cubicBezTo>
                  <a:pt x="288339" y="103716"/>
                  <a:pt x="283634" y="105037"/>
                  <a:pt x="278000" y="105037"/>
                </a:cubicBezTo>
                <a:cubicBezTo>
                  <a:pt x="273178" y="105037"/>
                  <a:pt x="268913" y="103977"/>
                  <a:pt x="265199" y="101859"/>
                </a:cubicBezTo>
                <a:cubicBezTo>
                  <a:pt x="261519" y="99713"/>
                  <a:pt x="258623" y="96535"/>
                  <a:pt x="256505" y="92332"/>
                </a:cubicBezTo>
                <a:cubicBezTo>
                  <a:pt x="254420" y="88136"/>
                  <a:pt x="253381" y="82936"/>
                  <a:pt x="253381" y="76752"/>
                </a:cubicBezTo>
                <a:lnTo>
                  <a:pt x="253381" y="29021"/>
                </a:lnTo>
                <a:lnTo>
                  <a:pt x="267985" y="29021"/>
                </a:lnTo>
                <a:lnTo>
                  <a:pt x="267985" y="74991"/>
                </a:lnTo>
                <a:cubicBezTo>
                  <a:pt x="267985" y="80109"/>
                  <a:pt x="269402" y="84174"/>
                  <a:pt x="272236" y="87207"/>
                </a:cubicBezTo>
                <a:cubicBezTo>
                  <a:pt x="275070" y="90234"/>
                  <a:pt x="278750" y="91747"/>
                  <a:pt x="283276" y="91747"/>
                </a:cubicBezTo>
                <a:cubicBezTo>
                  <a:pt x="286014" y="91747"/>
                  <a:pt x="288731" y="91066"/>
                  <a:pt x="291434" y="89697"/>
                </a:cubicBezTo>
                <a:cubicBezTo>
                  <a:pt x="294172" y="88329"/>
                  <a:pt x="296435" y="86258"/>
                  <a:pt x="298230" y="83493"/>
                </a:cubicBezTo>
                <a:cubicBezTo>
                  <a:pt x="300053" y="80721"/>
                  <a:pt x="300947" y="77206"/>
                  <a:pt x="300913" y="72941"/>
                </a:cubicBezTo>
                <a:close/>
                <a:moveTo>
                  <a:pt x="372781" y="104060"/>
                </a:moveTo>
                <a:lnTo>
                  <a:pt x="372781" y="4010"/>
                </a:lnTo>
                <a:lnTo>
                  <a:pt x="387873" y="4010"/>
                </a:lnTo>
                <a:lnTo>
                  <a:pt x="387873" y="51789"/>
                </a:lnTo>
                <a:lnTo>
                  <a:pt x="389097" y="51789"/>
                </a:lnTo>
                <a:lnTo>
                  <a:pt x="431063" y="4010"/>
                </a:lnTo>
                <a:lnTo>
                  <a:pt x="450062" y="4010"/>
                </a:lnTo>
                <a:lnTo>
                  <a:pt x="409712" y="49051"/>
                </a:lnTo>
                <a:lnTo>
                  <a:pt x="450214" y="104060"/>
                </a:lnTo>
                <a:lnTo>
                  <a:pt x="432040" y="104060"/>
                </a:lnTo>
                <a:lnTo>
                  <a:pt x="399697" y="59356"/>
                </a:lnTo>
                <a:lnTo>
                  <a:pt x="387873" y="72941"/>
                </a:lnTo>
                <a:lnTo>
                  <a:pt x="387873" y="104060"/>
                </a:lnTo>
                <a:lnTo>
                  <a:pt x="372781" y="104060"/>
                </a:lnTo>
                <a:close/>
                <a:moveTo>
                  <a:pt x="477570" y="59507"/>
                </a:moveTo>
                <a:lnTo>
                  <a:pt x="477570" y="104060"/>
                </a:lnTo>
                <a:lnTo>
                  <a:pt x="462960" y="104060"/>
                </a:lnTo>
                <a:lnTo>
                  <a:pt x="462960" y="4010"/>
                </a:lnTo>
                <a:lnTo>
                  <a:pt x="477378" y="4010"/>
                </a:lnTo>
                <a:lnTo>
                  <a:pt x="477378" y="41231"/>
                </a:lnTo>
                <a:lnTo>
                  <a:pt x="478299" y="41231"/>
                </a:lnTo>
                <a:cubicBezTo>
                  <a:pt x="480060" y="37193"/>
                  <a:pt x="482750" y="33987"/>
                  <a:pt x="486361" y="31607"/>
                </a:cubicBezTo>
                <a:cubicBezTo>
                  <a:pt x="489979" y="29234"/>
                  <a:pt x="494698" y="28044"/>
                  <a:pt x="500531" y="28044"/>
                </a:cubicBezTo>
                <a:cubicBezTo>
                  <a:pt x="505676" y="28044"/>
                  <a:pt x="510175" y="29104"/>
                  <a:pt x="514013" y="31222"/>
                </a:cubicBezTo>
                <a:cubicBezTo>
                  <a:pt x="517893" y="33334"/>
                  <a:pt x="520885" y="36498"/>
                  <a:pt x="523003" y="40694"/>
                </a:cubicBezTo>
                <a:cubicBezTo>
                  <a:pt x="525156" y="44862"/>
                  <a:pt x="526230" y="50076"/>
                  <a:pt x="526230" y="56329"/>
                </a:cubicBezTo>
                <a:lnTo>
                  <a:pt x="526230" y="104060"/>
                </a:lnTo>
                <a:lnTo>
                  <a:pt x="511619" y="104060"/>
                </a:lnTo>
                <a:lnTo>
                  <a:pt x="511619" y="58090"/>
                </a:lnTo>
                <a:cubicBezTo>
                  <a:pt x="511619" y="52587"/>
                  <a:pt x="510202" y="48315"/>
                  <a:pt x="507368" y="45289"/>
                </a:cubicBezTo>
                <a:cubicBezTo>
                  <a:pt x="504534" y="42228"/>
                  <a:pt x="500593" y="40694"/>
                  <a:pt x="495551" y="40694"/>
                </a:cubicBezTo>
                <a:cubicBezTo>
                  <a:pt x="492098" y="40694"/>
                  <a:pt x="489002" y="41430"/>
                  <a:pt x="486265" y="42895"/>
                </a:cubicBezTo>
                <a:cubicBezTo>
                  <a:pt x="483561" y="44360"/>
                  <a:pt x="481429" y="46513"/>
                  <a:pt x="479868" y="49340"/>
                </a:cubicBezTo>
                <a:cubicBezTo>
                  <a:pt x="478333" y="52147"/>
                  <a:pt x="477570" y="55531"/>
                  <a:pt x="477570" y="59507"/>
                </a:cubicBezTo>
                <a:close/>
                <a:moveTo>
                  <a:pt x="593255" y="72941"/>
                </a:moveTo>
                <a:lnTo>
                  <a:pt x="593255" y="29021"/>
                </a:lnTo>
                <a:lnTo>
                  <a:pt x="607913" y="29021"/>
                </a:lnTo>
                <a:lnTo>
                  <a:pt x="607913" y="104060"/>
                </a:lnTo>
                <a:lnTo>
                  <a:pt x="593551" y="104060"/>
                </a:lnTo>
                <a:lnTo>
                  <a:pt x="593551" y="91066"/>
                </a:lnTo>
                <a:lnTo>
                  <a:pt x="592767" y="91066"/>
                </a:lnTo>
                <a:cubicBezTo>
                  <a:pt x="591040" y="95070"/>
                  <a:pt x="588275" y="98413"/>
                  <a:pt x="584464" y="101082"/>
                </a:cubicBezTo>
                <a:cubicBezTo>
                  <a:pt x="580681" y="103716"/>
                  <a:pt x="575976" y="105037"/>
                  <a:pt x="570342" y="105037"/>
                </a:cubicBezTo>
                <a:cubicBezTo>
                  <a:pt x="565520" y="105037"/>
                  <a:pt x="561255" y="103977"/>
                  <a:pt x="557541" y="101859"/>
                </a:cubicBezTo>
                <a:cubicBezTo>
                  <a:pt x="553861" y="99713"/>
                  <a:pt x="550965" y="96535"/>
                  <a:pt x="548847" y="92332"/>
                </a:cubicBezTo>
                <a:cubicBezTo>
                  <a:pt x="546762" y="88136"/>
                  <a:pt x="545723" y="82936"/>
                  <a:pt x="545723" y="76752"/>
                </a:cubicBezTo>
                <a:lnTo>
                  <a:pt x="545723" y="29021"/>
                </a:lnTo>
                <a:lnTo>
                  <a:pt x="560327" y="29021"/>
                </a:lnTo>
                <a:lnTo>
                  <a:pt x="560327" y="74991"/>
                </a:lnTo>
                <a:cubicBezTo>
                  <a:pt x="560327" y="80109"/>
                  <a:pt x="561744" y="84174"/>
                  <a:pt x="564578" y="87207"/>
                </a:cubicBezTo>
                <a:cubicBezTo>
                  <a:pt x="567412" y="90234"/>
                  <a:pt x="571092" y="91747"/>
                  <a:pt x="575618" y="91747"/>
                </a:cubicBezTo>
                <a:cubicBezTo>
                  <a:pt x="578356" y="91747"/>
                  <a:pt x="581073" y="91066"/>
                  <a:pt x="583776" y="89697"/>
                </a:cubicBezTo>
                <a:cubicBezTo>
                  <a:pt x="586514" y="88329"/>
                  <a:pt x="588777" y="86258"/>
                  <a:pt x="590572" y="83493"/>
                </a:cubicBezTo>
                <a:cubicBezTo>
                  <a:pt x="592395" y="80721"/>
                  <a:pt x="593290" y="77206"/>
                  <a:pt x="593255" y="72941"/>
                </a:cubicBezTo>
                <a:close/>
                <a:moveTo>
                  <a:pt x="659145" y="105573"/>
                </a:moveTo>
                <a:cubicBezTo>
                  <a:pt x="651882" y="105573"/>
                  <a:pt x="645629" y="103929"/>
                  <a:pt x="640387" y="100641"/>
                </a:cubicBezTo>
                <a:cubicBezTo>
                  <a:pt x="635173" y="97319"/>
                  <a:pt x="631170" y="92744"/>
                  <a:pt x="628370" y="86912"/>
                </a:cubicBezTo>
                <a:cubicBezTo>
                  <a:pt x="625571" y="81085"/>
                  <a:pt x="624167" y="74406"/>
                  <a:pt x="624167" y="66881"/>
                </a:cubicBezTo>
                <a:cubicBezTo>
                  <a:pt x="624167" y="59259"/>
                  <a:pt x="625598" y="52532"/>
                  <a:pt x="628467" y="46706"/>
                </a:cubicBezTo>
                <a:cubicBezTo>
                  <a:pt x="631335" y="40845"/>
                  <a:pt x="635373" y="36264"/>
                  <a:pt x="640580" y="32976"/>
                </a:cubicBezTo>
                <a:cubicBezTo>
                  <a:pt x="645794" y="29688"/>
                  <a:pt x="651937" y="28044"/>
                  <a:pt x="659001" y="28044"/>
                </a:cubicBezTo>
                <a:cubicBezTo>
                  <a:pt x="664703" y="28044"/>
                  <a:pt x="669780" y="29104"/>
                  <a:pt x="674244" y="31222"/>
                </a:cubicBezTo>
                <a:cubicBezTo>
                  <a:pt x="678708" y="33306"/>
                  <a:pt x="682306" y="36237"/>
                  <a:pt x="685044" y="40013"/>
                </a:cubicBezTo>
                <a:cubicBezTo>
                  <a:pt x="687809" y="43789"/>
                  <a:pt x="689453" y="48205"/>
                  <a:pt x="689975" y="53254"/>
                </a:cubicBezTo>
                <a:lnTo>
                  <a:pt x="675757" y="53254"/>
                </a:lnTo>
                <a:cubicBezTo>
                  <a:pt x="674973" y="49732"/>
                  <a:pt x="673185" y="46706"/>
                  <a:pt x="670385" y="44168"/>
                </a:cubicBezTo>
                <a:cubicBezTo>
                  <a:pt x="667613" y="41622"/>
                  <a:pt x="663906" y="40357"/>
                  <a:pt x="659249" y="40357"/>
                </a:cubicBezTo>
                <a:cubicBezTo>
                  <a:pt x="655177" y="40357"/>
                  <a:pt x="651606" y="41430"/>
                  <a:pt x="648545" y="43576"/>
                </a:cubicBezTo>
                <a:cubicBezTo>
                  <a:pt x="645519" y="45695"/>
                  <a:pt x="643160" y="48721"/>
                  <a:pt x="641461" y="52663"/>
                </a:cubicBezTo>
                <a:cubicBezTo>
                  <a:pt x="639768" y="56577"/>
                  <a:pt x="638922" y="61199"/>
                  <a:pt x="638922" y="66537"/>
                </a:cubicBezTo>
                <a:cubicBezTo>
                  <a:pt x="638922" y="72012"/>
                  <a:pt x="639755" y="76731"/>
                  <a:pt x="641412" y="80707"/>
                </a:cubicBezTo>
                <a:cubicBezTo>
                  <a:pt x="643077" y="84683"/>
                  <a:pt x="645423" y="87758"/>
                  <a:pt x="648449" y="89938"/>
                </a:cubicBezTo>
                <a:cubicBezTo>
                  <a:pt x="651510" y="92126"/>
                  <a:pt x="655108" y="93212"/>
                  <a:pt x="659249" y="93212"/>
                </a:cubicBezTo>
                <a:cubicBezTo>
                  <a:pt x="662014" y="93212"/>
                  <a:pt x="664524" y="92710"/>
                  <a:pt x="666767" y="91699"/>
                </a:cubicBezTo>
                <a:cubicBezTo>
                  <a:pt x="669051" y="90660"/>
                  <a:pt x="670956" y="89175"/>
                  <a:pt x="672483" y="87255"/>
                </a:cubicBezTo>
                <a:cubicBezTo>
                  <a:pt x="674051" y="85329"/>
                  <a:pt x="675138" y="83018"/>
                  <a:pt x="675757" y="80315"/>
                </a:cubicBezTo>
                <a:lnTo>
                  <a:pt x="689975" y="80315"/>
                </a:lnTo>
                <a:cubicBezTo>
                  <a:pt x="689453" y="85171"/>
                  <a:pt x="687871" y="89505"/>
                  <a:pt x="685236" y="93315"/>
                </a:cubicBezTo>
                <a:cubicBezTo>
                  <a:pt x="682595" y="97120"/>
                  <a:pt x="679066" y="100118"/>
                  <a:pt x="674636" y="102299"/>
                </a:cubicBezTo>
                <a:cubicBezTo>
                  <a:pt x="670240" y="104487"/>
                  <a:pt x="665075" y="105573"/>
                  <a:pt x="659145" y="105573"/>
                </a:cubicBezTo>
                <a:close/>
                <a:moveTo>
                  <a:pt x="724602" y="90378"/>
                </a:moveTo>
                <a:lnTo>
                  <a:pt x="723866" y="95709"/>
                </a:lnTo>
                <a:cubicBezTo>
                  <a:pt x="723378" y="99616"/>
                  <a:pt x="722546" y="103688"/>
                  <a:pt x="721376" y="107919"/>
                </a:cubicBezTo>
                <a:cubicBezTo>
                  <a:pt x="720234" y="112184"/>
                  <a:pt x="719045" y="116146"/>
                  <a:pt x="717807" y="119791"/>
                </a:cubicBezTo>
                <a:cubicBezTo>
                  <a:pt x="716603" y="123437"/>
                  <a:pt x="715612" y="126340"/>
                  <a:pt x="714828" y="128486"/>
                </a:cubicBezTo>
                <a:lnTo>
                  <a:pt x="704469" y="128486"/>
                </a:lnTo>
                <a:cubicBezTo>
                  <a:pt x="704895" y="126471"/>
                  <a:pt x="705480" y="123733"/>
                  <a:pt x="706230" y="120280"/>
                </a:cubicBezTo>
                <a:cubicBezTo>
                  <a:pt x="706979" y="116861"/>
                  <a:pt x="707716" y="113030"/>
                  <a:pt x="708431" y="108800"/>
                </a:cubicBezTo>
                <a:cubicBezTo>
                  <a:pt x="709146" y="104562"/>
                  <a:pt x="709683" y="100249"/>
                  <a:pt x="710040" y="95854"/>
                </a:cubicBezTo>
                <a:lnTo>
                  <a:pt x="710529" y="90378"/>
                </a:lnTo>
                <a:lnTo>
                  <a:pt x="724602" y="90378"/>
                </a:lnTo>
                <a:close/>
                <a:moveTo>
                  <a:pt x="781200" y="104060"/>
                </a:moveTo>
                <a:lnTo>
                  <a:pt x="781200" y="4010"/>
                </a:lnTo>
                <a:lnTo>
                  <a:pt x="796292" y="4010"/>
                </a:lnTo>
                <a:lnTo>
                  <a:pt x="796292" y="47490"/>
                </a:lnTo>
                <a:lnTo>
                  <a:pt x="846176" y="47490"/>
                </a:lnTo>
                <a:lnTo>
                  <a:pt x="846176" y="4010"/>
                </a:lnTo>
                <a:lnTo>
                  <a:pt x="861315" y="4010"/>
                </a:lnTo>
                <a:lnTo>
                  <a:pt x="861315" y="104060"/>
                </a:lnTo>
                <a:lnTo>
                  <a:pt x="846176" y="104060"/>
                </a:lnTo>
                <a:lnTo>
                  <a:pt x="846176" y="60436"/>
                </a:lnTo>
                <a:lnTo>
                  <a:pt x="796292" y="60436"/>
                </a:lnTo>
                <a:lnTo>
                  <a:pt x="796292" y="104060"/>
                </a:lnTo>
                <a:lnTo>
                  <a:pt x="781200" y="104060"/>
                </a:lnTo>
                <a:close/>
                <a:moveTo>
                  <a:pt x="903970" y="105718"/>
                </a:moveTo>
                <a:cubicBezTo>
                  <a:pt x="899210" y="105718"/>
                  <a:pt x="894911" y="104844"/>
                  <a:pt x="891072" y="103083"/>
                </a:cubicBezTo>
                <a:cubicBezTo>
                  <a:pt x="887227" y="101295"/>
                  <a:pt x="884180" y="98702"/>
                  <a:pt x="881931" y="95317"/>
                </a:cubicBezTo>
                <a:cubicBezTo>
                  <a:pt x="879716" y="91926"/>
                  <a:pt x="878615" y="87778"/>
                  <a:pt x="878615" y="82860"/>
                </a:cubicBezTo>
                <a:cubicBezTo>
                  <a:pt x="878615" y="78623"/>
                  <a:pt x="879427" y="75135"/>
                  <a:pt x="881057" y="72405"/>
                </a:cubicBezTo>
                <a:cubicBezTo>
                  <a:pt x="882680" y="69667"/>
                  <a:pt x="884882" y="67500"/>
                  <a:pt x="887647" y="65904"/>
                </a:cubicBezTo>
                <a:cubicBezTo>
                  <a:pt x="890419" y="64308"/>
                  <a:pt x="893514" y="63105"/>
                  <a:pt x="896933" y="62293"/>
                </a:cubicBezTo>
                <a:cubicBezTo>
                  <a:pt x="900351" y="61474"/>
                  <a:pt x="903839" y="60855"/>
                  <a:pt x="907388" y="60436"/>
                </a:cubicBezTo>
                <a:cubicBezTo>
                  <a:pt x="911880" y="59913"/>
                  <a:pt x="915526" y="59487"/>
                  <a:pt x="918332" y="59163"/>
                </a:cubicBezTo>
                <a:cubicBezTo>
                  <a:pt x="921132" y="58806"/>
                  <a:pt x="923168" y="58235"/>
                  <a:pt x="924434" y="57450"/>
                </a:cubicBezTo>
                <a:cubicBezTo>
                  <a:pt x="925706" y="56673"/>
                  <a:pt x="926339" y="55401"/>
                  <a:pt x="926339" y="53639"/>
                </a:cubicBezTo>
                <a:lnTo>
                  <a:pt x="926339" y="53302"/>
                </a:lnTo>
                <a:cubicBezTo>
                  <a:pt x="926339" y="49031"/>
                  <a:pt x="925135" y="45729"/>
                  <a:pt x="922728" y="43384"/>
                </a:cubicBezTo>
                <a:cubicBezTo>
                  <a:pt x="920348" y="41038"/>
                  <a:pt x="916799" y="39869"/>
                  <a:pt x="912080" y="39869"/>
                </a:cubicBezTo>
                <a:cubicBezTo>
                  <a:pt x="907162" y="39869"/>
                  <a:pt x="903282" y="40955"/>
                  <a:pt x="900448" y="43136"/>
                </a:cubicBezTo>
                <a:cubicBezTo>
                  <a:pt x="897649" y="45289"/>
                  <a:pt x="895709" y="47683"/>
                  <a:pt x="894635" y="50324"/>
                </a:cubicBezTo>
                <a:lnTo>
                  <a:pt x="880906" y="47194"/>
                </a:lnTo>
                <a:cubicBezTo>
                  <a:pt x="882536" y="42634"/>
                  <a:pt x="884916" y="38953"/>
                  <a:pt x="888039" y="36154"/>
                </a:cubicBezTo>
                <a:cubicBezTo>
                  <a:pt x="891203" y="33320"/>
                  <a:pt x="894828" y="31270"/>
                  <a:pt x="898935" y="29997"/>
                </a:cubicBezTo>
                <a:cubicBezTo>
                  <a:pt x="903041" y="28698"/>
                  <a:pt x="907354" y="28044"/>
                  <a:pt x="911880" y="28044"/>
                </a:cubicBezTo>
                <a:cubicBezTo>
                  <a:pt x="914879" y="28044"/>
                  <a:pt x="918050" y="28402"/>
                  <a:pt x="921407" y="29117"/>
                </a:cubicBezTo>
                <a:cubicBezTo>
                  <a:pt x="924798" y="29805"/>
                  <a:pt x="927955" y="31071"/>
                  <a:pt x="930886" y="32928"/>
                </a:cubicBezTo>
                <a:cubicBezTo>
                  <a:pt x="933851" y="34785"/>
                  <a:pt x="936279" y="37440"/>
                  <a:pt x="938163" y="40894"/>
                </a:cubicBezTo>
                <a:cubicBezTo>
                  <a:pt x="940055" y="44312"/>
                  <a:pt x="940998" y="48756"/>
                  <a:pt x="940998" y="54231"/>
                </a:cubicBezTo>
                <a:lnTo>
                  <a:pt x="940998" y="104060"/>
                </a:lnTo>
                <a:lnTo>
                  <a:pt x="926731" y="104060"/>
                </a:lnTo>
                <a:lnTo>
                  <a:pt x="926731" y="93804"/>
                </a:lnTo>
                <a:lnTo>
                  <a:pt x="926146" y="93804"/>
                </a:lnTo>
                <a:cubicBezTo>
                  <a:pt x="925204" y="95689"/>
                  <a:pt x="923787" y="97546"/>
                  <a:pt x="921896" y="99369"/>
                </a:cubicBezTo>
                <a:cubicBezTo>
                  <a:pt x="920004" y="101192"/>
                  <a:pt x="917583" y="102712"/>
                  <a:pt x="914618" y="103916"/>
                </a:cubicBezTo>
                <a:cubicBezTo>
                  <a:pt x="911653" y="105119"/>
                  <a:pt x="908104" y="105718"/>
                  <a:pt x="903970" y="105718"/>
                </a:cubicBezTo>
                <a:close/>
                <a:moveTo>
                  <a:pt x="907141" y="93996"/>
                </a:moveTo>
                <a:cubicBezTo>
                  <a:pt x="911179" y="93996"/>
                  <a:pt x="914632" y="93199"/>
                  <a:pt x="917500" y="91603"/>
                </a:cubicBezTo>
                <a:cubicBezTo>
                  <a:pt x="920396" y="90007"/>
                  <a:pt x="922597" y="87923"/>
                  <a:pt x="924097" y="85350"/>
                </a:cubicBezTo>
                <a:cubicBezTo>
                  <a:pt x="925624" y="82743"/>
                  <a:pt x="926394" y="79957"/>
                  <a:pt x="926394" y="76993"/>
                </a:cubicBezTo>
                <a:lnTo>
                  <a:pt x="926394" y="67321"/>
                </a:lnTo>
                <a:cubicBezTo>
                  <a:pt x="925871" y="67844"/>
                  <a:pt x="924860" y="68333"/>
                  <a:pt x="923361" y="68786"/>
                </a:cubicBezTo>
                <a:cubicBezTo>
                  <a:pt x="921896" y="69213"/>
                  <a:pt x="920217" y="69584"/>
                  <a:pt x="918332" y="69914"/>
                </a:cubicBezTo>
                <a:cubicBezTo>
                  <a:pt x="916441" y="70203"/>
                  <a:pt x="914604" y="70478"/>
                  <a:pt x="912809" y="70740"/>
                </a:cubicBezTo>
                <a:cubicBezTo>
                  <a:pt x="911020" y="70967"/>
                  <a:pt x="909521" y="71166"/>
                  <a:pt x="908317" y="71325"/>
                </a:cubicBezTo>
                <a:cubicBezTo>
                  <a:pt x="905483" y="71689"/>
                  <a:pt x="902890" y="72287"/>
                  <a:pt x="900544" y="73134"/>
                </a:cubicBezTo>
                <a:cubicBezTo>
                  <a:pt x="898233" y="73980"/>
                  <a:pt x="896376" y="75204"/>
                  <a:pt x="894980" y="76800"/>
                </a:cubicBezTo>
                <a:cubicBezTo>
                  <a:pt x="893611" y="78361"/>
                  <a:pt x="892923" y="80446"/>
                  <a:pt x="892923" y="83052"/>
                </a:cubicBezTo>
                <a:cubicBezTo>
                  <a:pt x="892923" y="86671"/>
                  <a:pt x="894264" y="89402"/>
                  <a:pt x="896933" y="91259"/>
                </a:cubicBezTo>
                <a:cubicBezTo>
                  <a:pt x="899602" y="93082"/>
                  <a:pt x="903007" y="93996"/>
                  <a:pt x="907141" y="93996"/>
                </a:cubicBezTo>
                <a:close/>
                <a:moveTo>
                  <a:pt x="1030427" y="104060"/>
                </a:moveTo>
                <a:lnTo>
                  <a:pt x="998035" y="104060"/>
                </a:lnTo>
                <a:lnTo>
                  <a:pt x="998035" y="4010"/>
                </a:lnTo>
                <a:lnTo>
                  <a:pt x="1031452" y="4010"/>
                </a:lnTo>
                <a:cubicBezTo>
                  <a:pt x="1041254" y="4010"/>
                  <a:pt x="1049673" y="6012"/>
                  <a:pt x="1056710" y="10015"/>
                </a:cubicBezTo>
                <a:cubicBezTo>
                  <a:pt x="1063747" y="13991"/>
                  <a:pt x="1069133" y="19707"/>
                  <a:pt x="1072882" y="27164"/>
                </a:cubicBezTo>
                <a:cubicBezTo>
                  <a:pt x="1076658" y="34593"/>
                  <a:pt x="1078550" y="43500"/>
                  <a:pt x="1078550" y="53887"/>
                </a:cubicBezTo>
                <a:cubicBezTo>
                  <a:pt x="1078550" y="64308"/>
                  <a:pt x="1076644" y="73264"/>
                  <a:pt x="1072833" y="80755"/>
                </a:cubicBezTo>
                <a:cubicBezTo>
                  <a:pt x="1069050" y="88246"/>
                  <a:pt x="1063582" y="94010"/>
                  <a:pt x="1056414" y="98048"/>
                </a:cubicBezTo>
                <a:cubicBezTo>
                  <a:pt x="1049254" y="102058"/>
                  <a:pt x="1040586" y="104060"/>
                  <a:pt x="1030427" y="104060"/>
                </a:cubicBezTo>
                <a:close/>
                <a:moveTo>
                  <a:pt x="1013134" y="90867"/>
                </a:moveTo>
                <a:lnTo>
                  <a:pt x="1029594" y="90867"/>
                </a:lnTo>
                <a:cubicBezTo>
                  <a:pt x="1037216" y="90867"/>
                  <a:pt x="1043551" y="89436"/>
                  <a:pt x="1048600" y="86567"/>
                </a:cubicBezTo>
                <a:cubicBezTo>
                  <a:pt x="1053649" y="83672"/>
                  <a:pt x="1057425" y="79489"/>
                  <a:pt x="1059936" y="74014"/>
                </a:cubicBezTo>
                <a:cubicBezTo>
                  <a:pt x="1062440" y="68511"/>
                  <a:pt x="1063692" y="61804"/>
                  <a:pt x="1063692" y="53887"/>
                </a:cubicBezTo>
                <a:cubicBezTo>
                  <a:pt x="1063692" y="46039"/>
                  <a:pt x="1062440" y="39380"/>
                  <a:pt x="1059936" y="33905"/>
                </a:cubicBezTo>
                <a:cubicBezTo>
                  <a:pt x="1057460" y="28436"/>
                  <a:pt x="1053759" y="24281"/>
                  <a:pt x="1048841" y="21447"/>
                </a:cubicBezTo>
                <a:cubicBezTo>
                  <a:pt x="1043922" y="18614"/>
                  <a:pt x="1037821" y="17197"/>
                  <a:pt x="1030523" y="17197"/>
                </a:cubicBezTo>
                <a:lnTo>
                  <a:pt x="1013134" y="17197"/>
                </a:lnTo>
                <a:lnTo>
                  <a:pt x="1013134" y="90867"/>
                </a:lnTo>
                <a:close/>
                <a:moveTo>
                  <a:pt x="1127752" y="105573"/>
                </a:moveTo>
                <a:cubicBezTo>
                  <a:pt x="1120723" y="105573"/>
                  <a:pt x="1114580" y="103964"/>
                  <a:pt x="1109338" y="100738"/>
                </a:cubicBezTo>
                <a:cubicBezTo>
                  <a:pt x="1104090" y="97511"/>
                  <a:pt x="1100025" y="93006"/>
                  <a:pt x="1097122" y="87207"/>
                </a:cubicBezTo>
                <a:cubicBezTo>
                  <a:pt x="1094226" y="81408"/>
                  <a:pt x="1092774" y="74633"/>
                  <a:pt x="1092774" y="66881"/>
                </a:cubicBezTo>
                <a:cubicBezTo>
                  <a:pt x="1092774" y="59101"/>
                  <a:pt x="1094226" y="52291"/>
                  <a:pt x="1097122" y="46458"/>
                </a:cubicBezTo>
                <a:cubicBezTo>
                  <a:pt x="1100025" y="40632"/>
                  <a:pt x="1104090" y="36106"/>
                  <a:pt x="1109338" y="32880"/>
                </a:cubicBezTo>
                <a:cubicBezTo>
                  <a:pt x="1114580" y="29654"/>
                  <a:pt x="1120723" y="28044"/>
                  <a:pt x="1127752" y="28044"/>
                </a:cubicBezTo>
                <a:cubicBezTo>
                  <a:pt x="1134789" y="28044"/>
                  <a:pt x="1140932" y="29654"/>
                  <a:pt x="1146173" y="32880"/>
                </a:cubicBezTo>
                <a:cubicBezTo>
                  <a:pt x="1151415" y="36106"/>
                  <a:pt x="1155487" y="40632"/>
                  <a:pt x="1158383" y="46458"/>
                </a:cubicBezTo>
                <a:cubicBezTo>
                  <a:pt x="1161286" y="52291"/>
                  <a:pt x="1162737" y="59101"/>
                  <a:pt x="1162737" y="66881"/>
                </a:cubicBezTo>
                <a:cubicBezTo>
                  <a:pt x="1162737" y="74633"/>
                  <a:pt x="1161286" y="81408"/>
                  <a:pt x="1158383" y="87207"/>
                </a:cubicBezTo>
                <a:cubicBezTo>
                  <a:pt x="1155487" y="93006"/>
                  <a:pt x="1151415" y="97511"/>
                  <a:pt x="1146173" y="100738"/>
                </a:cubicBezTo>
                <a:cubicBezTo>
                  <a:pt x="1140932" y="103964"/>
                  <a:pt x="1134789" y="105573"/>
                  <a:pt x="1127752" y="105573"/>
                </a:cubicBezTo>
                <a:close/>
                <a:moveTo>
                  <a:pt x="1127801" y="93315"/>
                </a:moveTo>
                <a:cubicBezTo>
                  <a:pt x="1132361" y="93315"/>
                  <a:pt x="1136145" y="92105"/>
                  <a:pt x="1139137" y="89697"/>
                </a:cubicBezTo>
                <a:cubicBezTo>
                  <a:pt x="1142136" y="87290"/>
                  <a:pt x="1144351" y="84077"/>
                  <a:pt x="1145782" y="80074"/>
                </a:cubicBezTo>
                <a:cubicBezTo>
                  <a:pt x="1147246" y="76064"/>
                  <a:pt x="1147982" y="71655"/>
                  <a:pt x="1147982" y="66833"/>
                </a:cubicBezTo>
                <a:cubicBezTo>
                  <a:pt x="1147982" y="62045"/>
                  <a:pt x="1147246" y="57650"/>
                  <a:pt x="1145782" y="53639"/>
                </a:cubicBezTo>
                <a:cubicBezTo>
                  <a:pt x="1144351" y="49602"/>
                  <a:pt x="1142136" y="46362"/>
                  <a:pt x="1139137" y="43920"/>
                </a:cubicBezTo>
                <a:cubicBezTo>
                  <a:pt x="1136145" y="41478"/>
                  <a:pt x="1132361" y="40254"/>
                  <a:pt x="1127801" y="40254"/>
                </a:cubicBezTo>
                <a:cubicBezTo>
                  <a:pt x="1123213" y="40254"/>
                  <a:pt x="1119402" y="41478"/>
                  <a:pt x="1116369" y="43920"/>
                </a:cubicBezTo>
                <a:cubicBezTo>
                  <a:pt x="1113376" y="46362"/>
                  <a:pt x="1111147" y="49602"/>
                  <a:pt x="1109676" y="53639"/>
                </a:cubicBezTo>
                <a:cubicBezTo>
                  <a:pt x="1108245" y="57650"/>
                  <a:pt x="1107529" y="62045"/>
                  <a:pt x="1107529" y="66833"/>
                </a:cubicBezTo>
                <a:cubicBezTo>
                  <a:pt x="1107529" y="71655"/>
                  <a:pt x="1108245" y="76064"/>
                  <a:pt x="1109676" y="80074"/>
                </a:cubicBezTo>
                <a:cubicBezTo>
                  <a:pt x="1111147" y="84077"/>
                  <a:pt x="1113376" y="87290"/>
                  <a:pt x="1116369" y="89697"/>
                </a:cubicBezTo>
                <a:cubicBezTo>
                  <a:pt x="1119402" y="92105"/>
                  <a:pt x="1123213" y="93315"/>
                  <a:pt x="1127801" y="93315"/>
                </a:cubicBezTo>
                <a:close/>
                <a:moveTo>
                  <a:pt x="1193650" y="59507"/>
                </a:moveTo>
                <a:lnTo>
                  <a:pt x="1193650" y="104060"/>
                </a:lnTo>
                <a:lnTo>
                  <a:pt x="1179040" y="104060"/>
                </a:lnTo>
                <a:lnTo>
                  <a:pt x="1179040" y="29021"/>
                </a:lnTo>
                <a:lnTo>
                  <a:pt x="1193058" y="29021"/>
                </a:lnTo>
                <a:lnTo>
                  <a:pt x="1193058" y="41231"/>
                </a:lnTo>
                <a:lnTo>
                  <a:pt x="1193987" y="41231"/>
                </a:lnTo>
                <a:cubicBezTo>
                  <a:pt x="1195713" y="37262"/>
                  <a:pt x="1198417" y="34070"/>
                  <a:pt x="1202097" y="31655"/>
                </a:cubicBezTo>
                <a:cubicBezTo>
                  <a:pt x="1205811" y="29248"/>
                  <a:pt x="1210482" y="28044"/>
                  <a:pt x="1216122" y="28044"/>
                </a:cubicBezTo>
                <a:cubicBezTo>
                  <a:pt x="1221233" y="28044"/>
                  <a:pt x="1225711" y="29117"/>
                  <a:pt x="1229556" y="31270"/>
                </a:cubicBezTo>
                <a:cubicBezTo>
                  <a:pt x="1233395" y="33382"/>
                  <a:pt x="1236380" y="36546"/>
                  <a:pt x="1238492" y="40742"/>
                </a:cubicBezTo>
                <a:cubicBezTo>
                  <a:pt x="1240610" y="44945"/>
                  <a:pt x="1241670" y="50138"/>
                  <a:pt x="1241670" y="56329"/>
                </a:cubicBezTo>
                <a:lnTo>
                  <a:pt x="1241670" y="104060"/>
                </a:lnTo>
                <a:lnTo>
                  <a:pt x="1227059" y="104060"/>
                </a:lnTo>
                <a:lnTo>
                  <a:pt x="1227059" y="58090"/>
                </a:lnTo>
                <a:cubicBezTo>
                  <a:pt x="1227059" y="52649"/>
                  <a:pt x="1225649" y="48398"/>
                  <a:pt x="1222815" y="45337"/>
                </a:cubicBezTo>
                <a:cubicBezTo>
                  <a:pt x="1219981" y="42242"/>
                  <a:pt x="1216088" y="40694"/>
                  <a:pt x="1211135" y="40694"/>
                </a:cubicBezTo>
                <a:cubicBezTo>
                  <a:pt x="1207751" y="40694"/>
                  <a:pt x="1204738" y="41430"/>
                  <a:pt x="1202097" y="42895"/>
                </a:cubicBezTo>
                <a:cubicBezTo>
                  <a:pt x="1199490" y="44360"/>
                  <a:pt x="1197426" y="46513"/>
                  <a:pt x="1195892" y="49340"/>
                </a:cubicBezTo>
                <a:cubicBezTo>
                  <a:pt x="1194393" y="52147"/>
                  <a:pt x="1193650" y="55531"/>
                  <a:pt x="1193650" y="59507"/>
                </a:cubicBezTo>
                <a:close/>
                <a:moveTo>
                  <a:pt x="1292723" y="133762"/>
                </a:moveTo>
                <a:cubicBezTo>
                  <a:pt x="1286759" y="133762"/>
                  <a:pt x="1281635" y="132985"/>
                  <a:pt x="1277336" y="131416"/>
                </a:cubicBezTo>
                <a:cubicBezTo>
                  <a:pt x="1273064" y="129855"/>
                  <a:pt x="1269583" y="127784"/>
                  <a:pt x="1266880" y="125212"/>
                </a:cubicBezTo>
                <a:cubicBezTo>
                  <a:pt x="1264177" y="122639"/>
                  <a:pt x="1262154" y="119826"/>
                  <a:pt x="1260820" y="116765"/>
                </a:cubicBezTo>
                <a:lnTo>
                  <a:pt x="1273373" y="111585"/>
                </a:lnTo>
                <a:cubicBezTo>
                  <a:pt x="1274254" y="113016"/>
                  <a:pt x="1275430" y="114529"/>
                  <a:pt x="1276895" y="116125"/>
                </a:cubicBezTo>
                <a:cubicBezTo>
                  <a:pt x="1278395" y="117755"/>
                  <a:pt x="1280410" y="119138"/>
                  <a:pt x="1282948" y="120280"/>
                </a:cubicBezTo>
                <a:cubicBezTo>
                  <a:pt x="1285528" y="121422"/>
                  <a:pt x="1288829" y="121993"/>
                  <a:pt x="1292867" y="121993"/>
                </a:cubicBezTo>
                <a:cubicBezTo>
                  <a:pt x="1298405" y="121993"/>
                  <a:pt x="1302979" y="120637"/>
                  <a:pt x="1306597" y="117934"/>
                </a:cubicBezTo>
                <a:cubicBezTo>
                  <a:pt x="1310215" y="115265"/>
                  <a:pt x="1312018" y="111000"/>
                  <a:pt x="1312018" y="105133"/>
                </a:cubicBezTo>
                <a:lnTo>
                  <a:pt x="1312018" y="90378"/>
                </a:lnTo>
                <a:lnTo>
                  <a:pt x="1311089" y="90378"/>
                </a:lnTo>
                <a:cubicBezTo>
                  <a:pt x="1310215" y="91974"/>
                  <a:pt x="1308943" y="93749"/>
                  <a:pt x="1307278" y="95709"/>
                </a:cubicBezTo>
                <a:cubicBezTo>
                  <a:pt x="1305654" y="97663"/>
                  <a:pt x="1303405" y="99355"/>
                  <a:pt x="1300537" y="100786"/>
                </a:cubicBezTo>
                <a:cubicBezTo>
                  <a:pt x="1297675" y="102216"/>
                  <a:pt x="1293941" y="102939"/>
                  <a:pt x="1289352" y="102939"/>
                </a:cubicBezTo>
                <a:cubicBezTo>
                  <a:pt x="1283423" y="102939"/>
                  <a:pt x="1278085" y="101549"/>
                  <a:pt x="1273325" y="98784"/>
                </a:cubicBezTo>
                <a:cubicBezTo>
                  <a:pt x="1268606" y="95984"/>
                  <a:pt x="1264858" y="91864"/>
                  <a:pt x="1262092" y="86423"/>
                </a:cubicBezTo>
                <a:cubicBezTo>
                  <a:pt x="1259355" y="80955"/>
                  <a:pt x="1257986" y="74227"/>
                  <a:pt x="1257986" y="66248"/>
                </a:cubicBezTo>
                <a:cubicBezTo>
                  <a:pt x="1257986" y="58269"/>
                  <a:pt x="1259341" y="51425"/>
                  <a:pt x="1262044" y="45729"/>
                </a:cubicBezTo>
                <a:cubicBezTo>
                  <a:pt x="1264775" y="40027"/>
                  <a:pt x="1268524" y="35666"/>
                  <a:pt x="1273277" y="32632"/>
                </a:cubicBezTo>
                <a:cubicBezTo>
                  <a:pt x="1278037" y="29571"/>
                  <a:pt x="1283423" y="28044"/>
                  <a:pt x="1289449" y="28044"/>
                </a:cubicBezTo>
                <a:cubicBezTo>
                  <a:pt x="1294106" y="28044"/>
                  <a:pt x="1297868" y="28822"/>
                  <a:pt x="1300736" y="30390"/>
                </a:cubicBezTo>
                <a:cubicBezTo>
                  <a:pt x="1303598" y="31917"/>
                  <a:pt x="1305833" y="33712"/>
                  <a:pt x="1307430" y="35762"/>
                </a:cubicBezTo>
                <a:cubicBezTo>
                  <a:pt x="1309053" y="37812"/>
                  <a:pt x="1310311" y="39621"/>
                  <a:pt x="1311192" y="41182"/>
                </a:cubicBezTo>
                <a:lnTo>
                  <a:pt x="1312265" y="41182"/>
                </a:lnTo>
                <a:lnTo>
                  <a:pt x="1312265" y="29021"/>
                </a:lnTo>
                <a:lnTo>
                  <a:pt x="1326580" y="29021"/>
                </a:lnTo>
                <a:lnTo>
                  <a:pt x="1326580" y="105718"/>
                </a:lnTo>
                <a:cubicBezTo>
                  <a:pt x="1326580" y="112170"/>
                  <a:pt x="1325080" y="117460"/>
                  <a:pt x="1322081" y="121600"/>
                </a:cubicBezTo>
                <a:cubicBezTo>
                  <a:pt x="1319088" y="125735"/>
                  <a:pt x="1315030" y="128796"/>
                  <a:pt x="1309920" y="130784"/>
                </a:cubicBezTo>
                <a:cubicBezTo>
                  <a:pt x="1304836" y="132771"/>
                  <a:pt x="1299106" y="133762"/>
                  <a:pt x="1292723" y="133762"/>
                </a:cubicBezTo>
                <a:close/>
                <a:moveTo>
                  <a:pt x="1292579" y="90819"/>
                </a:moveTo>
                <a:cubicBezTo>
                  <a:pt x="1296774" y="90819"/>
                  <a:pt x="1300331" y="89842"/>
                  <a:pt x="1303227" y="87888"/>
                </a:cubicBezTo>
                <a:cubicBezTo>
                  <a:pt x="1306157" y="85900"/>
                  <a:pt x="1308372" y="83066"/>
                  <a:pt x="1309871" y="79386"/>
                </a:cubicBezTo>
                <a:cubicBezTo>
                  <a:pt x="1311398" y="75679"/>
                  <a:pt x="1312169" y="71228"/>
                  <a:pt x="1312169" y="66049"/>
                </a:cubicBezTo>
                <a:cubicBezTo>
                  <a:pt x="1312169" y="61007"/>
                  <a:pt x="1311419" y="56556"/>
                  <a:pt x="1309920" y="52718"/>
                </a:cubicBezTo>
                <a:cubicBezTo>
                  <a:pt x="1308420" y="48873"/>
                  <a:pt x="1306225" y="45874"/>
                  <a:pt x="1303323" y="43727"/>
                </a:cubicBezTo>
                <a:cubicBezTo>
                  <a:pt x="1300427" y="41540"/>
                  <a:pt x="1296843" y="40453"/>
                  <a:pt x="1292579" y="40453"/>
                </a:cubicBezTo>
                <a:cubicBezTo>
                  <a:pt x="1288176" y="40453"/>
                  <a:pt x="1284516" y="41595"/>
                  <a:pt x="1281586" y="43872"/>
                </a:cubicBezTo>
                <a:cubicBezTo>
                  <a:pt x="1278649" y="46121"/>
                  <a:pt x="1276434" y="49182"/>
                  <a:pt x="1274942" y="53055"/>
                </a:cubicBezTo>
                <a:cubicBezTo>
                  <a:pt x="1273476" y="56934"/>
                  <a:pt x="1272740" y="61261"/>
                  <a:pt x="1272740" y="66049"/>
                </a:cubicBezTo>
                <a:cubicBezTo>
                  <a:pt x="1272740" y="70967"/>
                  <a:pt x="1273490" y="75287"/>
                  <a:pt x="1274990" y="79001"/>
                </a:cubicBezTo>
                <a:cubicBezTo>
                  <a:pt x="1276489" y="82709"/>
                  <a:pt x="1278704" y="85611"/>
                  <a:pt x="1281635" y="87695"/>
                </a:cubicBezTo>
                <a:cubicBezTo>
                  <a:pt x="1284599" y="89780"/>
                  <a:pt x="1288245" y="90819"/>
                  <a:pt x="1292579" y="90819"/>
                </a:cubicBezTo>
                <a:close/>
                <a:moveTo>
                  <a:pt x="1365175" y="90378"/>
                </a:moveTo>
                <a:lnTo>
                  <a:pt x="1364439" y="95709"/>
                </a:lnTo>
                <a:cubicBezTo>
                  <a:pt x="1363951" y="99616"/>
                  <a:pt x="1363119" y="103688"/>
                  <a:pt x="1361949" y="107919"/>
                </a:cubicBezTo>
                <a:cubicBezTo>
                  <a:pt x="1360807" y="112184"/>
                  <a:pt x="1359618" y="116146"/>
                  <a:pt x="1358380" y="119791"/>
                </a:cubicBezTo>
                <a:cubicBezTo>
                  <a:pt x="1357176" y="123437"/>
                  <a:pt x="1356185" y="126340"/>
                  <a:pt x="1355401" y="128486"/>
                </a:cubicBezTo>
                <a:lnTo>
                  <a:pt x="1345042" y="128486"/>
                </a:lnTo>
                <a:cubicBezTo>
                  <a:pt x="1345468" y="126471"/>
                  <a:pt x="1346053" y="123733"/>
                  <a:pt x="1346803" y="120280"/>
                </a:cubicBezTo>
                <a:cubicBezTo>
                  <a:pt x="1347552" y="116861"/>
                  <a:pt x="1348289" y="113030"/>
                  <a:pt x="1349004" y="108800"/>
                </a:cubicBezTo>
                <a:cubicBezTo>
                  <a:pt x="1349719" y="104562"/>
                  <a:pt x="1350256" y="100249"/>
                  <a:pt x="1350613" y="95854"/>
                </a:cubicBezTo>
                <a:lnTo>
                  <a:pt x="1351102" y="90378"/>
                </a:lnTo>
                <a:lnTo>
                  <a:pt x="1365175" y="90378"/>
                </a:lnTo>
                <a:close/>
                <a:moveTo>
                  <a:pt x="1421773" y="104060"/>
                </a:moveTo>
                <a:lnTo>
                  <a:pt x="1421773" y="4010"/>
                </a:lnTo>
                <a:lnTo>
                  <a:pt x="1436865" y="4010"/>
                </a:lnTo>
                <a:lnTo>
                  <a:pt x="1436865" y="47490"/>
                </a:lnTo>
                <a:lnTo>
                  <a:pt x="1486749" y="47490"/>
                </a:lnTo>
                <a:lnTo>
                  <a:pt x="1486749" y="4010"/>
                </a:lnTo>
                <a:lnTo>
                  <a:pt x="1501888" y="4010"/>
                </a:lnTo>
                <a:lnTo>
                  <a:pt x="1501888" y="104060"/>
                </a:lnTo>
                <a:lnTo>
                  <a:pt x="1486749" y="104060"/>
                </a:lnTo>
                <a:lnTo>
                  <a:pt x="1486749" y="60436"/>
                </a:lnTo>
                <a:lnTo>
                  <a:pt x="1436865" y="60436"/>
                </a:lnTo>
                <a:lnTo>
                  <a:pt x="1436865" y="104060"/>
                </a:lnTo>
                <a:lnTo>
                  <a:pt x="1421773" y="104060"/>
                </a:lnTo>
                <a:close/>
                <a:moveTo>
                  <a:pt x="1544543" y="105718"/>
                </a:moveTo>
                <a:cubicBezTo>
                  <a:pt x="1539783" y="105718"/>
                  <a:pt x="1535484" y="104844"/>
                  <a:pt x="1531645" y="103083"/>
                </a:cubicBezTo>
                <a:cubicBezTo>
                  <a:pt x="1527800" y="101295"/>
                  <a:pt x="1524753" y="98702"/>
                  <a:pt x="1522504" y="95317"/>
                </a:cubicBezTo>
                <a:cubicBezTo>
                  <a:pt x="1520289" y="91926"/>
                  <a:pt x="1519188" y="87778"/>
                  <a:pt x="1519188" y="82860"/>
                </a:cubicBezTo>
                <a:cubicBezTo>
                  <a:pt x="1519188" y="78623"/>
                  <a:pt x="1520000" y="75135"/>
                  <a:pt x="1521630" y="72405"/>
                </a:cubicBezTo>
                <a:cubicBezTo>
                  <a:pt x="1523253" y="69667"/>
                  <a:pt x="1525455" y="67500"/>
                  <a:pt x="1528220" y="65904"/>
                </a:cubicBezTo>
                <a:cubicBezTo>
                  <a:pt x="1530992" y="64308"/>
                  <a:pt x="1534087" y="63105"/>
                  <a:pt x="1537506" y="62293"/>
                </a:cubicBezTo>
                <a:cubicBezTo>
                  <a:pt x="1540924" y="61474"/>
                  <a:pt x="1544412" y="60855"/>
                  <a:pt x="1547961" y="60436"/>
                </a:cubicBezTo>
                <a:cubicBezTo>
                  <a:pt x="1552453" y="59913"/>
                  <a:pt x="1556099" y="59487"/>
                  <a:pt x="1558905" y="59163"/>
                </a:cubicBezTo>
                <a:cubicBezTo>
                  <a:pt x="1561705" y="58806"/>
                  <a:pt x="1563741" y="58235"/>
                  <a:pt x="1565007" y="57450"/>
                </a:cubicBezTo>
                <a:cubicBezTo>
                  <a:pt x="1566279" y="56673"/>
                  <a:pt x="1566912" y="55401"/>
                  <a:pt x="1566912" y="53639"/>
                </a:cubicBezTo>
                <a:lnTo>
                  <a:pt x="1566912" y="53302"/>
                </a:lnTo>
                <a:cubicBezTo>
                  <a:pt x="1566912" y="49031"/>
                  <a:pt x="1565708" y="45729"/>
                  <a:pt x="1563301" y="43384"/>
                </a:cubicBezTo>
                <a:cubicBezTo>
                  <a:pt x="1560921" y="41038"/>
                  <a:pt x="1557372" y="39869"/>
                  <a:pt x="1552653" y="39869"/>
                </a:cubicBezTo>
                <a:cubicBezTo>
                  <a:pt x="1547735" y="39869"/>
                  <a:pt x="1543855" y="40955"/>
                  <a:pt x="1541021" y="43136"/>
                </a:cubicBezTo>
                <a:cubicBezTo>
                  <a:pt x="1538222" y="45289"/>
                  <a:pt x="1536281" y="47683"/>
                  <a:pt x="1535208" y="50324"/>
                </a:cubicBezTo>
                <a:lnTo>
                  <a:pt x="1521479" y="47194"/>
                </a:lnTo>
                <a:cubicBezTo>
                  <a:pt x="1523109" y="42634"/>
                  <a:pt x="1525489" y="38953"/>
                  <a:pt x="1528612" y="36154"/>
                </a:cubicBezTo>
                <a:cubicBezTo>
                  <a:pt x="1531776" y="33320"/>
                  <a:pt x="1535401" y="31270"/>
                  <a:pt x="1539508" y="29997"/>
                </a:cubicBezTo>
                <a:cubicBezTo>
                  <a:pt x="1543614" y="28698"/>
                  <a:pt x="1547927" y="28044"/>
                  <a:pt x="1552453" y="28044"/>
                </a:cubicBezTo>
                <a:cubicBezTo>
                  <a:pt x="1555452" y="28044"/>
                  <a:pt x="1558623" y="28402"/>
                  <a:pt x="1561980" y="29117"/>
                </a:cubicBezTo>
                <a:cubicBezTo>
                  <a:pt x="1565371" y="29805"/>
                  <a:pt x="1568528" y="31071"/>
                  <a:pt x="1571459" y="32928"/>
                </a:cubicBezTo>
                <a:cubicBezTo>
                  <a:pt x="1574424" y="34785"/>
                  <a:pt x="1576852" y="37440"/>
                  <a:pt x="1578736" y="40894"/>
                </a:cubicBezTo>
                <a:cubicBezTo>
                  <a:pt x="1580628" y="44312"/>
                  <a:pt x="1581571" y="48756"/>
                  <a:pt x="1581571" y="54231"/>
                </a:cubicBezTo>
                <a:lnTo>
                  <a:pt x="1581571" y="104060"/>
                </a:lnTo>
                <a:lnTo>
                  <a:pt x="1567304" y="104060"/>
                </a:lnTo>
                <a:lnTo>
                  <a:pt x="1567304" y="93804"/>
                </a:lnTo>
                <a:lnTo>
                  <a:pt x="1566719" y="93804"/>
                </a:lnTo>
                <a:cubicBezTo>
                  <a:pt x="1565777" y="95689"/>
                  <a:pt x="1564360" y="97546"/>
                  <a:pt x="1562469" y="99369"/>
                </a:cubicBezTo>
                <a:cubicBezTo>
                  <a:pt x="1560577" y="101192"/>
                  <a:pt x="1558156" y="102712"/>
                  <a:pt x="1555191" y="103916"/>
                </a:cubicBezTo>
                <a:cubicBezTo>
                  <a:pt x="1552226" y="105119"/>
                  <a:pt x="1548677" y="105718"/>
                  <a:pt x="1544543" y="105718"/>
                </a:cubicBezTo>
                <a:close/>
                <a:moveTo>
                  <a:pt x="1547714" y="93996"/>
                </a:moveTo>
                <a:cubicBezTo>
                  <a:pt x="1551752" y="93996"/>
                  <a:pt x="1555205" y="93199"/>
                  <a:pt x="1558073" y="91603"/>
                </a:cubicBezTo>
                <a:cubicBezTo>
                  <a:pt x="1560969" y="90007"/>
                  <a:pt x="1563170" y="87923"/>
                  <a:pt x="1564670" y="85350"/>
                </a:cubicBezTo>
                <a:cubicBezTo>
                  <a:pt x="1566197" y="82743"/>
                  <a:pt x="1566967" y="79957"/>
                  <a:pt x="1566967" y="76993"/>
                </a:cubicBezTo>
                <a:lnTo>
                  <a:pt x="1566967" y="67321"/>
                </a:lnTo>
                <a:cubicBezTo>
                  <a:pt x="1566444" y="67844"/>
                  <a:pt x="1565433" y="68333"/>
                  <a:pt x="1563934" y="68786"/>
                </a:cubicBezTo>
                <a:cubicBezTo>
                  <a:pt x="1562469" y="69213"/>
                  <a:pt x="1560790" y="69584"/>
                  <a:pt x="1558905" y="69914"/>
                </a:cubicBezTo>
                <a:cubicBezTo>
                  <a:pt x="1557014" y="70203"/>
                  <a:pt x="1555177" y="70478"/>
                  <a:pt x="1553382" y="70740"/>
                </a:cubicBezTo>
                <a:cubicBezTo>
                  <a:pt x="1551593" y="70967"/>
                  <a:pt x="1550094" y="71166"/>
                  <a:pt x="1548890" y="71325"/>
                </a:cubicBezTo>
                <a:cubicBezTo>
                  <a:pt x="1546056" y="71689"/>
                  <a:pt x="1543463" y="72287"/>
                  <a:pt x="1541117" y="73134"/>
                </a:cubicBezTo>
                <a:cubicBezTo>
                  <a:pt x="1538806" y="73980"/>
                  <a:pt x="1536949" y="75204"/>
                  <a:pt x="1535553" y="76800"/>
                </a:cubicBezTo>
                <a:cubicBezTo>
                  <a:pt x="1534184" y="78361"/>
                  <a:pt x="1533496" y="80446"/>
                  <a:pt x="1533496" y="83052"/>
                </a:cubicBezTo>
                <a:cubicBezTo>
                  <a:pt x="1533496" y="86671"/>
                  <a:pt x="1534837" y="89402"/>
                  <a:pt x="1537506" y="91259"/>
                </a:cubicBezTo>
                <a:cubicBezTo>
                  <a:pt x="1540175" y="93082"/>
                  <a:pt x="1543580" y="93996"/>
                  <a:pt x="1547714" y="93996"/>
                </a:cubicBezTo>
                <a:close/>
                <a:moveTo>
                  <a:pt x="1652042" y="59507"/>
                </a:moveTo>
                <a:lnTo>
                  <a:pt x="1652042" y="104060"/>
                </a:lnTo>
                <a:lnTo>
                  <a:pt x="1637439" y="104060"/>
                </a:lnTo>
                <a:lnTo>
                  <a:pt x="1637439" y="29021"/>
                </a:lnTo>
                <a:lnTo>
                  <a:pt x="1651458" y="29021"/>
                </a:lnTo>
                <a:lnTo>
                  <a:pt x="1651458" y="41231"/>
                </a:lnTo>
                <a:lnTo>
                  <a:pt x="1652386" y="41231"/>
                </a:lnTo>
                <a:cubicBezTo>
                  <a:pt x="1654113" y="37262"/>
                  <a:pt x="1656816" y="34070"/>
                  <a:pt x="1660496" y="31655"/>
                </a:cubicBezTo>
                <a:cubicBezTo>
                  <a:pt x="1664211" y="29248"/>
                  <a:pt x="1668881" y="28044"/>
                  <a:pt x="1674515" y="28044"/>
                </a:cubicBezTo>
                <a:cubicBezTo>
                  <a:pt x="1679632" y="28044"/>
                  <a:pt x="1684110" y="29117"/>
                  <a:pt x="1687949" y="31270"/>
                </a:cubicBezTo>
                <a:cubicBezTo>
                  <a:pt x="1691794" y="33382"/>
                  <a:pt x="1694752" y="36546"/>
                  <a:pt x="1696884" y="40742"/>
                </a:cubicBezTo>
                <a:cubicBezTo>
                  <a:pt x="1699016" y="44945"/>
                  <a:pt x="1700048" y="50138"/>
                  <a:pt x="1700048" y="56329"/>
                </a:cubicBezTo>
                <a:lnTo>
                  <a:pt x="1700048" y="104060"/>
                </a:lnTo>
                <a:lnTo>
                  <a:pt x="1685459" y="104060"/>
                </a:lnTo>
                <a:lnTo>
                  <a:pt x="1685459" y="58090"/>
                </a:lnTo>
                <a:cubicBezTo>
                  <a:pt x="1685459" y="52649"/>
                  <a:pt x="1684042" y="48398"/>
                  <a:pt x="1681208" y="45337"/>
                </a:cubicBezTo>
                <a:cubicBezTo>
                  <a:pt x="1678374" y="42242"/>
                  <a:pt x="1674480" y="40694"/>
                  <a:pt x="1669534" y="40694"/>
                </a:cubicBezTo>
                <a:cubicBezTo>
                  <a:pt x="1666143" y="40694"/>
                  <a:pt x="1663131" y="41430"/>
                  <a:pt x="1660496" y="42895"/>
                </a:cubicBezTo>
                <a:cubicBezTo>
                  <a:pt x="1657889" y="44360"/>
                  <a:pt x="1655818" y="46513"/>
                  <a:pt x="1654291" y="49340"/>
                </a:cubicBezTo>
                <a:cubicBezTo>
                  <a:pt x="1652792" y="52147"/>
                  <a:pt x="1652042" y="55531"/>
                  <a:pt x="1652042" y="59507"/>
                </a:cubicBezTo>
                <a:close/>
                <a:moveTo>
                  <a:pt x="1751294" y="105573"/>
                </a:moveTo>
                <a:cubicBezTo>
                  <a:pt x="1744209" y="105573"/>
                  <a:pt x="1738087" y="103964"/>
                  <a:pt x="1732859" y="100738"/>
                </a:cubicBezTo>
                <a:cubicBezTo>
                  <a:pt x="1727631" y="97511"/>
                  <a:pt x="1723504" y="93006"/>
                  <a:pt x="1720615" y="87207"/>
                </a:cubicBezTo>
                <a:cubicBezTo>
                  <a:pt x="1717726" y="81408"/>
                  <a:pt x="1716282" y="74633"/>
                  <a:pt x="1716282" y="66881"/>
                </a:cubicBezTo>
                <a:cubicBezTo>
                  <a:pt x="1716282" y="59101"/>
                  <a:pt x="1717726" y="52291"/>
                  <a:pt x="1720615" y="46458"/>
                </a:cubicBezTo>
                <a:cubicBezTo>
                  <a:pt x="1723504" y="40632"/>
                  <a:pt x="1727631" y="36106"/>
                  <a:pt x="1732859" y="32880"/>
                </a:cubicBezTo>
                <a:cubicBezTo>
                  <a:pt x="1738087" y="29654"/>
                  <a:pt x="1744209" y="28044"/>
                  <a:pt x="1751294" y="28044"/>
                </a:cubicBezTo>
                <a:cubicBezTo>
                  <a:pt x="1758310" y="28044"/>
                  <a:pt x="1764432" y="29654"/>
                  <a:pt x="1769660" y="32880"/>
                </a:cubicBezTo>
                <a:cubicBezTo>
                  <a:pt x="1774956" y="36106"/>
                  <a:pt x="1779015" y="40632"/>
                  <a:pt x="1781904" y="46458"/>
                </a:cubicBezTo>
                <a:cubicBezTo>
                  <a:pt x="1784793" y="52291"/>
                  <a:pt x="1786237" y="59101"/>
                  <a:pt x="1786237" y="66881"/>
                </a:cubicBezTo>
                <a:cubicBezTo>
                  <a:pt x="1786237" y="74633"/>
                  <a:pt x="1784793" y="81408"/>
                  <a:pt x="1781904" y="87207"/>
                </a:cubicBezTo>
                <a:cubicBezTo>
                  <a:pt x="1779015" y="93006"/>
                  <a:pt x="1774956" y="97511"/>
                  <a:pt x="1769660" y="100738"/>
                </a:cubicBezTo>
                <a:cubicBezTo>
                  <a:pt x="1764432" y="103964"/>
                  <a:pt x="1758310" y="105573"/>
                  <a:pt x="1751294" y="105573"/>
                </a:cubicBezTo>
                <a:close/>
                <a:moveTo>
                  <a:pt x="1751294" y="93315"/>
                </a:moveTo>
                <a:cubicBezTo>
                  <a:pt x="1755903" y="93315"/>
                  <a:pt x="1759686" y="92105"/>
                  <a:pt x="1762644" y="89697"/>
                </a:cubicBezTo>
                <a:cubicBezTo>
                  <a:pt x="1765670" y="87290"/>
                  <a:pt x="1767872" y="84077"/>
                  <a:pt x="1769316" y="80074"/>
                </a:cubicBezTo>
                <a:cubicBezTo>
                  <a:pt x="1770761" y="76064"/>
                  <a:pt x="1771517" y="71655"/>
                  <a:pt x="1771517" y="66833"/>
                </a:cubicBezTo>
                <a:cubicBezTo>
                  <a:pt x="1771517" y="62045"/>
                  <a:pt x="1770761" y="57650"/>
                  <a:pt x="1769316" y="53639"/>
                </a:cubicBezTo>
                <a:cubicBezTo>
                  <a:pt x="1767872" y="49602"/>
                  <a:pt x="1765670" y="46362"/>
                  <a:pt x="1762644" y="43920"/>
                </a:cubicBezTo>
                <a:cubicBezTo>
                  <a:pt x="1759686" y="41478"/>
                  <a:pt x="1755903" y="40254"/>
                  <a:pt x="1751294" y="40254"/>
                </a:cubicBezTo>
                <a:cubicBezTo>
                  <a:pt x="1746754" y="40254"/>
                  <a:pt x="1742902" y="41478"/>
                  <a:pt x="1739876" y="43920"/>
                </a:cubicBezTo>
                <a:cubicBezTo>
                  <a:pt x="1736918" y="46362"/>
                  <a:pt x="1734648" y="49602"/>
                  <a:pt x="1733203" y="53639"/>
                </a:cubicBezTo>
                <a:cubicBezTo>
                  <a:pt x="1731759" y="57650"/>
                  <a:pt x="1731071" y="62045"/>
                  <a:pt x="1731071" y="66833"/>
                </a:cubicBezTo>
                <a:cubicBezTo>
                  <a:pt x="1731071" y="71655"/>
                  <a:pt x="1731759" y="76064"/>
                  <a:pt x="1733203" y="80074"/>
                </a:cubicBezTo>
                <a:cubicBezTo>
                  <a:pt x="1734648" y="84077"/>
                  <a:pt x="1736918" y="87290"/>
                  <a:pt x="1739876" y="89697"/>
                </a:cubicBezTo>
                <a:cubicBezTo>
                  <a:pt x="1742902" y="92105"/>
                  <a:pt x="1746754" y="93315"/>
                  <a:pt x="1751294" y="93315"/>
                </a:cubicBezTo>
                <a:close/>
                <a:moveTo>
                  <a:pt x="1802540" y="104060"/>
                </a:moveTo>
                <a:lnTo>
                  <a:pt x="1802540" y="29021"/>
                </a:lnTo>
                <a:lnTo>
                  <a:pt x="1817191" y="29021"/>
                </a:lnTo>
                <a:lnTo>
                  <a:pt x="1817191" y="104060"/>
                </a:lnTo>
                <a:lnTo>
                  <a:pt x="1802540" y="104060"/>
                </a:lnTo>
                <a:close/>
                <a:moveTo>
                  <a:pt x="1809900" y="17444"/>
                </a:moveTo>
                <a:cubicBezTo>
                  <a:pt x="1807355" y="17444"/>
                  <a:pt x="1805223" y="16598"/>
                  <a:pt x="1803365" y="14899"/>
                </a:cubicBezTo>
                <a:cubicBezTo>
                  <a:pt x="1801577" y="13172"/>
                  <a:pt x="1800682" y="11123"/>
                  <a:pt x="1800682" y="8743"/>
                </a:cubicBezTo>
                <a:cubicBezTo>
                  <a:pt x="1800682" y="6335"/>
                  <a:pt x="1801577" y="4285"/>
                  <a:pt x="1803365" y="2593"/>
                </a:cubicBezTo>
                <a:cubicBezTo>
                  <a:pt x="1805223" y="867"/>
                  <a:pt x="1807355" y="0"/>
                  <a:pt x="1809900" y="0"/>
                </a:cubicBezTo>
                <a:cubicBezTo>
                  <a:pt x="1812445" y="0"/>
                  <a:pt x="1814646" y="867"/>
                  <a:pt x="1816435" y="2593"/>
                </a:cubicBezTo>
                <a:cubicBezTo>
                  <a:pt x="1818223" y="4285"/>
                  <a:pt x="1819186" y="6335"/>
                  <a:pt x="1819186" y="8743"/>
                </a:cubicBezTo>
                <a:cubicBezTo>
                  <a:pt x="1819186" y="11123"/>
                  <a:pt x="1818223" y="13172"/>
                  <a:pt x="1816435" y="14899"/>
                </a:cubicBezTo>
                <a:cubicBezTo>
                  <a:pt x="1814646" y="16598"/>
                  <a:pt x="1812445" y="17444"/>
                  <a:pt x="1809900" y="17444"/>
                </a:cubicBezTo>
                <a:close/>
              </a:path>
            </a:pathLst>
          </a:custGeom>
          <a:solidFill>
            <a:srgbClr val="000000">
              <a:alpha val="80000"/>
            </a:srgbClr>
          </a:solidFill>
          <a:ln w="6876" cap="flat">
            <a:noFill/>
            <a:prstDash val="solid"/>
            <a:miter/>
          </a:ln>
        </p:spPr>
        <p:txBody>
          <a:bodyPr rtlCol="0" anchor="ctr"/>
          <a:lstStyle/>
          <a:p>
            <a:endParaRPr lang="en-AS"/>
          </a:p>
        </p:txBody>
      </p:sp>
      <p:sp>
        <p:nvSpPr>
          <p:cNvPr id="87" name="Freeform: Shape 86">
            <a:extLst>
              <a:ext uri="{FF2B5EF4-FFF2-40B4-BE49-F238E27FC236}">
                <a16:creationId xmlns:a16="http://schemas.microsoft.com/office/drawing/2014/main" id="{6FBA23C0-5A6A-935F-B35A-847F531FC13C}"/>
              </a:ext>
            </a:extLst>
          </p:cNvPr>
          <p:cNvSpPr/>
          <p:nvPr/>
        </p:nvSpPr>
        <p:spPr>
          <a:xfrm>
            <a:off x="1597372" y="4594928"/>
            <a:ext cx="9086677" cy="13757"/>
          </a:xfrm>
          <a:custGeom>
            <a:avLst/>
            <a:gdLst>
              <a:gd name="connsiteX0" fmla="*/ 9086678 w 9086677"/>
              <a:gd name="connsiteY0" fmla="*/ 0 h 13757"/>
              <a:gd name="connsiteX1" fmla="*/ 0 w 9086677"/>
              <a:gd name="connsiteY1" fmla="*/ 0 h 13757"/>
              <a:gd name="connsiteX2" fmla="*/ 0 w 9086677"/>
              <a:gd name="connsiteY2" fmla="*/ 13757 h 13757"/>
              <a:gd name="connsiteX3" fmla="*/ 9086678 w 9086677"/>
              <a:gd name="connsiteY3" fmla="*/ 13757 h 13757"/>
              <a:gd name="connsiteX4" fmla="*/ 9086678 w 9086677"/>
              <a:gd name="connsiteY4" fmla="*/ 0 h 1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6677" h="13757">
                <a:moveTo>
                  <a:pt x="9086678" y="0"/>
                </a:moveTo>
                <a:lnTo>
                  <a:pt x="0" y="0"/>
                </a:lnTo>
                <a:lnTo>
                  <a:pt x="0" y="13757"/>
                </a:lnTo>
                <a:lnTo>
                  <a:pt x="9086678" y="13757"/>
                </a:lnTo>
                <a:lnTo>
                  <a:pt x="9086678" y="0"/>
                </a:lnTo>
                <a:close/>
              </a:path>
            </a:pathLst>
          </a:custGeom>
          <a:solidFill>
            <a:srgbClr val="000000">
              <a:alpha val="30000"/>
            </a:srgbClr>
          </a:solidFill>
          <a:ln w="6876" cap="flat">
            <a:noFill/>
            <a:prstDash val="solid"/>
            <a:miter/>
          </a:ln>
        </p:spPr>
        <p:txBody>
          <a:bodyPr rtlCol="0" anchor="ctr"/>
          <a:lstStyle/>
          <a:p>
            <a:endParaRPr lang="en-AS"/>
          </a:p>
        </p:txBody>
      </p:sp>
      <p:sp>
        <p:nvSpPr>
          <p:cNvPr id="88" name="Freeform: Shape 87">
            <a:extLst>
              <a:ext uri="{FF2B5EF4-FFF2-40B4-BE49-F238E27FC236}">
                <a16:creationId xmlns:a16="http://schemas.microsoft.com/office/drawing/2014/main" id="{7EE8D5FA-0179-A496-E7F2-D73EACF66056}"/>
              </a:ext>
            </a:extLst>
          </p:cNvPr>
          <p:cNvSpPr/>
          <p:nvPr/>
        </p:nvSpPr>
        <p:spPr>
          <a:xfrm>
            <a:off x="1818377" y="4294029"/>
            <a:ext cx="417930" cy="103076"/>
          </a:xfrm>
          <a:custGeom>
            <a:avLst/>
            <a:gdLst>
              <a:gd name="connsiteX0" fmla="*/ 86325 w 417930"/>
              <a:gd name="connsiteY0" fmla="*/ 33905 h 103076"/>
              <a:gd name="connsiteX1" fmla="*/ 71082 w 417930"/>
              <a:gd name="connsiteY1" fmla="*/ 33905 h 103076"/>
              <a:gd name="connsiteX2" fmla="*/ 67809 w 417930"/>
              <a:gd name="connsiteY2" fmla="*/ 25307 h 103076"/>
              <a:gd name="connsiteX3" fmla="*/ 61946 w 417930"/>
              <a:gd name="connsiteY3" fmla="*/ 18999 h 103076"/>
              <a:gd name="connsiteX4" fmla="*/ 54179 w 417930"/>
              <a:gd name="connsiteY4" fmla="*/ 15092 h 103076"/>
              <a:gd name="connsiteX5" fmla="*/ 45141 w 417930"/>
              <a:gd name="connsiteY5" fmla="*/ 13778 h 103076"/>
              <a:gd name="connsiteX6" fmla="*/ 29654 w 417930"/>
              <a:gd name="connsiteY6" fmla="*/ 18125 h 103076"/>
              <a:gd name="connsiteX7" fmla="*/ 18906 w 417930"/>
              <a:gd name="connsiteY7" fmla="*/ 30872 h 103076"/>
              <a:gd name="connsiteX8" fmla="*/ 14998 w 417930"/>
              <a:gd name="connsiteY8" fmla="*/ 51390 h 103076"/>
              <a:gd name="connsiteX9" fmla="*/ 18906 w 417930"/>
              <a:gd name="connsiteY9" fmla="*/ 72006 h 103076"/>
              <a:gd name="connsiteX10" fmla="*/ 29703 w 417930"/>
              <a:gd name="connsiteY10" fmla="*/ 84710 h 103076"/>
              <a:gd name="connsiteX11" fmla="*/ 45092 w 417930"/>
              <a:gd name="connsiteY11" fmla="*/ 89010 h 103076"/>
              <a:gd name="connsiteX12" fmla="*/ 54081 w 417930"/>
              <a:gd name="connsiteY12" fmla="*/ 87737 h 103076"/>
              <a:gd name="connsiteX13" fmla="*/ 61849 w 417930"/>
              <a:gd name="connsiteY13" fmla="*/ 83878 h 103076"/>
              <a:gd name="connsiteX14" fmla="*/ 67711 w 417930"/>
              <a:gd name="connsiteY14" fmla="*/ 77674 h 103076"/>
              <a:gd name="connsiteX15" fmla="*/ 71082 w 417930"/>
              <a:gd name="connsiteY15" fmla="*/ 69172 h 103076"/>
              <a:gd name="connsiteX16" fmla="*/ 86325 w 417930"/>
              <a:gd name="connsiteY16" fmla="*/ 69227 h 103076"/>
              <a:gd name="connsiteX17" fmla="*/ 81586 w 417930"/>
              <a:gd name="connsiteY17" fmla="*/ 82805 h 103076"/>
              <a:gd name="connsiteX18" fmla="*/ 72645 w 417930"/>
              <a:gd name="connsiteY18" fmla="*/ 93453 h 103076"/>
              <a:gd name="connsiteX19" fmla="*/ 60237 w 417930"/>
              <a:gd name="connsiteY19" fmla="*/ 100346 h 103076"/>
              <a:gd name="connsiteX20" fmla="*/ 44995 w 417930"/>
              <a:gd name="connsiteY20" fmla="*/ 102787 h 103076"/>
              <a:gd name="connsiteX21" fmla="*/ 21838 w 417930"/>
              <a:gd name="connsiteY21" fmla="*/ 96631 h 103076"/>
              <a:gd name="connsiteX22" fmla="*/ 5813 w 417930"/>
              <a:gd name="connsiteY22" fmla="*/ 78898 h 103076"/>
              <a:gd name="connsiteX23" fmla="*/ 0 w 417930"/>
              <a:gd name="connsiteY23" fmla="*/ 51390 h 103076"/>
              <a:gd name="connsiteX24" fmla="*/ 5862 w 417930"/>
              <a:gd name="connsiteY24" fmla="*/ 23890 h 103076"/>
              <a:gd name="connsiteX25" fmla="*/ 21886 w 417930"/>
              <a:gd name="connsiteY25" fmla="*/ 6205 h 103076"/>
              <a:gd name="connsiteX26" fmla="*/ 44995 w 417930"/>
              <a:gd name="connsiteY26" fmla="*/ 0 h 103076"/>
              <a:gd name="connsiteX27" fmla="*/ 59845 w 417930"/>
              <a:gd name="connsiteY27" fmla="*/ 2291 h 103076"/>
              <a:gd name="connsiteX28" fmla="*/ 72303 w 417930"/>
              <a:gd name="connsiteY28" fmla="*/ 8935 h 103076"/>
              <a:gd name="connsiteX29" fmla="*/ 81440 w 417930"/>
              <a:gd name="connsiteY29" fmla="*/ 19591 h 103076"/>
              <a:gd name="connsiteX30" fmla="*/ 86325 w 417930"/>
              <a:gd name="connsiteY30" fmla="*/ 33905 h 103076"/>
              <a:gd name="connsiteX31" fmla="*/ 99454 w 417930"/>
              <a:gd name="connsiteY31" fmla="*/ 14363 h 103076"/>
              <a:gd name="connsiteX32" fmla="*/ 99454 w 417930"/>
              <a:gd name="connsiteY32" fmla="*/ 1369 h 103076"/>
              <a:gd name="connsiteX33" fmla="*/ 176889 w 417930"/>
              <a:gd name="connsiteY33" fmla="*/ 1369 h 103076"/>
              <a:gd name="connsiteX34" fmla="*/ 176889 w 417930"/>
              <a:gd name="connsiteY34" fmla="*/ 14363 h 103076"/>
              <a:gd name="connsiteX35" fmla="*/ 145667 w 417930"/>
              <a:gd name="connsiteY35" fmla="*/ 14363 h 103076"/>
              <a:gd name="connsiteX36" fmla="*/ 145667 w 417930"/>
              <a:gd name="connsiteY36" fmla="*/ 101419 h 103076"/>
              <a:gd name="connsiteX37" fmla="*/ 130623 w 417930"/>
              <a:gd name="connsiteY37" fmla="*/ 101419 h 103076"/>
              <a:gd name="connsiteX38" fmla="*/ 130623 w 417930"/>
              <a:gd name="connsiteY38" fmla="*/ 14363 h 103076"/>
              <a:gd name="connsiteX39" fmla="*/ 99454 w 417930"/>
              <a:gd name="connsiteY39" fmla="*/ 14363 h 103076"/>
              <a:gd name="connsiteX40" fmla="*/ 230590 w 417930"/>
              <a:gd name="connsiteY40" fmla="*/ 1369 h 103076"/>
              <a:gd name="connsiteX41" fmla="*/ 230590 w 417930"/>
              <a:gd name="connsiteY41" fmla="*/ 101419 h 103076"/>
              <a:gd name="connsiteX42" fmla="*/ 215444 w 417930"/>
              <a:gd name="connsiteY42" fmla="*/ 101419 h 103076"/>
              <a:gd name="connsiteX43" fmla="*/ 215444 w 417930"/>
              <a:gd name="connsiteY43" fmla="*/ 16509 h 103076"/>
              <a:gd name="connsiteX44" fmla="*/ 214859 w 417930"/>
              <a:gd name="connsiteY44" fmla="*/ 16509 h 103076"/>
              <a:gd name="connsiteX45" fmla="*/ 190921 w 417930"/>
              <a:gd name="connsiteY45" fmla="*/ 32144 h 103076"/>
              <a:gd name="connsiteX46" fmla="*/ 190921 w 417930"/>
              <a:gd name="connsiteY46" fmla="*/ 17685 h 103076"/>
              <a:gd name="connsiteX47" fmla="*/ 215884 w 417930"/>
              <a:gd name="connsiteY47" fmla="*/ 1369 h 103076"/>
              <a:gd name="connsiteX48" fmla="*/ 230590 w 417930"/>
              <a:gd name="connsiteY48" fmla="*/ 1369 h 103076"/>
              <a:gd name="connsiteX49" fmla="*/ 292491 w 417930"/>
              <a:gd name="connsiteY49" fmla="*/ 103077 h 103076"/>
              <a:gd name="connsiteX50" fmla="*/ 272701 w 417930"/>
              <a:gd name="connsiteY50" fmla="*/ 96975 h 103076"/>
              <a:gd name="connsiteX51" fmla="*/ 260148 w 417930"/>
              <a:gd name="connsiteY51" fmla="*/ 79338 h 103076"/>
              <a:gd name="connsiteX52" fmla="*/ 255801 w 417930"/>
              <a:gd name="connsiteY52" fmla="*/ 51439 h 103076"/>
              <a:gd name="connsiteX53" fmla="*/ 260148 w 417930"/>
              <a:gd name="connsiteY53" fmla="*/ 23642 h 103076"/>
              <a:gd name="connsiteX54" fmla="*/ 272750 w 417930"/>
              <a:gd name="connsiteY54" fmla="*/ 6053 h 103076"/>
              <a:gd name="connsiteX55" fmla="*/ 292491 w 417930"/>
              <a:gd name="connsiteY55" fmla="*/ 0 h 103076"/>
              <a:gd name="connsiteX56" fmla="*/ 312178 w 417930"/>
              <a:gd name="connsiteY56" fmla="*/ 6102 h 103076"/>
              <a:gd name="connsiteX57" fmla="*/ 324731 w 417930"/>
              <a:gd name="connsiteY57" fmla="*/ 23690 h 103076"/>
              <a:gd name="connsiteX58" fmla="*/ 329127 w 417930"/>
              <a:gd name="connsiteY58" fmla="*/ 51439 h 103076"/>
              <a:gd name="connsiteX59" fmla="*/ 324780 w 417930"/>
              <a:gd name="connsiteY59" fmla="*/ 79386 h 103076"/>
              <a:gd name="connsiteX60" fmla="*/ 312226 w 417930"/>
              <a:gd name="connsiteY60" fmla="*/ 97023 h 103076"/>
              <a:gd name="connsiteX61" fmla="*/ 292491 w 417930"/>
              <a:gd name="connsiteY61" fmla="*/ 103077 h 103076"/>
              <a:gd name="connsiteX62" fmla="*/ 292491 w 417930"/>
              <a:gd name="connsiteY62" fmla="*/ 90034 h 103076"/>
              <a:gd name="connsiteX63" fmla="*/ 308367 w 417930"/>
              <a:gd name="connsiteY63" fmla="*/ 80116 h 103076"/>
              <a:gd name="connsiteX64" fmla="*/ 314131 w 417930"/>
              <a:gd name="connsiteY64" fmla="*/ 51439 h 103076"/>
              <a:gd name="connsiteX65" fmla="*/ 311490 w 417930"/>
              <a:gd name="connsiteY65" fmla="*/ 30383 h 103076"/>
              <a:gd name="connsiteX66" fmla="*/ 304020 w 417930"/>
              <a:gd name="connsiteY66" fmla="*/ 17293 h 103076"/>
              <a:gd name="connsiteX67" fmla="*/ 292491 w 417930"/>
              <a:gd name="connsiteY67" fmla="*/ 12795 h 103076"/>
              <a:gd name="connsiteX68" fmla="*/ 276609 w 417930"/>
              <a:gd name="connsiteY68" fmla="*/ 22762 h 103076"/>
              <a:gd name="connsiteX69" fmla="*/ 270796 w 417930"/>
              <a:gd name="connsiteY69" fmla="*/ 51439 h 103076"/>
              <a:gd name="connsiteX70" fmla="*/ 273389 w 417930"/>
              <a:gd name="connsiteY70" fmla="*/ 72597 h 103076"/>
              <a:gd name="connsiteX71" fmla="*/ 280860 w 417930"/>
              <a:gd name="connsiteY71" fmla="*/ 85639 h 103076"/>
              <a:gd name="connsiteX72" fmla="*/ 292491 w 417930"/>
              <a:gd name="connsiteY72" fmla="*/ 90034 h 103076"/>
              <a:gd name="connsiteX73" fmla="*/ 381295 w 417930"/>
              <a:gd name="connsiteY73" fmla="*/ 103077 h 103076"/>
              <a:gd name="connsiteX74" fmla="*/ 361505 w 417930"/>
              <a:gd name="connsiteY74" fmla="*/ 96975 h 103076"/>
              <a:gd name="connsiteX75" fmla="*/ 348951 w 417930"/>
              <a:gd name="connsiteY75" fmla="*/ 79338 h 103076"/>
              <a:gd name="connsiteX76" fmla="*/ 344604 w 417930"/>
              <a:gd name="connsiteY76" fmla="*/ 51439 h 103076"/>
              <a:gd name="connsiteX77" fmla="*/ 348951 w 417930"/>
              <a:gd name="connsiteY77" fmla="*/ 23642 h 103076"/>
              <a:gd name="connsiteX78" fmla="*/ 361553 w 417930"/>
              <a:gd name="connsiteY78" fmla="*/ 6053 h 103076"/>
              <a:gd name="connsiteX79" fmla="*/ 381295 w 417930"/>
              <a:gd name="connsiteY79" fmla="*/ 0 h 103076"/>
              <a:gd name="connsiteX80" fmla="*/ 400981 w 417930"/>
              <a:gd name="connsiteY80" fmla="*/ 6102 h 103076"/>
              <a:gd name="connsiteX81" fmla="*/ 413535 w 417930"/>
              <a:gd name="connsiteY81" fmla="*/ 23690 h 103076"/>
              <a:gd name="connsiteX82" fmla="*/ 417930 w 417930"/>
              <a:gd name="connsiteY82" fmla="*/ 51439 h 103076"/>
              <a:gd name="connsiteX83" fmla="*/ 413583 w 417930"/>
              <a:gd name="connsiteY83" fmla="*/ 79386 h 103076"/>
              <a:gd name="connsiteX84" fmla="*/ 401029 w 417930"/>
              <a:gd name="connsiteY84" fmla="*/ 97023 h 103076"/>
              <a:gd name="connsiteX85" fmla="*/ 381295 w 417930"/>
              <a:gd name="connsiteY85" fmla="*/ 103077 h 103076"/>
              <a:gd name="connsiteX86" fmla="*/ 381295 w 417930"/>
              <a:gd name="connsiteY86" fmla="*/ 90034 h 103076"/>
              <a:gd name="connsiteX87" fmla="*/ 397170 w 417930"/>
              <a:gd name="connsiteY87" fmla="*/ 80116 h 103076"/>
              <a:gd name="connsiteX88" fmla="*/ 402935 w 417930"/>
              <a:gd name="connsiteY88" fmla="*/ 51439 h 103076"/>
              <a:gd name="connsiteX89" fmla="*/ 400300 w 417930"/>
              <a:gd name="connsiteY89" fmla="*/ 30383 h 103076"/>
              <a:gd name="connsiteX90" fmla="*/ 392823 w 417930"/>
              <a:gd name="connsiteY90" fmla="*/ 17293 h 103076"/>
              <a:gd name="connsiteX91" fmla="*/ 381295 w 417930"/>
              <a:gd name="connsiteY91" fmla="*/ 12795 h 103076"/>
              <a:gd name="connsiteX92" fmla="*/ 365412 w 417930"/>
              <a:gd name="connsiteY92" fmla="*/ 22762 h 103076"/>
              <a:gd name="connsiteX93" fmla="*/ 359599 w 417930"/>
              <a:gd name="connsiteY93" fmla="*/ 51439 h 103076"/>
              <a:gd name="connsiteX94" fmla="*/ 362192 w 417930"/>
              <a:gd name="connsiteY94" fmla="*/ 72597 h 103076"/>
              <a:gd name="connsiteX95" fmla="*/ 369663 w 417930"/>
              <a:gd name="connsiteY95" fmla="*/ 85639 h 103076"/>
              <a:gd name="connsiteX96" fmla="*/ 381295 w 417930"/>
              <a:gd name="connsiteY96" fmla="*/ 90034 h 10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17930" h="103076">
                <a:moveTo>
                  <a:pt x="86325" y="33905"/>
                </a:moveTo>
                <a:lnTo>
                  <a:pt x="71082" y="33905"/>
                </a:lnTo>
                <a:cubicBezTo>
                  <a:pt x="70496" y="30644"/>
                  <a:pt x="69405" y="27783"/>
                  <a:pt x="67809" y="25307"/>
                </a:cubicBezTo>
                <a:cubicBezTo>
                  <a:pt x="66213" y="22830"/>
                  <a:pt x="64259" y="20725"/>
                  <a:pt x="61946" y="18999"/>
                </a:cubicBezTo>
                <a:cubicBezTo>
                  <a:pt x="59634" y="17279"/>
                  <a:pt x="57045" y="15972"/>
                  <a:pt x="54179" y="15092"/>
                </a:cubicBezTo>
                <a:cubicBezTo>
                  <a:pt x="51346" y="14212"/>
                  <a:pt x="48333" y="13778"/>
                  <a:pt x="45141" y="13778"/>
                </a:cubicBezTo>
                <a:cubicBezTo>
                  <a:pt x="39376" y="13778"/>
                  <a:pt x="34214" y="15223"/>
                  <a:pt x="29654" y="18125"/>
                </a:cubicBezTo>
                <a:cubicBezTo>
                  <a:pt x="25127" y="21021"/>
                  <a:pt x="21545" y="25272"/>
                  <a:pt x="18906" y="30872"/>
                </a:cubicBezTo>
                <a:cubicBezTo>
                  <a:pt x="16301" y="36478"/>
                  <a:pt x="14998" y="43315"/>
                  <a:pt x="14998" y="51390"/>
                </a:cubicBezTo>
                <a:cubicBezTo>
                  <a:pt x="14998" y="59535"/>
                  <a:pt x="16301" y="66406"/>
                  <a:pt x="18906" y="72006"/>
                </a:cubicBezTo>
                <a:cubicBezTo>
                  <a:pt x="21545" y="77612"/>
                  <a:pt x="25143" y="81842"/>
                  <a:pt x="29703" y="84710"/>
                </a:cubicBezTo>
                <a:cubicBezTo>
                  <a:pt x="34262" y="87579"/>
                  <a:pt x="39393" y="89010"/>
                  <a:pt x="45092" y="89010"/>
                </a:cubicBezTo>
                <a:cubicBezTo>
                  <a:pt x="48251" y="89010"/>
                  <a:pt x="51247" y="88583"/>
                  <a:pt x="54081" y="87737"/>
                </a:cubicBezTo>
                <a:cubicBezTo>
                  <a:pt x="56947" y="86863"/>
                  <a:pt x="59537" y="85570"/>
                  <a:pt x="61849" y="83878"/>
                </a:cubicBezTo>
                <a:cubicBezTo>
                  <a:pt x="64161" y="82186"/>
                  <a:pt x="66115" y="80116"/>
                  <a:pt x="67711" y="77674"/>
                </a:cubicBezTo>
                <a:cubicBezTo>
                  <a:pt x="69340" y="75197"/>
                  <a:pt x="70463" y="72370"/>
                  <a:pt x="71082" y="69172"/>
                </a:cubicBezTo>
                <a:lnTo>
                  <a:pt x="86325" y="69227"/>
                </a:lnTo>
                <a:cubicBezTo>
                  <a:pt x="85510" y="74145"/>
                  <a:pt x="83931" y="78671"/>
                  <a:pt x="81586" y="82805"/>
                </a:cubicBezTo>
                <a:cubicBezTo>
                  <a:pt x="79274" y="86912"/>
                  <a:pt x="76293" y="90461"/>
                  <a:pt x="72645" y="93453"/>
                </a:cubicBezTo>
                <a:cubicBezTo>
                  <a:pt x="69031" y="96418"/>
                  <a:pt x="64894" y="98715"/>
                  <a:pt x="60237" y="100346"/>
                </a:cubicBezTo>
                <a:cubicBezTo>
                  <a:pt x="55579" y="101969"/>
                  <a:pt x="50498" y="102787"/>
                  <a:pt x="44995" y="102787"/>
                </a:cubicBezTo>
                <a:cubicBezTo>
                  <a:pt x="36331" y="102787"/>
                  <a:pt x="28612" y="100738"/>
                  <a:pt x="21838" y="96631"/>
                </a:cubicBezTo>
                <a:cubicBezTo>
                  <a:pt x="15063" y="92497"/>
                  <a:pt x="9722" y="86582"/>
                  <a:pt x="5813" y="78898"/>
                </a:cubicBezTo>
                <a:cubicBezTo>
                  <a:pt x="1938" y="71208"/>
                  <a:pt x="0" y="62045"/>
                  <a:pt x="0" y="51390"/>
                </a:cubicBezTo>
                <a:cubicBezTo>
                  <a:pt x="0" y="40708"/>
                  <a:pt x="1954" y="31539"/>
                  <a:pt x="5862" y="23890"/>
                </a:cubicBezTo>
                <a:cubicBezTo>
                  <a:pt x="9770" y="16199"/>
                  <a:pt x="15112" y="10305"/>
                  <a:pt x="21886" y="6205"/>
                </a:cubicBezTo>
                <a:cubicBezTo>
                  <a:pt x="28660" y="2064"/>
                  <a:pt x="36363" y="0"/>
                  <a:pt x="44995" y="0"/>
                </a:cubicBezTo>
                <a:cubicBezTo>
                  <a:pt x="50303" y="0"/>
                  <a:pt x="55253" y="764"/>
                  <a:pt x="59845" y="2291"/>
                </a:cubicBezTo>
                <a:cubicBezTo>
                  <a:pt x="64471" y="3790"/>
                  <a:pt x="68623" y="6005"/>
                  <a:pt x="72303" y="8935"/>
                </a:cubicBezTo>
                <a:cubicBezTo>
                  <a:pt x="75984" y="11838"/>
                  <a:pt x="79029" y="15388"/>
                  <a:pt x="81440" y="19591"/>
                </a:cubicBezTo>
                <a:cubicBezTo>
                  <a:pt x="83849" y="23759"/>
                  <a:pt x="85478" y="28526"/>
                  <a:pt x="86325" y="33905"/>
                </a:cubicBezTo>
                <a:close/>
                <a:moveTo>
                  <a:pt x="99454" y="14363"/>
                </a:moveTo>
                <a:lnTo>
                  <a:pt x="99454" y="1369"/>
                </a:lnTo>
                <a:lnTo>
                  <a:pt x="176889" y="1369"/>
                </a:lnTo>
                <a:lnTo>
                  <a:pt x="176889" y="14363"/>
                </a:lnTo>
                <a:lnTo>
                  <a:pt x="145667" y="14363"/>
                </a:lnTo>
                <a:lnTo>
                  <a:pt x="145667" y="101419"/>
                </a:lnTo>
                <a:lnTo>
                  <a:pt x="130623" y="101419"/>
                </a:lnTo>
                <a:lnTo>
                  <a:pt x="130623" y="14363"/>
                </a:lnTo>
                <a:lnTo>
                  <a:pt x="99454" y="14363"/>
                </a:lnTo>
                <a:close/>
                <a:moveTo>
                  <a:pt x="230590" y="1369"/>
                </a:moveTo>
                <a:lnTo>
                  <a:pt x="230590" y="101419"/>
                </a:lnTo>
                <a:lnTo>
                  <a:pt x="215444" y="101419"/>
                </a:lnTo>
                <a:lnTo>
                  <a:pt x="215444" y="16509"/>
                </a:lnTo>
                <a:lnTo>
                  <a:pt x="214859" y="16509"/>
                </a:lnTo>
                <a:lnTo>
                  <a:pt x="190921" y="32144"/>
                </a:lnTo>
                <a:lnTo>
                  <a:pt x="190921" y="17685"/>
                </a:lnTo>
                <a:lnTo>
                  <a:pt x="215884" y="1369"/>
                </a:lnTo>
                <a:lnTo>
                  <a:pt x="230590" y="1369"/>
                </a:lnTo>
                <a:close/>
                <a:moveTo>
                  <a:pt x="292491" y="103077"/>
                </a:moveTo>
                <a:cubicBezTo>
                  <a:pt x="284767" y="103049"/>
                  <a:pt x="278177" y="101013"/>
                  <a:pt x="272701" y="96975"/>
                </a:cubicBezTo>
                <a:cubicBezTo>
                  <a:pt x="267233" y="92938"/>
                  <a:pt x="263044" y="87056"/>
                  <a:pt x="260148" y="79338"/>
                </a:cubicBezTo>
                <a:cubicBezTo>
                  <a:pt x="257245" y="71621"/>
                  <a:pt x="255801" y="62320"/>
                  <a:pt x="255801" y="51439"/>
                </a:cubicBezTo>
                <a:cubicBezTo>
                  <a:pt x="255801" y="40598"/>
                  <a:pt x="257245" y="31332"/>
                  <a:pt x="260148" y="23642"/>
                </a:cubicBezTo>
                <a:cubicBezTo>
                  <a:pt x="263078" y="15958"/>
                  <a:pt x="267281" y="10091"/>
                  <a:pt x="272750" y="6053"/>
                </a:cubicBezTo>
                <a:cubicBezTo>
                  <a:pt x="278253" y="2016"/>
                  <a:pt x="284835" y="0"/>
                  <a:pt x="292491" y="0"/>
                </a:cubicBezTo>
                <a:cubicBezTo>
                  <a:pt x="300140" y="0"/>
                  <a:pt x="306703" y="2036"/>
                  <a:pt x="312178" y="6102"/>
                </a:cubicBezTo>
                <a:cubicBezTo>
                  <a:pt x="317646" y="10146"/>
                  <a:pt x="321836" y="16007"/>
                  <a:pt x="324731" y="23690"/>
                </a:cubicBezTo>
                <a:cubicBezTo>
                  <a:pt x="327662" y="31346"/>
                  <a:pt x="329127" y="40598"/>
                  <a:pt x="329127" y="51439"/>
                </a:cubicBezTo>
                <a:cubicBezTo>
                  <a:pt x="329127" y="62355"/>
                  <a:pt x="327682" y="71669"/>
                  <a:pt x="324780" y="79386"/>
                </a:cubicBezTo>
                <a:cubicBezTo>
                  <a:pt x="321884" y="87070"/>
                  <a:pt x="317695" y="92951"/>
                  <a:pt x="312226" y="97023"/>
                </a:cubicBezTo>
                <a:cubicBezTo>
                  <a:pt x="306751" y="101061"/>
                  <a:pt x="300175" y="103077"/>
                  <a:pt x="292491" y="103077"/>
                </a:cubicBezTo>
                <a:close/>
                <a:moveTo>
                  <a:pt x="292491" y="90034"/>
                </a:moveTo>
                <a:cubicBezTo>
                  <a:pt x="299260" y="90034"/>
                  <a:pt x="304556" y="86733"/>
                  <a:pt x="308367" y="80116"/>
                </a:cubicBezTo>
                <a:cubicBezTo>
                  <a:pt x="312212" y="73505"/>
                  <a:pt x="314131" y="63951"/>
                  <a:pt x="314131" y="51439"/>
                </a:cubicBezTo>
                <a:cubicBezTo>
                  <a:pt x="314131" y="43136"/>
                  <a:pt x="313251" y="36120"/>
                  <a:pt x="311490" y="30383"/>
                </a:cubicBezTo>
                <a:cubicBezTo>
                  <a:pt x="309764" y="24619"/>
                  <a:pt x="307273" y="20258"/>
                  <a:pt x="304020" y="17293"/>
                </a:cubicBezTo>
                <a:cubicBezTo>
                  <a:pt x="300794" y="14294"/>
                  <a:pt x="296949" y="12795"/>
                  <a:pt x="292491" y="12795"/>
                </a:cubicBezTo>
                <a:cubicBezTo>
                  <a:pt x="285743" y="12795"/>
                  <a:pt x="280454" y="16117"/>
                  <a:pt x="276609" y="22762"/>
                </a:cubicBezTo>
                <a:cubicBezTo>
                  <a:pt x="272770" y="29406"/>
                  <a:pt x="270830" y="38968"/>
                  <a:pt x="270796" y="51439"/>
                </a:cubicBezTo>
                <a:cubicBezTo>
                  <a:pt x="270796" y="59775"/>
                  <a:pt x="271663" y="66833"/>
                  <a:pt x="273389" y="72597"/>
                </a:cubicBezTo>
                <a:cubicBezTo>
                  <a:pt x="275143" y="78327"/>
                  <a:pt x="277633" y="82675"/>
                  <a:pt x="280860" y="85639"/>
                </a:cubicBezTo>
                <a:cubicBezTo>
                  <a:pt x="284086" y="88570"/>
                  <a:pt x="287958" y="90034"/>
                  <a:pt x="292491" y="90034"/>
                </a:cubicBezTo>
                <a:close/>
                <a:moveTo>
                  <a:pt x="381295" y="103077"/>
                </a:moveTo>
                <a:cubicBezTo>
                  <a:pt x="373577" y="103049"/>
                  <a:pt x="366980" y="101013"/>
                  <a:pt x="361505" y="96975"/>
                </a:cubicBezTo>
                <a:cubicBezTo>
                  <a:pt x="356036" y="92938"/>
                  <a:pt x="351847" y="87056"/>
                  <a:pt x="348951" y="79338"/>
                </a:cubicBezTo>
                <a:cubicBezTo>
                  <a:pt x="346055" y="71621"/>
                  <a:pt x="344604" y="62320"/>
                  <a:pt x="344604" y="51439"/>
                </a:cubicBezTo>
                <a:cubicBezTo>
                  <a:pt x="344604" y="40598"/>
                  <a:pt x="346055" y="31332"/>
                  <a:pt x="348951" y="23642"/>
                </a:cubicBezTo>
                <a:cubicBezTo>
                  <a:pt x="351881" y="15958"/>
                  <a:pt x="356084" y="10091"/>
                  <a:pt x="361553" y="6053"/>
                </a:cubicBezTo>
                <a:cubicBezTo>
                  <a:pt x="367063" y="2016"/>
                  <a:pt x="373639" y="0"/>
                  <a:pt x="381295" y="0"/>
                </a:cubicBezTo>
                <a:cubicBezTo>
                  <a:pt x="388944" y="0"/>
                  <a:pt x="395506" y="2036"/>
                  <a:pt x="400981" y="6102"/>
                </a:cubicBezTo>
                <a:cubicBezTo>
                  <a:pt x="406450" y="10146"/>
                  <a:pt x="410639" y="16007"/>
                  <a:pt x="413535" y="23690"/>
                </a:cubicBezTo>
                <a:cubicBezTo>
                  <a:pt x="416465" y="31346"/>
                  <a:pt x="417930" y="40598"/>
                  <a:pt x="417930" y="51439"/>
                </a:cubicBezTo>
                <a:cubicBezTo>
                  <a:pt x="417930" y="62355"/>
                  <a:pt x="416486" y="71669"/>
                  <a:pt x="413583" y="79386"/>
                </a:cubicBezTo>
                <a:cubicBezTo>
                  <a:pt x="410687" y="87070"/>
                  <a:pt x="406498" y="92951"/>
                  <a:pt x="401029" y="97023"/>
                </a:cubicBezTo>
                <a:cubicBezTo>
                  <a:pt x="395561" y="101061"/>
                  <a:pt x="388978" y="103077"/>
                  <a:pt x="381295" y="103077"/>
                </a:cubicBezTo>
                <a:close/>
                <a:moveTo>
                  <a:pt x="381295" y="90034"/>
                </a:moveTo>
                <a:cubicBezTo>
                  <a:pt x="388070" y="90034"/>
                  <a:pt x="393360" y="86733"/>
                  <a:pt x="397170" y="80116"/>
                </a:cubicBezTo>
                <a:cubicBezTo>
                  <a:pt x="401015" y="73505"/>
                  <a:pt x="402935" y="63951"/>
                  <a:pt x="402935" y="51439"/>
                </a:cubicBezTo>
                <a:cubicBezTo>
                  <a:pt x="402935" y="43136"/>
                  <a:pt x="402054" y="36120"/>
                  <a:pt x="400300" y="30383"/>
                </a:cubicBezTo>
                <a:cubicBezTo>
                  <a:pt x="398574" y="24619"/>
                  <a:pt x="396077" y="20258"/>
                  <a:pt x="392823" y="17293"/>
                </a:cubicBezTo>
                <a:cubicBezTo>
                  <a:pt x="389597" y="14294"/>
                  <a:pt x="385752" y="12795"/>
                  <a:pt x="381295" y="12795"/>
                </a:cubicBezTo>
                <a:cubicBezTo>
                  <a:pt x="374553" y="12795"/>
                  <a:pt x="369257" y="16117"/>
                  <a:pt x="365412" y="22762"/>
                </a:cubicBezTo>
                <a:cubicBezTo>
                  <a:pt x="361573" y="29406"/>
                  <a:pt x="359634" y="38968"/>
                  <a:pt x="359599" y="51439"/>
                </a:cubicBezTo>
                <a:cubicBezTo>
                  <a:pt x="359599" y="59775"/>
                  <a:pt x="360466" y="66833"/>
                  <a:pt x="362192" y="72597"/>
                </a:cubicBezTo>
                <a:cubicBezTo>
                  <a:pt x="363947" y="78327"/>
                  <a:pt x="366443" y="82675"/>
                  <a:pt x="369663" y="85639"/>
                </a:cubicBezTo>
                <a:cubicBezTo>
                  <a:pt x="372889" y="88570"/>
                  <a:pt x="376768" y="90034"/>
                  <a:pt x="381295" y="90034"/>
                </a:cubicBezTo>
                <a:close/>
              </a:path>
            </a:pathLst>
          </a:custGeom>
          <a:solidFill>
            <a:srgbClr val="000000">
              <a:alpha val="80000"/>
            </a:srgbClr>
          </a:solidFill>
          <a:ln w="6876" cap="flat">
            <a:noFill/>
            <a:prstDash val="solid"/>
            <a:miter/>
          </a:ln>
        </p:spPr>
        <p:txBody>
          <a:bodyPr rtlCol="0" anchor="ctr"/>
          <a:lstStyle/>
          <a:p>
            <a:endParaRPr lang="en-AS"/>
          </a:p>
        </p:txBody>
      </p:sp>
      <p:sp>
        <p:nvSpPr>
          <p:cNvPr id="89" name="Freeform: Shape 88">
            <a:extLst>
              <a:ext uri="{FF2B5EF4-FFF2-40B4-BE49-F238E27FC236}">
                <a16:creationId xmlns:a16="http://schemas.microsoft.com/office/drawing/2014/main" id="{8DC39F50-32E6-D397-C826-25095485EB52}"/>
              </a:ext>
            </a:extLst>
          </p:cNvPr>
          <p:cNvSpPr/>
          <p:nvPr/>
        </p:nvSpPr>
        <p:spPr>
          <a:xfrm>
            <a:off x="2660795" y="4305145"/>
            <a:ext cx="809202" cy="105717"/>
          </a:xfrm>
          <a:custGeom>
            <a:avLst/>
            <a:gdLst>
              <a:gd name="connsiteX0" fmla="*/ 0 w 809202"/>
              <a:gd name="connsiteY0" fmla="*/ 104060 h 105717"/>
              <a:gd name="connsiteX1" fmla="*/ 0 w 809202"/>
              <a:gd name="connsiteY1" fmla="*/ 4010 h 105717"/>
              <a:gd name="connsiteX2" fmla="*/ 35666 w 809202"/>
              <a:gd name="connsiteY2" fmla="*/ 4010 h 105717"/>
              <a:gd name="connsiteX3" fmla="*/ 55008 w 809202"/>
              <a:gd name="connsiteY3" fmla="*/ 8254 h 105717"/>
              <a:gd name="connsiteX4" fmla="*/ 66489 w 809202"/>
              <a:gd name="connsiteY4" fmla="*/ 19886 h 105717"/>
              <a:gd name="connsiteX5" fmla="*/ 70300 w 809202"/>
              <a:gd name="connsiteY5" fmla="*/ 36395 h 105717"/>
              <a:gd name="connsiteX6" fmla="*/ 66441 w 809202"/>
              <a:gd name="connsiteY6" fmla="*/ 53007 h 105717"/>
              <a:gd name="connsiteX7" fmla="*/ 54912 w 809202"/>
              <a:gd name="connsiteY7" fmla="*/ 64632 h 105717"/>
              <a:gd name="connsiteX8" fmla="*/ 35618 w 809202"/>
              <a:gd name="connsiteY8" fmla="*/ 68883 h 105717"/>
              <a:gd name="connsiteX9" fmla="*/ 11088 w 809202"/>
              <a:gd name="connsiteY9" fmla="*/ 68883 h 105717"/>
              <a:gd name="connsiteX10" fmla="*/ 11088 w 809202"/>
              <a:gd name="connsiteY10" fmla="*/ 56088 h 105717"/>
              <a:gd name="connsiteX11" fmla="*/ 34249 w 809202"/>
              <a:gd name="connsiteY11" fmla="*/ 56088 h 105717"/>
              <a:gd name="connsiteX12" fmla="*/ 46218 w 809202"/>
              <a:gd name="connsiteY12" fmla="*/ 53543 h 105717"/>
              <a:gd name="connsiteX13" fmla="*/ 52959 w 809202"/>
              <a:gd name="connsiteY13" fmla="*/ 46513 h 105717"/>
              <a:gd name="connsiteX14" fmla="*/ 55105 w 809202"/>
              <a:gd name="connsiteY14" fmla="*/ 36395 h 105717"/>
              <a:gd name="connsiteX15" fmla="*/ 52959 w 809202"/>
              <a:gd name="connsiteY15" fmla="*/ 26331 h 105717"/>
              <a:gd name="connsiteX16" fmla="*/ 46169 w 809202"/>
              <a:gd name="connsiteY16" fmla="*/ 19446 h 105717"/>
              <a:gd name="connsiteX17" fmla="*/ 34049 w 809202"/>
              <a:gd name="connsiteY17" fmla="*/ 16956 h 105717"/>
              <a:gd name="connsiteX18" fmla="*/ 15099 w 809202"/>
              <a:gd name="connsiteY18" fmla="*/ 16956 h 105717"/>
              <a:gd name="connsiteX19" fmla="*/ 15099 w 809202"/>
              <a:gd name="connsiteY19" fmla="*/ 104060 h 105717"/>
              <a:gd name="connsiteX20" fmla="*/ 0 w 809202"/>
              <a:gd name="connsiteY20" fmla="*/ 104060 h 105717"/>
              <a:gd name="connsiteX21" fmla="*/ 101432 w 809202"/>
              <a:gd name="connsiteY21" fmla="*/ 59507 h 105717"/>
              <a:gd name="connsiteX22" fmla="*/ 101432 w 809202"/>
              <a:gd name="connsiteY22" fmla="*/ 104060 h 105717"/>
              <a:gd name="connsiteX23" fmla="*/ 86829 w 809202"/>
              <a:gd name="connsiteY23" fmla="*/ 104060 h 105717"/>
              <a:gd name="connsiteX24" fmla="*/ 86829 w 809202"/>
              <a:gd name="connsiteY24" fmla="*/ 4010 h 105717"/>
              <a:gd name="connsiteX25" fmla="*/ 101240 w 809202"/>
              <a:gd name="connsiteY25" fmla="*/ 4010 h 105717"/>
              <a:gd name="connsiteX26" fmla="*/ 101240 w 809202"/>
              <a:gd name="connsiteY26" fmla="*/ 41231 h 105717"/>
              <a:gd name="connsiteX27" fmla="*/ 102168 w 809202"/>
              <a:gd name="connsiteY27" fmla="*/ 41231 h 105717"/>
              <a:gd name="connsiteX28" fmla="*/ 110230 w 809202"/>
              <a:gd name="connsiteY28" fmla="*/ 31607 h 105717"/>
              <a:gd name="connsiteX29" fmla="*/ 124393 w 809202"/>
              <a:gd name="connsiteY29" fmla="*/ 28044 h 105717"/>
              <a:gd name="connsiteX30" fmla="*/ 137875 w 809202"/>
              <a:gd name="connsiteY30" fmla="*/ 31222 h 105717"/>
              <a:gd name="connsiteX31" fmla="*/ 146866 w 809202"/>
              <a:gd name="connsiteY31" fmla="*/ 40694 h 105717"/>
              <a:gd name="connsiteX32" fmla="*/ 150092 w 809202"/>
              <a:gd name="connsiteY32" fmla="*/ 56329 h 105717"/>
              <a:gd name="connsiteX33" fmla="*/ 150092 w 809202"/>
              <a:gd name="connsiteY33" fmla="*/ 104060 h 105717"/>
              <a:gd name="connsiteX34" fmla="*/ 135482 w 809202"/>
              <a:gd name="connsiteY34" fmla="*/ 104060 h 105717"/>
              <a:gd name="connsiteX35" fmla="*/ 135482 w 809202"/>
              <a:gd name="connsiteY35" fmla="*/ 58090 h 105717"/>
              <a:gd name="connsiteX36" fmla="*/ 131231 w 809202"/>
              <a:gd name="connsiteY36" fmla="*/ 45289 h 105717"/>
              <a:gd name="connsiteX37" fmla="*/ 119413 w 809202"/>
              <a:gd name="connsiteY37" fmla="*/ 40694 h 105717"/>
              <a:gd name="connsiteX38" fmla="*/ 110127 w 809202"/>
              <a:gd name="connsiteY38" fmla="*/ 42895 h 105717"/>
              <a:gd name="connsiteX39" fmla="*/ 103730 w 809202"/>
              <a:gd name="connsiteY39" fmla="*/ 49340 h 105717"/>
              <a:gd name="connsiteX40" fmla="*/ 101432 w 809202"/>
              <a:gd name="connsiteY40" fmla="*/ 59507 h 105717"/>
              <a:gd name="connsiteX41" fmla="*/ 191419 w 809202"/>
              <a:gd name="connsiteY41" fmla="*/ 105718 h 105717"/>
              <a:gd name="connsiteX42" fmla="*/ 178521 w 809202"/>
              <a:gd name="connsiteY42" fmla="*/ 103083 h 105717"/>
              <a:gd name="connsiteX43" fmla="*/ 169386 w 809202"/>
              <a:gd name="connsiteY43" fmla="*/ 95317 h 105717"/>
              <a:gd name="connsiteX44" fmla="*/ 166064 w 809202"/>
              <a:gd name="connsiteY44" fmla="*/ 82860 h 105717"/>
              <a:gd name="connsiteX45" fmla="*/ 168513 w 809202"/>
              <a:gd name="connsiteY45" fmla="*/ 72405 h 105717"/>
              <a:gd name="connsiteX46" fmla="*/ 175103 w 809202"/>
              <a:gd name="connsiteY46" fmla="*/ 65904 h 105717"/>
              <a:gd name="connsiteX47" fmla="*/ 184389 w 809202"/>
              <a:gd name="connsiteY47" fmla="*/ 62293 h 105717"/>
              <a:gd name="connsiteX48" fmla="*/ 194844 w 809202"/>
              <a:gd name="connsiteY48" fmla="*/ 60436 h 105717"/>
              <a:gd name="connsiteX49" fmla="*/ 205788 w 809202"/>
              <a:gd name="connsiteY49" fmla="*/ 59163 h 105717"/>
              <a:gd name="connsiteX50" fmla="*/ 211889 w 809202"/>
              <a:gd name="connsiteY50" fmla="*/ 57450 h 105717"/>
              <a:gd name="connsiteX51" fmla="*/ 213795 w 809202"/>
              <a:gd name="connsiteY51" fmla="*/ 53639 h 105717"/>
              <a:gd name="connsiteX52" fmla="*/ 213795 w 809202"/>
              <a:gd name="connsiteY52" fmla="*/ 53302 h 105717"/>
              <a:gd name="connsiteX53" fmla="*/ 210184 w 809202"/>
              <a:gd name="connsiteY53" fmla="*/ 43384 h 105717"/>
              <a:gd name="connsiteX54" fmla="*/ 199529 w 809202"/>
              <a:gd name="connsiteY54" fmla="*/ 39869 h 105717"/>
              <a:gd name="connsiteX55" fmla="*/ 187904 w 809202"/>
              <a:gd name="connsiteY55" fmla="*/ 43136 h 105717"/>
              <a:gd name="connsiteX56" fmla="*/ 182091 w 809202"/>
              <a:gd name="connsiteY56" fmla="*/ 50324 h 105717"/>
              <a:gd name="connsiteX57" fmla="*/ 168361 w 809202"/>
              <a:gd name="connsiteY57" fmla="*/ 47194 h 105717"/>
              <a:gd name="connsiteX58" fmla="*/ 175495 w 809202"/>
              <a:gd name="connsiteY58" fmla="*/ 36154 h 105717"/>
              <a:gd name="connsiteX59" fmla="*/ 186390 w 809202"/>
              <a:gd name="connsiteY59" fmla="*/ 29997 h 105717"/>
              <a:gd name="connsiteX60" fmla="*/ 199336 w 809202"/>
              <a:gd name="connsiteY60" fmla="*/ 28044 h 105717"/>
              <a:gd name="connsiteX61" fmla="*/ 208863 w 809202"/>
              <a:gd name="connsiteY61" fmla="*/ 29117 h 105717"/>
              <a:gd name="connsiteX62" fmla="*/ 218342 w 809202"/>
              <a:gd name="connsiteY62" fmla="*/ 32928 h 105717"/>
              <a:gd name="connsiteX63" fmla="*/ 225619 w 809202"/>
              <a:gd name="connsiteY63" fmla="*/ 40894 h 105717"/>
              <a:gd name="connsiteX64" fmla="*/ 228453 w 809202"/>
              <a:gd name="connsiteY64" fmla="*/ 54231 h 105717"/>
              <a:gd name="connsiteX65" fmla="*/ 228453 w 809202"/>
              <a:gd name="connsiteY65" fmla="*/ 104060 h 105717"/>
              <a:gd name="connsiteX66" fmla="*/ 214187 w 809202"/>
              <a:gd name="connsiteY66" fmla="*/ 104060 h 105717"/>
              <a:gd name="connsiteX67" fmla="*/ 214187 w 809202"/>
              <a:gd name="connsiteY67" fmla="*/ 93804 h 105717"/>
              <a:gd name="connsiteX68" fmla="*/ 213602 w 809202"/>
              <a:gd name="connsiteY68" fmla="*/ 93804 h 105717"/>
              <a:gd name="connsiteX69" fmla="*/ 209351 w 809202"/>
              <a:gd name="connsiteY69" fmla="*/ 99369 h 105717"/>
              <a:gd name="connsiteX70" fmla="*/ 202074 w 809202"/>
              <a:gd name="connsiteY70" fmla="*/ 103916 h 105717"/>
              <a:gd name="connsiteX71" fmla="*/ 191419 w 809202"/>
              <a:gd name="connsiteY71" fmla="*/ 105718 h 105717"/>
              <a:gd name="connsiteX72" fmla="*/ 194597 w 809202"/>
              <a:gd name="connsiteY72" fmla="*/ 93996 h 105717"/>
              <a:gd name="connsiteX73" fmla="*/ 204956 w 809202"/>
              <a:gd name="connsiteY73" fmla="*/ 91603 h 105717"/>
              <a:gd name="connsiteX74" fmla="*/ 211552 w 809202"/>
              <a:gd name="connsiteY74" fmla="*/ 85350 h 105717"/>
              <a:gd name="connsiteX75" fmla="*/ 213843 w 809202"/>
              <a:gd name="connsiteY75" fmla="*/ 76993 h 105717"/>
              <a:gd name="connsiteX76" fmla="*/ 213843 w 809202"/>
              <a:gd name="connsiteY76" fmla="*/ 67321 h 105717"/>
              <a:gd name="connsiteX77" fmla="*/ 210816 w 809202"/>
              <a:gd name="connsiteY77" fmla="*/ 68786 h 105717"/>
              <a:gd name="connsiteX78" fmla="*/ 205788 w 809202"/>
              <a:gd name="connsiteY78" fmla="*/ 69914 h 105717"/>
              <a:gd name="connsiteX79" fmla="*/ 200265 w 809202"/>
              <a:gd name="connsiteY79" fmla="*/ 70740 h 105717"/>
              <a:gd name="connsiteX80" fmla="*/ 195773 w 809202"/>
              <a:gd name="connsiteY80" fmla="*/ 71325 h 105717"/>
              <a:gd name="connsiteX81" fmla="*/ 188000 w 809202"/>
              <a:gd name="connsiteY81" fmla="*/ 73134 h 105717"/>
              <a:gd name="connsiteX82" fmla="*/ 182435 w 809202"/>
              <a:gd name="connsiteY82" fmla="*/ 76800 h 105717"/>
              <a:gd name="connsiteX83" fmla="*/ 180378 w 809202"/>
              <a:gd name="connsiteY83" fmla="*/ 83052 h 105717"/>
              <a:gd name="connsiteX84" fmla="*/ 184389 w 809202"/>
              <a:gd name="connsiteY84" fmla="*/ 91259 h 105717"/>
              <a:gd name="connsiteX85" fmla="*/ 194597 w 809202"/>
              <a:gd name="connsiteY85" fmla="*/ 93996 h 105717"/>
              <a:gd name="connsiteX86" fmla="*/ 247906 w 809202"/>
              <a:gd name="connsiteY86" fmla="*/ 104060 h 105717"/>
              <a:gd name="connsiteX87" fmla="*/ 247906 w 809202"/>
              <a:gd name="connsiteY87" fmla="*/ 29021 h 105717"/>
              <a:gd name="connsiteX88" fmla="*/ 261932 w 809202"/>
              <a:gd name="connsiteY88" fmla="*/ 29021 h 105717"/>
              <a:gd name="connsiteX89" fmla="*/ 261932 w 809202"/>
              <a:gd name="connsiteY89" fmla="*/ 41231 h 105717"/>
              <a:gd name="connsiteX90" fmla="*/ 262860 w 809202"/>
              <a:gd name="connsiteY90" fmla="*/ 41231 h 105717"/>
              <a:gd name="connsiteX91" fmla="*/ 270530 w 809202"/>
              <a:gd name="connsiteY91" fmla="*/ 31559 h 105717"/>
              <a:gd name="connsiteX92" fmla="*/ 283283 w 809202"/>
              <a:gd name="connsiteY92" fmla="*/ 28044 h 105717"/>
              <a:gd name="connsiteX93" fmla="*/ 295885 w 809202"/>
              <a:gd name="connsiteY93" fmla="*/ 31559 h 105717"/>
              <a:gd name="connsiteX94" fmla="*/ 303458 w 809202"/>
              <a:gd name="connsiteY94" fmla="*/ 41231 h 105717"/>
              <a:gd name="connsiteX95" fmla="*/ 304235 w 809202"/>
              <a:gd name="connsiteY95" fmla="*/ 41231 h 105717"/>
              <a:gd name="connsiteX96" fmla="*/ 312785 w 809202"/>
              <a:gd name="connsiteY96" fmla="*/ 31655 h 105717"/>
              <a:gd name="connsiteX97" fmla="*/ 326763 w 809202"/>
              <a:gd name="connsiteY97" fmla="*/ 28044 h 105717"/>
              <a:gd name="connsiteX98" fmla="*/ 343416 w 809202"/>
              <a:gd name="connsiteY98" fmla="*/ 34441 h 105717"/>
              <a:gd name="connsiteX99" fmla="*/ 349916 w 809202"/>
              <a:gd name="connsiteY99" fmla="*/ 53743 h 105717"/>
              <a:gd name="connsiteX100" fmla="*/ 349916 w 809202"/>
              <a:gd name="connsiteY100" fmla="*/ 104060 h 105717"/>
              <a:gd name="connsiteX101" fmla="*/ 335306 w 809202"/>
              <a:gd name="connsiteY101" fmla="*/ 104060 h 105717"/>
              <a:gd name="connsiteX102" fmla="*/ 335306 w 809202"/>
              <a:gd name="connsiteY102" fmla="*/ 55111 h 105717"/>
              <a:gd name="connsiteX103" fmla="*/ 331158 w 809202"/>
              <a:gd name="connsiteY103" fmla="*/ 44065 h 105717"/>
              <a:gd name="connsiteX104" fmla="*/ 321239 w 809202"/>
              <a:gd name="connsiteY104" fmla="*/ 40646 h 105717"/>
              <a:gd name="connsiteX105" fmla="*/ 310151 w 809202"/>
              <a:gd name="connsiteY105" fmla="*/ 45041 h 105717"/>
              <a:gd name="connsiteX106" fmla="*/ 306196 w 809202"/>
              <a:gd name="connsiteY106" fmla="*/ 56233 h 105717"/>
              <a:gd name="connsiteX107" fmla="*/ 306196 w 809202"/>
              <a:gd name="connsiteY107" fmla="*/ 104060 h 105717"/>
              <a:gd name="connsiteX108" fmla="*/ 291633 w 809202"/>
              <a:gd name="connsiteY108" fmla="*/ 104060 h 105717"/>
              <a:gd name="connsiteX109" fmla="*/ 291633 w 809202"/>
              <a:gd name="connsiteY109" fmla="*/ 54183 h 105717"/>
              <a:gd name="connsiteX110" fmla="*/ 287823 w 809202"/>
              <a:gd name="connsiteY110" fmla="*/ 44360 h 105717"/>
              <a:gd name="connsiteX111" fmla="*/ 277904 w 809202"/>
              <a:gd name="connsiteY111" fmla="*/ 40646 h 105717"/>
              <a:gd name="connsiteX112" fmla="*/ 270234 w 809202"/>
              <a:gd name="connsiteY112" fmla="*/ 42847 h 105717"/>
              <a:gd name="connsiteX113" fmla="*/ 264614 w 809202"/>
              <a:gd name="connsiteY113" fmla="*/ 48852 h 105717"/>
              <a:gd name="connsiteX114" fmla="*/ 262516 w 809202"/>
              <a:gd name="connsiteY114" fmla="*/ 57794 h 105717"/>
              <a:gd name="connsiteX115" fmla="*/ 262516 w 809202"/>
              <a:gd name="connsiteY115" fmla="*/ 104060 h 105717"/>
              <a:gd name="connsiteX116" fmla="*/ 247906 w 809202"/>
              <a:gd name="connsiteY116" fmla="*/ 104060 h 105717"/>
              <a:gd name="connsiteX117" fmla="*/ 407078 w 809202"/>
              <a:gd name="connsiteY117" fmla="*/ 104060 h 105717"/>
              <a:gd name="connsiteX118" fmla="*/ 407078 w 809202"/>
              <a:gd name="connsiteY118" fmla="*/ 4010 h 105717"/>
              <a:gd name="connsiteX119" fmla="*/ 443713 w 809202"/>
              <a:gd name="connsiteY119" fmla="*/ 4010 h 105717"/>
              <a:gd name="connsiteX120" fmla="*/ 461350 w 809202"/>
              <a:gd name="connsiteY120" fmla="*/ 7525 h 105717"/>
              <a:gd name="connsiteX121" fmla="*/ 471806 w 809202"/>
              <a:gd name="connsiteY121" fmla="*/ 16956 h 105717"/>
              <a:gd name="connsiteX122" fmla="*/ 475272 w 809202"/>
              <a:gd name="connsiteY122" fmla="*/ 30293 h 105717"/>
              <a:gd name="connsiteX123" fmla="*/ 472982 w 809202"/>
              <a:gd name="connsiteY123" fmla="*/ 40845 h 105717"/>
              <a:gd name="connsiteX124" fmla="*/ 466825 w 809202"/>
              <a:gd name="connsiteY124" fmla="*/ 47683 h 105717"/>
              <a:gd name="connsiteX125" fmla="*/ 458420 w 809202"/>
              <a:gd name="connsiteY125" fmla="*/ 51397 h 105717"/>
              <a:gd name="connsiteX126" fmla="*/ 458420 w 809202"/>
              <a:gd name="connsiteY126" fmla="*/ 52374 h 105717"/>
              <a:gd name="connsiteX127" fmla="*/ 468146 w 809202"/>
              <a:gd name="connsiteY127" fmla="*/ 55600 h 105717"/>
              <a:gd name="connsiteX128" fmla="*/ 476057 w 809202"/>
              <a:gd name="connsiteY128" fmla="*/ 63951 h 105717"/>
              <a:gd name="connsiteX129" fmla="*/ 479186 w 809202"/>
              <a:gd name="connsiteY129" fmla="*/ 77144 h 105717"/>
              <a:gd name="connsiteX130" fmla="*/ 475568 w 809202"/>
              <a:gd name="connsiteY130" fmla="*/ 90915 h 105717"/>
              <a:gd name="connsiteX131" fmla="*/ 464528 w 809202"/>
              <a:gd name="connsiteY131" fmla="*/ 100545 h 105717"/>
              <a:gd name="connsiteX132" fmla="*/ 445426 w 809202"/>
              <a:gd name="connsiteY132" fmla="*/ 104060 h 105717"/>
              <a:gd name="connsiteX133" fmla="*/ 407078 w 809202"/>
              <a:gd name="connsiteY133" fmla="*/ 104060 h 105717"/>
              <a:gd name="connsiteX134" fmla="*/ 422169 w 809202"/>
              <a:gd name="connsiteY134" fmla="*/ 91114 h 105717"/>
              <a:gd name="connsiteX135" fmla="*/ 443961 w 809202"/>
              <a:gd name="connsiteY135" fmla="*/ 91114 h 105717"/>
              <a:gd name="connsiteX136" fmla="*/ 459493 w 809202"/>
              <a:gd name="connsiteY136" fmla="*/ 86912 h 105717"/>
              <a:gd name="connsiteX137" fmla="*/ 464184 w 809202"/>
              <a:gd name="connsiteY137" fmla="*/ 76408 h 105717"/>
              <a:gd name="connsiteX138" fmla="*/ 461790 w 809202"/>
              <a:gd name="connsiteY138" fmla="*/ 67713 h 105717"/>
              <a:gd name="connsiteX139" fmla="*/ 454953 w 809202"/>
              <a:gd name="connsiteY139" fmla="*/ 61412 h 105717"/>
              <a:gd name="connsiteX140" fmla="*/ 444497 w 809202"/>
              <a:gd name="connsiteY140" fmla="*/ 59067 h 105717"/>
              <a:gd name="connsiteX141" fmla="*/ 422169 w 809202"/>
              <a:gd name="connsiteY141" fmla="*/ 59067 h 105717"/>
              <a:gd name="connsiteX142" fmla="*/ 422169 w 809202"/>
              <a:gd name="connsiteY142" fmla="*/ 91114 h 105717"/>
              <a:gd name="connsiteX143" fmla="*/ 422169 w 809202"/>
              <a:gd name="connsiteY143" fmla="*/ 47291 h 105717"/>
              <a:gd name="connsiteX144" fmla="*/ 442399 w 809202"/>
              <a:gd name="connsiteY144" fmla="*/ 47291 h 105717"/>
              <a:gd name="connsiteX145" fmla="*/ 451534 w 809202"/>
              <a:gd name="connsiteY145" fmla="*/ 45337 h 105717"/>
              <a:gd name="connsiteX146" fmla="*/ 458028 w 809202"/>
              <a:gd name="connsiteY146" fmla="*/ 39869 h 105717"/>
              <a:gd name="connsiteX147" fmla="*/ 460470 w 809202"/>
              <a:gd name="connsiteY147" fmla="*/ 31463 h 105717"/>
              <a:gd name="connsiteX148" fmla="*/ 456122 w 809202"/>
              <a:gd name="connsiteY148" fmla="*/ 21055 h 105717"/>
              <a:gd name="connsiteX149" fmla="*/ 442785 w 809202"/>
              <a:gd name="connsiteY149" fmla="*/ 16853 h 105717"/>
              <a:gd name="connsiteX150" fmla="*/ 422169 w 809202"/>
              <a:gd name="connsiteY150" fmla="*/ 16853 h 105717"/>
              <a:gd name="connsiteX151" fmla="*/ 422169 w 809202"/>
              <a:gd name="connsiteY151" fmla="*/ 47291 h 105717"/>
              <a:gd name="connsiteX152" fmla="*/ 517755 w 809202"/>
              <a:gd name="connsiteY152" fmla="*/ 105718 h 105717"/>
              <a:gd name="connsiteX153" fmla="*/ 504858 w 809202"/>
              <a:gd name="connsiteY153" fmla="*/ 103083 h 105717"/>
              <a:gd name="connsiteX154" fmla="*/ 495723 w 809202"/>
              <a:gd name="connsiteY154" fmla="*/ 95317 h 105717"/>
              <a:gd name="connsiteX155" fmla="*/ 492400 w 809202"/>
              <a:gd name="connsiteY155" fmla="*/ 82860 h 105717"/>
              <a:gd name="connsiteX156" fmla="*/ 494842 w 809202"/>
              <a:gd name="connsiteY156" fmla="*/ 72405 h 105717"/>
              <a:gd name="connsiteX157" fmla="*/ 501439 w 809202"/>
              <a:gd name="connsiteY157" fmla="*/ 65904 h 105717"/>
              <a:gd name="connsiteX158" fmla="*/ 510718 w 809202"/>
              <a:gd name="connsiteY158" fmla="*/ 62293 h 105717"/>
              <a:gd name="connsiteX159" fmla="*/ 521174 w 809202"/>
              <a:gd name="connsiteY159" fmla="*/ 60436 h 105717"/>
              <a:gd name="connsiteX160" fmla="*/ 532117 w 809202"/>
              <a:gd name="connsiteY160" fmla="*/ 59163 h 105717"/>
              <a:gd name="connsiteX161" fmla="*/ 538226 w 809202"/>
              <a:gd name="connsiteY161" fmla="*/ 57450 h 105717"/>
              <a:gd name="connsiteX162" fmla="*/ 540131 w 809202"/>
              <a:gd name="connsiteY162" fmla="*/ 53639 h 105717"/>
              <a:gd name="connsiteX163" fmla="*/ 540131 w 809202"/>
              <a:gd name="connsiteY163" fmla="*/ 53302 h 105717"/>
              <a:gd name="connsiteX164" fmla="*/ 536513 w 809202"/>
              <a:gd name="connsiteY164" fmla="*/ 43384 h 105717"/>
              <a:gd name="connsiteX165" fmla="*/ 525865 w 809202"/>
              <a:gd name="connsiteY165" fmla="*/ 39869 h 105717"/>
              <a:gd name="connsiteX166" fmla="*/ 514240 w 809202"/>
              <a:gd name="connsiteY166" fmla="*/ 43136 h 105717"/>
              <a:gd name="connsiteX167" fmla="*/ 508420 w 809202"/>
              <a:gd name="connsiteY167" fmla="*/ 50324 h 105717"/>
              <a:gd name="connsiteX168" fmla="*/ 494698 w 809202"/>
              <a:gd name="connsiteY168" fmla="*/ 47194 h 105717"/>
              <a:gd name="connsiteX169" fmla="*/ 501831 w 809202"/>
              <a:gd name="connsiteY169" fmla="*/ 36154 h 105717"/>
              <a:gd name="connsiteX170" fmla="*/ 512720 w 809202"/>
              <a:gd name="connsiteY170" fmla="*/ 29997 h 105717"/>
              <a:gd name="connsiteX171" fmla="*/ 525665 w 809202"/>
              <a:gd name="connsiteY171" fmla="*/ 28044 h 105717"/>
              <a:gd name="connsiteX172" fmla="*/ 535192 w 809202"/>
              <a:gd name="connsiteY172" fmla="*/ 29117 h 105717"/>
              <a:gd name="connsiteX173" fmla="*/ 544671 w 809202"/>
              <a:gd name="connsiteY173" fmla="*/ 32928 h 105717"/>
              <a:gd name="connsiteX174" fmla="*/ 551949 w 809202"/>
              <a:gd name="connsiteY174" fmla="*/ 40894 h 105717"/>
              <a:gd name="connsiteX175" fmla="*/ 554783 w 809202"/>
              <a:gd name="connsiteY175" fmla="*/ 54231 h 105717"/>
              <a:gd name="connsiteX176" fmla="*/ 554783 w 809202"/>
              <a:gd name="connsiteY176" fmla="*/ 104060 h 105717"/>
              <a:gd name="connsiteX177" fmla="*/ 540523 w 809202"/>
              <a:gd name="connsiteY177" fmla="*/ 104060 h 105717"/>
              <a:gd name="connsiteX178" fmla="*/ 540523 w 809202"/>
              <a:gd name="connsiteY178" fmla="*/ 93804 h 105717"/>
              <a:gd name="connsiteX179" fmla="*/ 539932 w 809202"/>
              <a:gd name="connsiteY179" fmla="*/ 93804 h 105717"/>
              <a:gd name="connsiteX180" fmla="*/ 535681 w 809202"/>
              <a:gd name="connsiteY180" fmla="*/ 99369 h 105717"/>
              <a:gd name="connsiteX181" fmla="*/ 528403 w 809202"/>
              <a:gd name="connsiteY181" fmla="*/ 103916 h 105717"/>
              <a:gd name="connsiteX182" fmla="*/ 517755 w 809202"/>
              <a:gd name="connsiteY182" fmla="*/ 105718 h 105717"/>
              <a:gd name="connsiteX183" fmla="*/ 520933 w 809202"/>
              <a:gd name="connsiteY183" fmla="*/ 93996 h 105717"/>
              <a:gd name="connsiteX184" fmla="*/ 531285 w 809202"/>
              <a:gd name="connsiteY184" fmla="*/ 91603 h 105717"/>
              <a:gd name="connsiteX185" fmla="*/ 537882 w 809202"/>
              <a:gd name="connsiteY185" fmla="*/ 85350 h 105717"/>
              <a:gd name="connsiteX186" fmla="*/ 540179 w 809202"/>
              <a:gd name="connsiteY186" fmla="*/ 76993 h 105717"/>
              <a:gd name="connsiteX187" fmla="*/ 540179 w 809202"/>
              <a:gd name="connsiteY187" fmla="*/ 67321 h 105717"/>
              <a:gd name="connsiteX188" fmla="*/ 537153 w 809202"/>
              <a:gd name="connsiteY188" fmla="*/ 68786 h 105717"/>
              <a:gd name="connsiteX189" fmla="*/ 532117 w 809202"/>
              <a:gd name="connsiteY189" fmla="*/ 69914 h 105717"/>
              <a:gd name="connsiteX190" fmla="*/ 526594 w 809202"/>
              <a:gd name="connsiteY190" fmla="*/ 70740 h 105717"/>
              <a:gd name="connsiteX191" fmla="*/ 522102 w 809202"/>
              <a:gd name="connsiteY191" fmla="*/ 71325 h 105717"/>
              <a:gd name="connsiteX192" fmla="*/ 514336 w 809202"/>
              <a:gd name="connsiteY192" fmla="*/ 73134 h 105717"/>
              <a:gd name="connsiteX193" fmla="*/ 508765 w 809202"/>
              <a:gd name="connsiteY193" fmla="*/ 76800 h 105717"/>
              <a:gd name="connsiteX194" fmla="*/ 506715 w 809202"/>
              <a:gd name="connsiteY194" fmla="*/ 83052 h 105717"/>
              <a:gd name="connsiteX195" fmla="*/ 510718 w 809202"/>
              <a:gd name="connsiteY195" fmla="*/ 91259 h 105717"/>
              <a:gd name="connsiteX196" fmla="*/ 520933 w 809202"/>
              <a:gd name="connsiteY196" fmla="*/ 93996 h 105717"/>
              <a:gd name="connsiteX197" fmla="*/ 611820 w 809202"/>
              <a:gd name="connsiteY197" fmla="*/ 104060 h 105717"/>
              <a:gd name="connsiteX198" fmla="*/ 611820 w 809202"/>
              <a:gd name="connsiteY198" fmla="*/ 4010 h 105717"/>
              <a:gd name="connsiteX199" fmla="*/ 626919 w 809202"/>
              <a:gd name="connsiteY199" fmla="*/ 4010 h 105717"/>
              <a:gd name="connsiteX200" fmla="*/ 626919 w 809202"/>
              <a:gd name="connsiteY200" fmla="*/ 47490 h 105717"/>
              <a:gd name="connsiteX201" fmla="*/ 676796 w 809202"/>
              <a:gd name="connsiteY201" fmla="*/ 47490 h 105717"/>
              <a:gd name="connsiteX202" fmla="*/ 676796 w 809202"/>
              <a:gd name="connsiteY202" fmla="*/ 4010 h 105717"/>
              <a:gd name="connsiteX203" fmla="*/ 691943 w 809202"/>
              <a:gd name="connsiteY203" fmla="*/ 4010 h 105717"/>
              <a:gd name="connsiteX204" fmla="*/ 691943 w 809202"/>
              <a:gd name="connsiteY204" fmla="*/ 104060 h 105717"/>
              <a:gd name="connsiteX205" fmla="*/ 676796 w 809202"/>
              <a:gd name="connsiteY205" fmla="*/ 104060 h 105717"/>
              <a:gd name="connsiteX206" fmla="*/ 676796 w 809202"/>
              <a:gd name="connsiteY206" fmla="*/ 60436 h 105717"/>
              <a:gd name="connsiteX207" fmla="*/ 626919 w 809202"/>
              <a:gd name="connsiteY207" fmla="*/ 60436 h 105717"/>
              <a:gd name="connsiteX208" fmla="*/ 626919 w 809202"/>
              <a:gd name="connsiteY208" fmla="*/ 104060 h 105717"/>
              <a:gd name="connsiteX209" fmla="*/ 611820 w 809202"/>
              <a:gd name="connsiteY209" fmla="*/ 104060 h 105717"/>
              <a:gd name="connsiteX210" fmla="*/ 712757 w 809202"/>
              <a:gd name="connsiteY210" fmla="*/ 104060 h 105717"/>
              <a:gd name="connsiteX211" fmla="*/ 712757 w 809202"/>
              <a:gd name="connsiteY211" fmla="*/ 29021 h 105717"/>
              <a:gd name="connsiteX212" fmla="*/ 727361 w 809202"/>
              <a:gd name="connsiteY212" fmla="*/ 29021 h 105717"/>
              <a:gd name="connsiteX213" fmla="*/ 727361 w 809202"/>
              <a:gd name="connsiteY213" fmla="*/ 104060 h 105717"/>
              <a:gd name="connsiteX214" fmla="*/ 712757 w 809202"/>
              <a:gd name="connsiteY214" fmla="*/ 104060 h 105717"/>
              <a:gd name="connsiteX215" fmla="*/ 720131 w 809202"/>
              <a:gd name="connsiteY215" fmla="*/ 17444 h 105717"/>
              <a:gd name="connsiteX216" fmla="*/ 713583 w 809202"/>
              <a:gd name="connsiteY216" fmla="*/ 14899 h 105717"/>
              <a:gd name="connsiteX217" fmla="*/ 710900 w 809202"/>
              <a:gd name="connsiteY217" fmla="*/ 8743 h 105717"/>
              <a:gd name="connsiteX218" fmla="*/ 713583 w 809202"/>
              <a:gd name="connsiteY218" fmla="*/ 2593 h 105717"/>
              <a:gd name="connsiteX219" fmla="*/ 720131 w 809202"/>
              <a:gd name="connsiteY219" fmla="*/ 0 h 105717"/>
              <a:gd name="connsiteX220" fmla="*/ 726632 w 809202"/>
              <a:gd name="connsiteY220" fmla="*/ 2593 h 105717"/>
              <a:gd name="connsiteX221" fmla="*/ 729362 w 809202"/>
              <a:gd name="connsiteY221" fmla="*/ 8743 h 105717"/>
              <a:gd name="connsiteX222" fmla="*/ 726632 w 809202"/>
              <a:gd name="connsiteY222" fmla="*/ 14899 h 105717"/>
              <a:gd name="connsiteX223" fmla="*/ 720131 w 809202"/>
              <a:gd name="connsiteY223" fmla="*/ 17444 h 105717"/>
              <a:gd name="connsiteX224" fmla="*/ 794551 w 809202"/>
              <a:gd name="connsiteY224" fmla="*/ 72941 h 105717"/>
              <a:gd name="connsiteX225" fmla="*/ 794551 w 809202"/>
              <a:gd name="connsiteY225" fmla="*/ 29021 h 105717"/>
              <a:gd name="connsiteX226" fmla="*/ 809203 w 809202"/>
              <a:gd name="connsiteY226" fmla="*/ 29021 h 105717"/>
              <a:gd name="connsiteX227" fmla="*/ 809203 w 809202"/>
              <a:gd name="connsiteY227" fmla="*/ 104060 h 105717"/>
              <a:gd name="connsiteX228" fmla="*/ 794840 w 809202"/>
              <a:gd name="connsiteY228" fmla="*/ 104060 h 105717"/>
              <a:gd name="connsiteX229" fmla="*/ 794840 w 809202"/>
              <a:gd name="connsiteY229" fmla="*/ 91066 h 105717"/>
              <a:gd name="connsiteX230" fmla="*/ 794063 w 809202"/>
              <a:gd name="connsiteY230" fmla="*/ 91066 h 105717"/>
              <a:gd name="connsiteX231" fmla="*/ 785754 w 809202"/>
              <a:gd name="connsiteY231" fmla="*/ 101082 h 105717"/>
              <a:gd name="connsiteX232" fmla="*/ 771639 w 809202"/>
              <a:gd name="connsiteY232" fmla="*/ 105037 h 105717"/>
              <a:gd name="connsiteX233" fmla="*/ 758837 w 809202"/>
              <a:gd name="connsiteY233" fmla="*/ 101859 h 105717"/>
              <a:gd name="connsiteX234" fmla="*/ 750143 w 809202"/>
              <a:gd name="connsiteY234" fmla="*/ 92332 h 105717"/>
              <a:gd name="connsiteX235" fmla="*/ 747013 w 809202"/>
              <a:gd name="connsiteY235" fmla="*/ 76752 h 105717"/>
              <a:gd name="connsiteX236" fmla="*/ 747013 w 809202"/>
              <a:gd name="connsiteY236" fmla="*/ 29021 h 105717"/>
              <a:gd name="connsiteX237" fmla="*/ 761623 w 809202"/>
              <a:gd name="connsiteY237" fmla="*/ 29021 h 105717"/>
              <a:gd name="connsiteX238" fmla="*/ 761623 w 809202"/>
              <a:gd name="connsiteY238" fmla="*/ 74991 h 105717"/>
              <a:gd name="connsiteX239" fmla="*/ 765874 w 809202"/>
              <a:gd name="connsiteY239" fmla="*/ 87207 h 105717"/>
              <a:gd name="connsiteX240" fmla="*/ 776914 w 809202"/>
              <a:gd name="connsiteY240" fmla="*/ 91747 h 105717"/>
              <a:gd name="connsiteX241" fmla="*/ 785073 w 809202"/>
              <a:gd name="connsiteY241" fmla="*/ 89697 h 105717"/>
              <a:gd name="connsiteX242" fmla="*/ 791862 w 809202"/>
              <a:gd name="connsiteY242" fmla="*/ 83493 h 105717"/>
              <a:gd name="connsiteX243" fmla="*/ 794551 w 809202"/>
              <a:gd name="connsiteY243" fmla="*/ 72941 h 10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809202" h="105717">
                <a:moveTo>
                  <a:pt x="0" y="104060"/>
                </a:moveTo>
                <a:lnTo>
                  <a:pt x="0" y="4010"/>
                </a:lnTo>
                <a:lnTo>
                  <a:pt x="35666" y="4010"/>
                </a:lnTo>
                <a:cubicBezTo>
                  <a:pt x="43445" y="4010"/>
                  <a:pt x="49898" y="5427"/>
                  <a:pt x="55008" y="8254"/>
                </a:cubicBezTo>
                <a:cubicBezTo>
                  <a:pt x="60126" y="11088"/>
                  <a:pt x="63951" y="14968"/>
                  <a:pt x="66489" y="19886"/>
                </a:cubicBezTo>
                <a:cubicBezTo>
                  <a:pt x="69034" y="24770"/>
                  <a:pt x="70300" y="30273"/>
                  <a:pt x="70300" y="36395"/>
                </a:cubicBezTo>
                <a:cubicBezTo>
                  <a:pt x="70300" y="42551"/>
                  <a:pt x="69013" y="48088"/>
                  <a:pt x="66441" y="53007"/>
                </a:cubicBezTo>
                <a:cubicBezTo>
                  <a:pt x="63902" y="57891"/>
                  <a:pt x="60057" y="61770"/>
                  <a:pt x="54912" y="64632"/>
                </a:cubicBezTo>
                <a:cubicBezTo>
                  <a:pt x="49801" y="67466"/>
                  <a:pt x="43363" y="68883"/>
                  <a:pt x="35618" y="68883"/>
                </a:cubicBezTo>
                <a:lnTo>
                  <a:pt x="11088" y="68883"/>
                </a:lnTo>
                <a:lnTo>
                  <a:pt x="11088" y="56088"/>
                </a:lnTo>
                <a:lnTo>
                  <a:pt x="34249" y="56088"/>
                </a:lnTo>
                <a:cubicBezTo>
                  <a:pt x="39167" y="56088"/>
                  <a:pt x="43156" y="55235"/>
                  <a:pt x="46218" y="53543"/>
                </a:cubicBezTo>
                <a:cubicBezTo>
                  <a:pt x="49278" y="51817"/>
                  <a:pt x="51528" y="49471"/>
                  <a:pt x="52959" y="46513"/>
                </a:cubicBezTo>
                <a:cubicBezTo>
                  <a:pt x="54389" y="43549"/>
                  <a:pt x="55105" y="40178"/>
                  <a:pt x="55105" y="36395"/>
                </a:cubicBezTo>
                <a:cubicBezTo>
                  <a:pt x="55105" y="32619"/>
                  <a:pt x="54389" y="29261"/>
                  <a:pt x="52959" y="26331"/>
                </a:cubicBezTo>
                <a:cubicBezTo>
                  <a:pt x="51528" y="23401"/>
                  <a:pt x="49258" y="21104"/>
                  <a:pt x="46169" y="19446"/>
                </a:cubicBezTo>
                <a:cubicBezTo>
                  <a:pt x="43108" y="17781"/>
                  <a:pt x="39064" y="16956"/>
                  <a:pt x="34049" y="16956"/>
                </a:cubicBezTo>
                <a:lnTo>
                  <a:pt x="15099" y="16956"/>
                </a:lnTo>
                <a:lnTo>
                  <a:pt x="15099" y="104060"/>
                </a:lnTo>
                <a:lnTo>
                  <a:pt x="0" y="104060"/>
                </a:lnTo>
                <a:close/>
                <a:moveTo>
                  <a:pt x="101432" y="59507"/>
                </a:moveTo>
                <a:lnTo>
                  <a:pt x="101432" y="104060"/>
                </a:lnTo>
                <a:lnTo>
                  <a:pt x="86829" y="104060"/>
                </a:lnTo>
                <a:lnTo>
                  <a:pt x="86829" y="4010"/>
                </a:lnTo>
                <a:lnTo>
                  <a:pt x="101240" y="4010"/>
                </a:lnTo>
                <a:lnTo>
                  <a:pt x="101240" y="41231"/>
                </a:lnTo>
                <a:lnTo>
                  <a:pt x="102168" y="41231"/>
                </a:lnTo>
                <a:cubicBezTo>
                  <a:pt x="103922" y="37193"/>
                  <a:pt x="106612" y="33987"/>
                  <a:pt x="110230" y="31607"/>
                </a:cubicBezTo>
                <a:cubicBezTo>
                  <a:pt x="113841" y="29234"/>
                  <a:pt x="118567" y="28044"/>
                  <a:pt x="124393" y="28044"/>
                </a:cubicBezTo>
                <a:cubicBezTo>
                  <a:pt x="129538" y="28044"/>
                  <a:pt x="134037" y="29104"/>
                  <a:pt x="137875" y="31222"/>
                </a:cubicBezTo>
                <a:cubicBezTo>
                  <a:pt x="141755" y="33334"/>
                  <a:pt x="144747" y="36498"/>
                  <a:pt x="146866" y="40694"/>
                </a:cubicBezTo>
                <a:cubicBezTo>
                  <a:pt x="149019" y="44862"/>
                  <a:pt x="150092" y="50076"/>
                  <a:pt x="150092" y="56329"/>
                </a:cubicBezTo>
                <a:lnTo>
                  <a:pt x="150092" y="104060"/>
                </a:lnTo>
                <a:lnTo>
                  <a:pt x="135482" y="104060"/>
                </a:lnTo>
                <a:lnTo>
                  <a:pt x="135482" y="58090"/>
                </a:lnTo>
                <a:cubicBezTo>
                  <a:pt x="135482" y="52587"/>
                  <a:pt x="134065" y="48315"/>
                  <a:pt x="131231" y="45289"/>
                </a:cubicBezTo>
                <a:cubicBezTo>
                  <a:pt x="128403" y="42228"/>
                  <a:pt x="124462" y="40694"/>
                  <a:pt x="119413" y="40694"/>
                </a:cubicBezTo>
                <a:cubicBezTo>
                  <a:pt x="115960" y="40694"/>
                  <a:pt x="112865" y="41430"/>
                  <a:pt x="110127" y="42895"/>
                </a:cubicBezTo>
                <a:cubicBezTo>
                  <a:pt x="107424" y="44360"/>
                  <a:pt x="105291" y="46513"/>
                  <a:pt x="103730" y="49340"/>
                </a:cubicBezTo>
                <a:cubicBezTo>
                  <a:pt x="102196" y="52147"/>
                  <a:pt x="101432" y="55531"/>
                  <a:pt x="101432" y="59507"/>
                </a:cubicBezTo>
                <a:close/>
                <a:moveTo>
                  <a:pt x="191419" y="105718"/>
                </a:moveTo>
                <a:cubicBezTo>
                  <a:pt x="186666" y="105718"/>
                  <a:pt x="182366" y="104844"/>
                  <a:pt x="178521" y="103083"/>
                </a:cubicBezTo>
                <a:cubicBezTo>
                  <a:pt x="174683" y="101295"/>
                  <a:pt x="171636" y="98702"/>
                  <a:pt x="169386" y="95317"/>
                </a:cubicBezTo>
                <a:cubicBezTo>
                  <a:pt x="167171" y="91926"/>
                  <a:pt x="166064" y="87778"/>
                  <a:pt x="166064" y="82860"/>
                </a:cubicBezTo>
                <a:cubicBezTo>
                  <a:pt x="166064" y="78623"/>
                  <a:pt x="166882" y="75135"/>
                  <a:pt x="168513" y="72405"/>
                </a:cubicBezTo>
                <a:cubicBezTo>
                  <a:pt x="170136" y="69667"/>
                  <a:pt x="172337" y="67500"/>
                  <a:pt x="175103" y="65904"/>
                </a:cubicBezTo>
                <a:cubicBezTo>
                  <a:pt x="177875" y="64308"/>
                  <a:pt x="180970" y="63105"/>
                  <a:pt x="184389" y="62293"/>
                </a:cubicBezTo>
                <a:cubicBezTo>
                  <a:pt x="187807" y="61474"/>
                  <a:pt x="191295" y="60855"/>
                  <a:pt x="194844" y="60436"/>
                </a:cubicBezTo>
                <a:cubicBezTo>
                  <a:pt x="199336" y="59913"/>
                  <a:pt x="202982" y="59487"/>
                  <a:pt x="205788" y="59163"/>
                </a:cubicBezTo>
                <a:cubicBezTo>
                  <a:pt x="208588" y="58806"/>
                  <a:pt x="210624" y="58235"/>
                  <a:pt x="211889" y="57450"/>
                </a:cubicBezTo>
                <a:cubicBezTo>
                  <a:pt x="213162" y="56673"/>
                  <a:pt x="213795" y="55401"/>
                  <a:pt x="213795" y="53639"/>
                </a:cubicBezTo>
                <a:lnTo>
                  <a:pt x="213795" y="53302"/>
                </a:lnTo>
                <a:cubicBezTo>
                  <a:pt x="213795" y="49031"/>
                  <a:pt x="212591" y="45729"/>
                  <a:pt x="210184" y="43384"/>
                </a:cubicBezTo>
                <a:cubicBezTo>
                  <a:pt x="207804" y="41038"/>
                  <a:pt x="204254" y="39869"/>
                  <a:pt x="199529" y="39869"/>
                </a:cubicBezTo>
                <a:cubicBezTo>
                  <a:pt x="194617" y="39869"/>
                  <a:pt x="190738" y="40955"/>
                  <a:pt x="187904" y="43136"/>
                </a:cubicBezTo>
                <a:cubicBezTo>
                  <a:pt x="185104" y="45289"/>
                  <a:pt x="183164" y="47683"/>
                  <a:pt x="182091" y="50324"/>
                </a:cubicBezTo>
                <a:lnTo>
                  <a:pt x="168361" y="47194"/>
                </a:lnTo>
                <a:cubicBezTo>
                  <a:pt x="169992" y="42634"/>
                  <a:pt x="172372" y="38953"/>
                  <a:pt x="175495" y="36154"/>
                </a:cubicBezTo>
                <a:cubicBezTo>
                  <a:pt x="178652" y="33320"/>
                  <a:pt x="182284" y="31270"/>
                  <a:pt x="186390" y="29997"/>
                </a:cubicBezTo>
                <a:cubicBezTo>
                  <a:pt x="190497" y="28698"/>
                  <a:pt x="194810" y="28044"/>
                  <a:pt x="199336" y="28044"/>
                </a:cubicBezTo>
                <a:cubicBezTo>
                  <a:pt x="202335" y="28044"/>
                  <a:pt x="205506" y="28402"/>
                  <a:pt x="208863" y="29117"/>
                </a:cubicBezTo>
                <a:cubicBezTo>
                  <a:pt x="212247" y="29805"/>
                  <a:pt x="215411" y="31071"/>
                  <a:pt x="218342" y="32928"/>
                </a:cubicBezTo>
                <a:cubicBezTo>
                  <a:pt x="221306" y="34785"/>
                  <a:pt x="223728" y="37440"/>
                  <a:pt x="225619" y="40894"/>
                </a:cubicBezTo>
                <a:cubicBezTo>
                  <a:pt x="227511" y="44312"/>
                  <a:pt x="228453" y="48756"/>
                  <a:pt x="228453" y="54231"/>
                </a:cubicBezTo>
                <a:lnTo>
                  <a:pt x="228453" y="104060"/>
                </a:lnTo>
                <a:lnTo>
                  <a:pt x="214187" y="104060"/>
                </a:lnTo>
                <a:lnTo>
                  <a:pt x="214187" y="93804"/>
                </a:lnTo>
                <a:lnTo>
                  <a:pt x="213602" y="93804"/>
                </a:lnTo>
                <a:cubicBezTo>
                  <a:pt x="212660" y="95689"/>
                  <a:pt x="211243" y="97546"/>
                  <a:pt x="209351" y="99369"/>
                </a:cubicBezTo>
                <a:cubicBezTo>
                  <a:pt x="207460" y="101192"/>
                  <a:pt x="205038" y="102712"/>
                  <a:pt x="202074" y="103916"/>
                </a:cubicBezTo>
                <a:cubicBezTo>
                  <a:pt x="199109" y="105119"/>
                  <a:pt x="195560" y="105718"/>
                  <a:pt x="191419" y="105718"/>
                </a:cubicBezTo>
                <a:close/>
                <a:moveTo>
                  <a:pt x="194597" y="93996"/>
                </a:moveTo>
                <a:cubicBezTo>
                  <a:pt x="198634" y="93996"/>
                  <a:pt x="202087" y="93199"/>
                  <a:pt x="204956" y="91603"/>
                </a:cubicBezTo>
                <a:cubicBezTo>
                  <a:pt x="207852" y="90007"/>
                  <a:pt x="210053" y="87923"/>
                  <a:pt x="211552" y="85350"/>
                </a:cubicBezTo>
                <a:cubicBezTo>
                  <a:pt x="213079" y="82743"/>
                  <a:pt x="213843" y="79957"/>
                  <a:pt x="213843" y="76993"/>
                </a:cubicBezTo>
                <a:lnTo>
                  <a:pt x="213843" y="67321"/>
                </a:lnTo>
                <a:cubicBezTo>
                  <a:pt x="213327" y="67844"/>
                  <a:pt x="212316" y="68333"/>
                  <a:pt x="210816" y="68786"/>
                </a:cubicBezTo>
                <a:cubicBezTo>
                  <a:pt x="209351" y="69213"/>
                  <a:pt x="207673" y="69584"/>
                  <a:pt x="205788" y="69914"/>
                </a:cubicBezTo>
                <a:cubicBezTo>
                  <a:pt x="203897" y="70203"/>
                  <a:pt x="202053" y="70478"/>
                  <a:pt x="200265" y="70740"/>
                </a:cubicBezTo>
                <a:cubicBezTo>
                  <a:pt x="198476" y="70967"/>
                  <a:pt x="196977" y="71166"/>
                  <a:pt x="195773" y="71325"/>
                </a:cubicBezTo>
                <a:cubicBezTo>
                  <a:pt x="192939" y="71689"/>
                  <a:pt x="190346" y="72287"/>
                  <a:pt x="188000" y="73134"/>
                </a:cubicBezTo>
                <a:cubicBezTo>
                  <a:pt x="185689" y="73980"/>
                  <a:pt x="183831" y="75204"/>
                  <a:pt x="182435" y="76800"/>
                </a:cubicBezTo>
                <a:cubicBezTo>
                  <a:pt x="181066" y="78361"/>
                  <a:pt x="180378" y="80446"/>
                  <a:pt x="180378" y="83052"/>
                </a:cubicBezTo>
                <a:cubicBezTo>
                  <a:pt x="180378" y="86671"/>
                  <a:pt x="181720" y="89402"/>
                  <a:pt x="184389" y="91259"/>
                </a:cubicBezTo>
                <a:cubicBezTo>
                  <a:pt x="187058" y="93082"/>
                  <a:pt x="190463" y="93996"/>
                  <a:pt x="194597" y="93996"/>
                </a:cubicBezTo>
                <a:close/>
                <a:moveTo>
                  <a:pt x="247906" y="104060"/>
                </a:moveTo>
                <a:lnTo>
                  <a:pt x="247906" y="29021"/>
                </a:lnTo>
                <a:lnTo>
                  <a:pt x="261932" y="29021"/>
                </a:lnTo>
                <a:lnTo>
                  <a:pt x="261932" y="41231"/>
                </a:lnTo>
                <a:lnTo>
                  <a:pt x="262860" y="41231"/>
                </a:lnTo>
                <a:cubicBezTo>
                  <a:pt x="264422" y="37097"/>
                  <a:pt x="266980" y="33870"/>
                  <a:pt x="270530" y="31559"/>
                </a:cubicBezTo>
                <a:cubicBezTo>
                  <a:pt x="274079" y="29214"/>
                  <a:pt x="278330" y="28044"/>
                  <a:pt x="283283" y="28044"/>
                </a:cubicBezTo>
                <a:cubicBezTo>
                  <a:pt x="288297" y="28044"/>
                  <a:pt x="292500" y="29214"/>
                  <a:pt x="295885" y="31559"/>
                </a:cubicBezTo>
                <a:cubicBezTo>
                  <a:pt x="299303" y="33905"/>
                  <a:pt x="301828" y="37131"/>
                  <a:pt x="303458" y="41231"/>
                </a:cubicBezTo>
                <a:lnTo>
                  <a:pt x="304235" y="41231"/>
                </a:lnTo>
                <a:cubicBezTo>
                  <a:pt x="306030" y="37227"/>
                  <a:pt x="308878" y="34035"/>
                  <a:pt x="312785" y="31655"/>
                </a:cubicBezTo>
                <a:cubicBezTo>
                  <a:pt x="316692" y="29248"/>
                  <a:pt x="321356" y="28044"/>
                  <a:pt x="326763" y="28044"/>
                </a:cubicBezTo>
                <a:cubicBezTo>
                  <a:pt x="333566" y="28044"/>
                  <a:pt x="339117" y="30176"/>
                  <a:pt x="343416" y="34441"/>
                </a:cubicBezTo>
                <a:cubicBezTo>
                  <a:pt x="347749" y="38713"/>
                  <a:pt x="349916" y="45144"/>
                  <a:pt x="349916" y="53743"/>
                </a:cubicBezTo>
                <a:lnTo>
                  <a:pt x="349916" y="104060"/>
                </a:lnTo>
                <a:lnTo>
                  <a:pt x="335306" y="104060"/>
                </a:lnTo>
                <a:lnTo>
                  <a:pt x="335306" y="55111"/>
                </a:lnTo>
                <a:cubicBezTo>
                  <a:pt x="335306" y="50028"/>
                  <a:pt x="333923" y="46348"/>
                  <a:pt x="331158" y="44065"/>
                </a:cubicBezTo>
                <a:cubicBezTo>
                  <a:pt x="328386" y="41788"/>
                  <a:pt x="325084" y="40646"/>
                  <a:pt x="321239" y="40646"/>
                </a:cubicBezTo>
                <a:cubicBezTo>
                  <a:pt x="316486" y="40646"/>
                  <a:pt x="312785" y="42111"/>
                  <a:pt x="310151" y="45041"/>
                </a:cubicBezTo>
                <a:cubicBezTo>
                  <a:pt x="307509" y="47944"/>
                  <a:pt x="306196" y="51672"/>
                  <a:pt x="306196" y="56233"/>
                </a:cubicBezTo>
                <a:lnTo>
                  <a:pt x="306196" y="104060"/>
                </a:lnTo>
                <a:lnTo>
                  <a:pt x="291633" y="104060"/>
                </a:lnTo>
                <a:lnTo>
                  <a:pt x="291633" y="54183"/>
                </a:lnTo>
                <a:cubicBezTo>
                  <a:pt x="291633" y="50111"/>
                  <a:pt x="290361" y="46837"/>
                  <a:pt x="287823" y="44360"/>
                </a:cubicBezTo>
                <a:cubicBezTo>
                  <a:pt x="285285" y="41884"/>
                  <a:pt x="281976" y="40646"/>
                  <a:pt x="277904" y="40646"/>
                </a:cubicBezTo>
                <a:cubicBezTo>
                  <a:pt x="275139" y="40646"/>
                  <a:pt x="272580" y="41382"/>
                  <a:pt x="270234" y="42847"/>
                </a:cubicBezTo>
                <a:cubicBezTo>
                  <a:pt x="267923" y="44278"/>
                  <a:pt x="266052" y="46279"/>
                  <a:pt x="264614" y="48852"/>
                </a:cubicBezTo>
                <a:cubicBezTo>
                  <a:pt x="263218" y="51425"/>
                  <a:pt x="262516" y="54410"/>
                  <a:pt x="262516" y="57794"/>
                </a:cubicBezTo>
                <a:lnTo>
                  <a:pt x="262516" y="104060"/>
                </a:lnTo>
                <a:lnTo>
                  <a:pt x="247906" y="104060"/>
                </a:lnTo>
                <a:close/>
                <a:moveTo>
                  <a:pt x="407078" y="104060"/>
                </a:moveTo>
                <a:lnTo>
                  <a:pt x="407078" y="4010"/>
                </a:lnTo>
                <a:lnTo>
                  <a:pt x="443713" y="4010"/>
                </a:lnTo>
                <a:cubicBezTo>
                  <a:pt x="450819" y="4010"/>
                  <a:pt x="456693" y="5180"/>
                  <a:pt x="461350" y="7525"/>
                </a:cubicBezTo>
                <a:cubicBezTo>
                  <a:pt x="466007" y="9836"/>
                  <a:pt x="469494" y="12980"/>
                  <a:pt x="471806" y="16956"/>
                </a:cubicBezTo>
                <a:cubicBezTo>
                  <a:pt x="474117" y="20897"/>
                  <a:pt x="475272" y="25341"/>
                  <a:pt x="475272" y="30293"/>
                </a:cubicBezTo>
                <a:cubicBezTo>
                  <a:pt x="475272" y="34462"/>
                  <a:pt x="474509" y="37977"/>
                  <a:pt x="472982" y="40845"/>
                </a:cubicBezTo>
                <a:cubicBezTo>
                  <a:pt x="471448" y="43679"/>
                  <a:pt x="469398" y="45956"/>
                  <a:pt x="466825" y="47683"/>
                </a:cubicBezTo>
                <a:cubicBezTo>
                  <a:pt x="464280" y="49375"/>
                  <a:pt x="461481" y="50613"/>
                  <a:pt x="458420" y="51397"/>
                </a:cubicBezTo>
                <a:lnTo>
                  <a:pt x="458420" y="52374"/>
                </a:lnTo>
                <a:cubicBezTo>
                  <a:pt x="461742" y="52532"/>
                  <a:pt x="464982" y="53612"/>
                  <a:pt x="468146" y="55600"/>
                </a:cubicBezTo>
                <a:cubicBezTo>
                  <a:pt x="471338" y="57554"/>
                  <a:pt x="473972" y="60332"/>
                  <a:pt x="476057" y="63951"/>
                </a:cubicBezTo>
                <a:cubicBezTo>
                  <a:pt x="478141" y="67569"/>
                  <a:pt x="479186" y="71964"/>
                  <a:pt x="479186" y="77144"/>
                </a:cubicBezTo>
                <a:cubicBezTo>
                  <a:pt x="479186" y="82255"/>
                  <a:pt x="477976" y="86849"/>
                  <a:pt x="475568" y="90915"/>
                </a:cubicBezTo>
                <a:cubicBezTo>
                  <a:pt x="473188" y="94960"/>
                  <a:pt x="469508" y="98165"/>
                  <a:pt x="464528" y="100545"/>
                </a:cubicBezTo>
                <a:cubicBezTo>
                  <a:pt x="459548" y="102891"/>
                  <a:pt x="453178" y="104060"/>
                  <a:pt x="445426" y="104060"/>
                </a:cubicBezTo>
                <a:lnTo>
                  <a:pt x="407078" y="104060"/>
                </a:lnTo>
                <a:close/>
                <a:moveTo>
                  <a:pt x="422169" y="91114"/>
                </a:moveTo>
                <a:lnTo>
                  <a:pt x="443961" y="91114"/>
                </a:lnTo>
                <a:cubicBezTo>
                  <a:pt x="451190" y="91114"/>
                  <a:pt x="456370" y="89711"/>
                  <a:pt x="459493" y="86912"/>
                </a:cubicBezTo>
                <a:cubicBezTo>
                  <a:pt x="462623" y="84112"/>
                  <a:pt x="464184" y="80611"/>
                  <a:pt x="464184" y="76408"/>
                </a:cubicBezTo>
                <a:cubicBezTo>
                  <a:pt x="464184" y="73251"/>
                  <a:pt x="463386" y="70348"/>
                  <a:pt x="461790" y="67713"/>
                </a:cubicBezTo>
                <a:cubicBezTo>
                  <a:pt x="460194" y="65072"/>
                  <a:pt x="457918" y="62974"/>
                  <a:pt x="454953" y="61412"/>
                </a:cubicBezTo>
                <a:cubicBezTo>
                  <a:pt x="452023" y="59844"/>
                  <a:pt x="448535" y="59067"/>
                  <a:pt x="444497" y="59067"/>
                </a:cubicBezTo>
                <a:lnTo>
                  <a:pt x="422169" y="59067"/>
                </a:lnTo>
                <a:lnTo>
                  <a:pt x="422169" y="91114"/>
                </a:lnTo>
                <a:close/>
                <a:moveTo>
                  <a:pt x="422169" y="47291"/>
                </a:moveTo>
                <a:lnTo>
                  <a:pt x="442399" y="47291"/>
                </a:lnTo>
                <a:cubicBezTo>
                  <a:pt x="445784" y="47291"/>
                  <a:pt x="448831" y="46637"/>
                  <a:pt x="451534" y="45337"/>
                </a:cubicBezTo>
                <a:cubicBezTo>
                  <a:pt x="454265" y="44037"/>
                  <a:pt x="456432" y="42214"/>
                  <a:pt x="458028" y="39869"/>
                </a:cubicBezTo>
                <a:cubicBezTo>
                  <a:pt x="459658" y="37489"/>
                  <a:pt x="460470" y="34689"/>
                  <a:pt x="460470" y="31463"/>
                </a:cubicBezTo>
                <a:cubicBezTo>
                  <a:pt x="460470" y="27329"/>
                  <a:pt x="459025" y="23855"/>
                  <a:pt x="456122" y="21055"/>
                </a:cubicBezTo>
                <a:cubicBezTo>
                  <a:pt x="453226" y="18256"/>
                  <a:pt x="448783" y="16853"/>
                  <a:pt x="442785" y="16853"/>
                </a:cubicBezTo>
                <a:lnTo>
                  <a:pt x="422169" y="16853"/>
                </a:lnTo>
                <a:lnTo>
                  <a:pt x="422169" y="47291"/>
                </a:lnTo>
                <a:close/>
                <a:moveTo>
                  <a:pt x="517755" y="105718"/>
                </a:moveTo>
                <a:cubicBezTo>
                  <a:pt x="513002" y="105718"/>
                  <a:pt x="508703" y="104844"/>
                  <a:pt x="504858" y="103083"/>
                </a:cubicBezTo>
                <a:cubicBezTo>
                  <a:pt x="501012" y="101295"/>
                  <a:pt x="497965" y="98702"/>
                  <a:pt x="495723" y="95317"/>
                </a:cubicBezTo>
                <a:cubicBezTo>
                  <a:pt x="493508" y="91926"/>
                  <a:pt x="492400" y="87778"/>
                  <a:pt x="492400" y="82860"/>
                </a:cubicBezTo>
                <a:cubicBezTo>
                  <a:pt x="492400" y="78623"/>
                  <a:pt x="493212" y="75135"/>
                  <a:pt x="494842" y="72405"/>
                </a:cubicBezTo>
                <a:cubicBezTo>
                  <a:pt x="496472" y="69667"/>
                  <a:pt x="498667" y="67500"/>
                  <a:pt x="501439" y="65904"/>
                </a:cubicBezTo>
                <a:cubicBezTo>
                  <a:pt x="504204" y="64308"/>
                  <a:pt x="507299" y="63105"/>
                  <a:pt x="510718" y="62293"/>
                </a:cubicBezTo>
                <a:cubicBezTo>
                  <a:pt x="514137" y="61474"/>
                  <a:pt x="517624" y="60855"/>
                  <a:pt x="521174" y="60436"/>
                </a:cubicBezTo>
                <a:cubicBezTo>
                  <a:pt x="525665" y="59913"/>
                  <a:pt x="529318" y="59487"/>
                  <a:pt x="532117" y="59163"/>
                </a:cubicBezTo>
                <a:cubicBezTo>
                  <a:pt x="534917" y="58806"/>
                  <a:pt x="536953" y="58235"/>
                  <a:pt x="538226" y="57450"/>
                </a:cubicBezTo>
                <a:cubicBezTo>
                  <a:pt x="539491" y="56673"/>
                  <a:pt x="540131" y="55401"/>
                  <a:pt x="540131" y="53639"/>
                </a:cubicBezTo>
                <a:lnTo>
                  <a:pt x="540131" y="53302"/>
                </a:lnTo>
                <a:cubicBezTo>
                  <a:pt x="540131" y="49031"/>
                  <a:pt x="538927" y="45729"/>
                  <a:pt x="536513" y="43384"/>
                </a:cubicBezTo>
                <a:cubicBezTo>
                  <a:pt x="534140" y="41038"/>
                  <a:pt x="530584" y="39869"/>
                  <a:pt x="525865" y="39869"/>
                </a:cubicBezTo>
                <a:cubicBezTo>
                  <a:pt x="520947" y="39869"/>
                  <a:pt x="517067" y="40955"/>
                  <a:pt x="514240" y="43136"/>
                </a:cubicBezTo>
                <a:cubicBezTo>
                  <a:pt x="511433" y="45289"/>
                  <a:pt x="509501" y="47683"/>
                  <a:pt x="508420" y="50324"/>
                </a:cubicBezTo>
                <a:lnTo>
                  <a:pt x="494698" y="47194"/>
                </a:lnTo>
                <a:cubicBezTo>
                  <a:pt x="496321" y="42634"/>
                  <a:pt x="498701" y="38953"/>
                  <a:pt x="501831" y="36154"/>
                </a:cubicBezTo>
                <a:cubicBezTo>
                  <a:pt x="504988" y="33320"/>
                  <a:pt x="508620" y="31270"/>
                  <a:pt x="512720" y="29997"/>
                </a:cubicBezTo>
                <a:cubicBezTo>
                  <a:pt x="516826" y="28698"/>
                  <a:pt x="521139" y="28044"/>
                  <a:pt x="525665" y="28044"/>
                </a:cubicBezTo>
                <a:cubicBezTo>
                  <a:pt x="528664" y="28044"/>
                  <a:pt x="531842" y="28402"/>
                  <a:pt x="535192" y="29117"/>
                </a:cubicBezTo>
                <a:cubicBezTo>
                  <a:pt x="538583" y="29805"/>
                  <a:pt x="541741" y="31071"/>
                  <a:pt x="544671" y="32928"/>
                </a:cubicBezTo>
                <a:cubicBezTo>
                  <a:pt x="547636" y="34785"/>
                  <a:pt x="550064" y="37440"/>
                  <a:pt x="551949" y="40894"/>
                </a:cubicBezTo>
                <a:cubicBezTo>
                  <a:pt x="553840" y="44312"/>
                  <a:pt x="554783" y="48756"/>
                  <a:pt x="554783" y="54231"/>
                </a:cubicBezTo>
                <a:lnTo>
                  <a:pt x="554783" y="104060"/>
                </a:lnTo>
                <a:lnTo>
                  <a:pt x="540523" y="104060"/>
                </a:lnTo>
                <a:lnTo>
                  <a:pt x="540523" y="93804"/>
                </a:lnTo>
                <a:lnTo>
                  <a:pt x="539932" y="93804"/>
                </a:lnTo>
                <a:cubicBezTo>
                  <a:pt x="538989" y="95689"/>
                  <a:pt x="537572" y="97546"/>
                  <a:pt x="535681" y="99369"/>
                </a:cubicBezTo>
                <a:cubicBezTo>
                  <a:pt x="533796" y="101192"/>
                  <a:pt x="531368" y="102712"/>
                  <a:pt x="528403" y="103916"/>
                </a:cubicBezTo>
                <a:cubicBezTo>
                  <a:pt x="525438" y="105119"/>
                  <a:pt x="521889" y="105718"/>
                  <a:pt x="517755" y="105718"/>
                </a:cubicBezTo>
                <a:close/>
                <a:moveTo>
                  <a:pt x="520933" y="93996"/>
                </a:moveTo>
                <a:cubicBezTo>
                  <a:pt x="524971" y="93996"/>
                  <a:pt x="528424" y="93199"/>
                  <a:pt x="531285" y="91603"/>
                </a:cubicBezTo>
                <a:cubicBezTo>
                  <a:pt x="534188" y="90007"/>
                  <a:pt x="536382" y="87923"/>
                  <a:pt x="537882" y="85350"/>
                </a:cubicBezTo>
                <a:cubicBezTo>
                  <a:pt x="539416" y="82743"/>
                  <a:pt x="540179" y="79957"/>
                  <a:pt x="540179" y="76993"/>
                </a:cubicBezTo>
                <a:lnTo>
                  <a:pt x="540179" y="67321"/>
                </a:lnTo>
                <a:cubicBezTo>
                  <a:pt x="539656" y="67844"/>
                  <a:pt x="538645" y="68333"/>
                  <a:pt x="537153" y="68786"/>
                </a:cubicBezTo>
                <a:cubicBezTo>
                  <a:pt x="535681" y="69213"/>
                  <a:pt x="534009" y="69584"/>
                  <a:pt x="532117" y="69914"/>
                </a:cubicBezTo>
                <a:cubicBezTo>
                  <a:pt x="530226" y="70203"/>
                  <a:pt x="528389" y="70478"/>
                  <a:pt x="526594" y="70740"/>
                </a:cubicBezTo>
                <a:cubicBezTo>
                  <a:pt x="524806" y="70967"/>
                  <a:pt x="523306" y="71166"/>
                  <a:pt x="522102" y="71325"/>
                </a:cubicBezTo>
                <a:cubicBezTo>
                  <a:pt x="519268" y="71689"/>
                  <a:pt x="516682" y="72287"/>
                  <a:pt x="514336" y="73134"/>
                </a:cubicBezTo>
                <a:cubicBezTo>
                  <a:pt x="512025" y="73980"/>
                  <a:pt x="510168" y="75204"/>
                  <a:pt x="508765" y="76800"/>
                </a:cubicBezTo>
                <a:cubicBezTo>
                  <a:pt x="507396" y="78361"/>
                  <a:pt x="506715" y="80446"/>
                  <a:pt x="506715" y="83052"/>
                </a:cubicBezTo>
                <a:cubicBezTo>
                  <a:pt x="506715" y="86671"/>
                  <a:pt x="508049" y="89402"/>
                  <a:pt x="510718" y="91259"/>
                </a:cubicBezTo>
                <a:cubicBezTo>
                  <a:pt x="513387" y="93082"/>
                  <a:pt x="516792" y="93996"/>
                  <a:pt x="520933" y="93996"/>
                </a:cubicBezTo>
                <a:close/>
                <a:moveTo>
                  <a:pt x="611820" y="104060"/>
                </a:moveTo>
                <a:lnTo>
                  <a:pt x="611820" y="4010"/>
                </a:lnTo>
                <a:lnTo>
                  <a:pt x="626919" y="4010"/>
                </a:lnTo>
                <a:lnTo>
                  <a:pt x="626919" y="47490"/>
                </a:lnTo>
                <a:lnTo>
                  <a:pt x="676796" y="47490"/>
                </a:lnTo>
                <a:lnTo>
                  <a:pt x="676796" y="4010"/>
                </a:lnTo>
                <a:lnTo>
                  <a:pt x="691943" y="4010"/>
                </a:lnTo>
                <a:lnTo>
                  <a:pt x="691943" y="104060"/>
                </a:lnTo>
                <a:lnTo>
                  <a:pt x="676796" y="104060"/>
                </a:lnTo>
                <a:lnTo>
                  <a:pt x="676796" y="60436"/>
                </a:lnTo>
                <a:lnTo>
                  <a:pt x="626919" y="60436"/>
                </a:lnTo>
                <a:lnTo>
                  <a:pt x="626919" y="104060"/>
                </a:lnTo>
                <a:lnTo>
                  <a:pt x="611820" y="104060"/>
                </a:lnTo>
                <a:close/>
                <a:moveTo>
                  <a:pt x="712757" y="104060"/>
                </a:moveTo>
                <a:lnTo>
                  <a:pt x="712757" y="29021"/>
                </a:lnTo>
                <a:lnTo>
                  <a:pt x="727361" y="29021"/>
                </a:lnTo>
                <a:lnTo>
                  <a:pt x="727361" y="104060"/>
                </a:lnTo>
                <a:lnTo>
                  <a:pt x="712757" y="104060"/>
                </a:lnTo>
                <a:close/>
                <a:moveTo>
                  <a:pt x="720131" y="17444"/>
                </a:moveTo>
                <a:cubicBezTo>
                  <a:pt x="717593" y="17444"/>
                  <a:pt x="715412" y="16598"/>
                  <a:pt x="713583" y="14899"/>
                </a:cubicBezTo>
                <a:cubicBezTo>
                  <a:pt x="711794" y="13172"/>
                  <a:pt x="710900" y="11123"/>
                  <a:pt x="710900" y="8743"/>
                </a:cubicBezTo>
                <a:cubicBezTo>
                  <a:pt x="710900" y="6335"/>
                  <a:pt x="711794" y="4285"/>
                  <a:pt x="713583" y="2593"/>
                </a:cubicBezTo>
                <a:cubicBezTo>
                  <a:pt x="715412" y="867"/>
                  <a:pt x="717593" y="0"/>
                  <a:pt x="720131" y="0"/>
                </a:cubicBezTo>
                <a:cubicBezTo>
                  <a:pt x="722669" y="0"/>
                  <a:pt x="724836" y="867"/>
                  <a:pt x="726632" y="2593"/>
                </a:cubicBezTo>
                <a:cubicBezTo>
                  <a:pt x="728454" y="4285"/>
                  <a:pt x="729362" y="6335"/>
                  <a:pt x="729362" y="8743"/>
                </a:cubicBezTo>
                <a:cubicBezTo>
                  <a:pt x="729362" y="11123"/>
                  <a:pt x="728454" y="13172"/>
                  <a:pt x="726632" y="14899"/>
                </a:cubicBezTo>
                <a:cubicBezTo>
                  <a:pt x="724836" y="16598"/>
                  <a:pt x="722669" y="17444"/>
                  <a:pt x="720131" y="17444"/>
                </a:cubicBezTo>
                <a:close/>
                <a:moveTo>
                  <a:pt x="794551" y="72941"/>
                </a:moveTo>
                <a:lnTo>
                  <a:pt x="794551" y="29021"/>
                </a:lnTo>
                <a:lnTo>
                  <a:pt x="809203" y="29021"/>
                </a:lnTo>
                <a:lnTo>
                  <a:pt x="809203" y="104060"/>
                </a:lnTo>
                <a:lnTo>
                  <a:pt x="794840" y="104060"/>
                </a:lnTo>
                <a:lnTo>
                  <a:pt x="794840" y="91066"/>
                </a:lnTo>
                <a:lnTo>
                  <a:pt x="794063" y="91066"/>
                </a:lnTo>
                <a:cubicBezTo>
                  <a:pt x="792336" y="95070"/>
                  <a:pt x="789564" y="98413"/>
                  <a:pt x="785754" y="101082"/>
                </a:cubicBezTo>
                <a:cubicBezTo>
                  <a:pt x="781977" y="103716"/>
                  <a:pt x="777272" y="105037"/>
                  <a:pt x="771639" y="105037"/>
                </a:cubicBezTo>
                <a:cubicBezTo>
                  <a:pt x="766816" y="105037"/>
                  <a:pt x="762552" y="103977"/>
                  <a:pt x="758837" y="101859"/>
                </a:cubicBezTo>
                <a:cubicBezTo>
                  <a:pt x="755157" y="99713"/>
                  <a:pt x="752255" y="96535"/>
                  <a:pt x="750143" y="92332"/>
                </a:cubicBezTo>
                <a:cubicBezTo>
                  <a:pt x="748059" y="88136"/>
                  <a:pt x="747013" y="82936"/>
                  <a:pt x="747013" y="76752"/>
                </a:cubicBezTo>
                <a:lnTo>
                  <a:pt x="747013" y="29021"/>
                </a:lnTo>
                <a:lnTo>
                  <a:pt x="761623" y="29021"/>
                </a:lnTo>
                <a:lnTo>
                  <a:pt x="761623" y="74991"/>
                </a:lnTo>
                <a:cubicBezTo>
                  <a:pt x="761623" y="80109"/>
                  <a:pt x="763040" y="84174"/>
                  <a:pt x="765874" y="87207"/>
                </a:cubicBezTo>
                <a:cubicBezTo>
                  <a:pt x="768701" y="90234"/>
                  <a:pt x="772388" y="91747"/>
                  <a:pt x="776914" y="91747"/>
                </a:cubicBezTo>
                <a:cubicBezTo>
                  <a:pt x="779645" y="91747"/>
                  <a:pt x="782369" y="91066"/>
                  <a:pt x="785073" y="89697"/>
                </a:cubicBezTo>
                <a:cubicBezTo>
                  <a:pt x="787803" y="88329"/>
                  <a:pt x="790073" y="86258"/>
                  <a:pt x="791862" y="83493"/>
                </a:cubicBezTo>
                <a:cubicBezTo>
                  <a:pt x="793684" y="80721"/>
                  <a:pt x="794579" y="77206"/>
                  <a:pt x="794551" y="72941"/>
                </a:cubicBezTo>
                <a:close/>
              </a:path>
            </a:pathLst>
          </a:custGeom>
          <a:solidFill>
            <a:srgbClr val="000000">
              <a:alpha val="80000"/>
            </a:srgbClr>
          </a:solidFill>
          <a:ln w="6876" cap="flat">
            <a:noFill/>
            <a:prstDash val="solid"/>
            <a:miter/>
          </a:ln>
        </p:spPr>
        <p:txBody>
          <a:bodyPr rtlCol="0" anchor="ctr"/>
          <a:lstStyle/>
          <a:p>
            <a:endParaRPr lang="en-AS"/>
          </a:p>
        </p:txBody>
      </p:sp>
      <p:sp>
        <p:nvSpPr>
          <p:cNvPr id="90" name="Freeform: Shape 89">
            <a:extLst>
              <a:ext uri="{FF2B5EF4-FFF2-40B4-BE49-F238E27FC236}">
                <a16:creationId xmlns:a16="http://schemas.microsoft.com/office/drawing/2014/main" id="{71920786-E896-EF74-2524-311F099FD569}"/>
              </a:ext>
            </a:extLst>
          </p:cNvPr>
          <p:cNvSpPr/>
          <p:nvPr/>
        </p:nvSpPr>
        <p:spPr>
          <a:xfrm>
            <a:off x="4172926" y="4305145"/>
            <a:ext cx="1354802" cy="133761"/>
          </a:xfrm>
          <a:custGeom>
            <a:avLst/>
            <a:gdLst>
              <a:gd name="connsiteX0" fmla="*/ 0 w 1354802"/>
              <a:gd name="connsiteY0" fmla="*/ 132200 h 133761"/>
              <a:gd name="connsiteX1" fmla="*/ 0 w 1354802"/>
              <a:gd name="connsiteY1" fmla="*/ 29021 h 133761"/>
              <a:gd name="connsiteX2" fmla="*/ 14259 w 1354802"/>
              <a:gd name="connsiteY2" fmla="*/ 29021 h 133761"/>
              <a:gd name="connsiteX3" fmla="*/ 14259 w 1354802"/>
              <a:gd name="connsiteY3" fmla="*/ 41182 h 133761"/>
              <a:gd name="connsiteX4" fmla="*/ 15484 w 1354802"/>
              <a:gd name="connsiteY4" fmla="*/ 41182 h 133761"/>
              <a:gd name="connsiteX5" fmla="*/ 19150 w 1354802"/>
              <a:gd name="connsiteY5" fmla="*/ 35762 h 133761"/>
              <a:gd name="connsiteX6" fmla="*/ 25795 w 1354802"/>
              <a:gd name="connsiteY6" fmla="*/ 30390 h 133761"/>
              <a:gd name="connsiteX7" fmla="*/ 37028 w 1354802"/>
              <a:gd name="connsiteY7" fmla="*/ 28044 h 133761"/>
              <a:gd name="connsiteX8" fmla="*/ 53248 w 1354802"/>
              <a:gd name="connsiteY8" fmla="*/ 32632 h 133761"/>
              <a:gd name="connsiteX9" fmla="*/ 64432 w 1354802"/>
              <a:gd name="connsiteY9" fmla="*/ 45874 h 133761"/>
              <a:gd name="connsiteX10" fmla="*/ 68539 w 1354802"/>
              <a:gd name="connsiteY10" fmla="*/ 66688 h 133761"/>
              <a:gd name="connsiteX11" fmla="*/ 64487 w 1354802"/>
              <a:gd name="connsiteY11" fmla="*/ 87544 h 133761"/>
              <a:gd name="connsiteX12" fmla="*/ 53344 w 1354802"/>
              <a:gd name="connsiteY12" fmla="*/ 100882 h 133761"/>
              <a:gd name="connsiteX13" fmla="*/ 37172 w 1354802"/>
              <a:gd name="connsiteY13" fmla="*/ 105525 h 133761"/>
              <a:gd name="connsiteX14" fmla="*/ 25987 w 1354802"/>
              <a:gd name="connsiteY14" fmla="*/ 103228 h 133761"/>
              <a:gd name="connsiteX15" fmla="*/ 19246 w 1354802"/>
              <a:gd name="connsiteY15" fmla="*/ 97856 h 133761"/>
              <a:gd name="connsiteX16" fmla="*/ 15484 w 1354802"/>
              <a:gd name="connsiteY16" fmla="*/ 92387 h 133761"/>
              <a:gd name="connsiteX17" fmla="*/ 14603 w 1354802"/>
              <a:gd name="connsiteY17" fmla="*/ 92387 h 133761"/>
              <a:gd name="connsiteX18" fmla="*/ 14603 w 1354802"/>
              <a:gd name="connsiteY18" fmla="*/ 132200 h 133761"/>
              <a:gd name="connsiteX19" fmla="*/ 0 w 1354802"/>
              <a:gd name="connsiteY19" fmla="*/ 132200 h 133761"/>
              <a:gd name="connsiteX20" fmla="*/ 14314 w 1354802"/>
              <a:gd name="connsiteY20" fmla="*/ 66537 h 133761"/>
              <a:gd name="connsiteX21" fmla="*/ 16605 w 1354802"/>
              <a:gd name="connsiteY21" fmla="*/ 80411 h 133761"/>
              <a:gd name="connsiteX22" fmla="*/ 23250 w 1354802"/>
              <a:gd name="connsiteY22" fmla="*/ 89746 h 133761"/>
              <a:gd name="connsiteX23" fmla="*/ 33905 w 1354802"/>
              <a:gd name="connsiteY23" fmla="*/ 93068 h 133761"/>
              <a:gd name="connsiteX24" fmla="*/ 44842 w 1354802"/>
              <a:gd name="connsiteY24" fmla="*/ 89601 h 133761"/>
              <a:gd name="connsiteX25" fmla="*/ 51486 w 1354802"/>
              <a:gd name="connsiteY25" fmla="*/ 80074 h 133761"/>
              <a:gd name="connsiteX26" fmla="*/ 53784 w 1354802"/>
              <a:gd name="connsiteY26" fmla="*/ 66537 h 133761"/>
              <a:gd name="connsiteX27" fmla="*/ 51535 w 1354802"/>
              <a:gd name="connsiteY27" fmla="*/ 53206 h 133761"/>
              <a:gd name="connsiteX28" fmla="*/ 44897 w 1354802"/>
              <a:gd name="connsiteY28" fmla="*/ 43872 h 133761"/>
              <a:gd name="connsiteX29" fmla="*/ 33905 w 1354802"/>
              <a:gd name="connsiteY29" fmla="*/ 40453 h 133761"/>
              <a:gd name="connsiteX30" fmla="*/ 23153 w 1354802"/>
              <a:gd name="connsiteY30" fmla="*/ 43727 h 133761"/>
              <a:gd name="connsiteX31" fmla="*/ 16557 w 1354802"/>
              <a:gd name="connsiteY31" fmla="*/ 52862 h 133761"/>
              <a:gd name="connsiteX32" fmla="*/ 14314 w 1354802"/>
              <a:gd name="connsiteY32" fmla="*/ 66537 h 133761"/>
              <a:gd name="connsiteX33" fmla="*/ 99513 w 1354802"/>
              <a:gd name="connsiteY33" fmla="*/ 59507 h 133761"/>
              <a:gd name="connsiteX34" fmla="*/ 99513 w 1354802"/>
              <a:gd name="connsiteY34" fmla="*/ 104060 h 133761"/>
              <a:gd name="connsiteX35" fmla="*/ 84903 w 1354802"/>
              <a:gd name="connsiteY35" fmla="*/ 104060 h 133761"/>
              <a:gd name="connsiteX36" fmla="*/ 84903 w 1354802"/>
              <a:gd name="connsiteY36" fmla="*/ 4010 h 133761"/>
              <a:gd name="connsiteX37" fmla="*/ 99314 w 1354802"/>
              <a:gd name="connsiteY37" fmla="*/ 4010 h 133761"/>
              <a:gd name="connsiteX38" fmla="*/ 99314 w 1354802"/>
              <a:gd name="connsiteY38" fmla="*/ 41231 h 133761"/>
              <a:gd name="connsiteX39" fmla="*/ 100242 w 1354802"/>
              <a:gd name="connsiteY39" fmla="*/ 41231 h 133761"/>
              <a:gd name="connsiteX40" fmla="*/ 108304 w 1354802"/>
              <a:gd name="connsiteY40" fmla="*/ 31607 h 133761"/>
              <a:gd name="connsiteX41" fmla="*/ 122474 w 1354802"/>
              <a:gd name="connsiteY41" fmla="*/ 28044 h 133761"/>
              <a:gd name="connsiteX42" fmla="*/ 135956 w 1354802"/>
              <a:gd name="connsiteY42" fmla="*/ 31222 h 133761"/>
              <a:gd name="connsiteX43" fmla="*/ 144947 w 1354802"/>
              <a:gd name="connsiteY43" fmla="*/ 40694 h 133761"/>
              <a:gd name="connsiteX44" fmla="*/ 148173 w 1354802"/>
              <a:gd name="connsiteY44" fmla="*/ 56329 h 133761"/>
              <a:gd name="connsiteX45" fmla="*/ 148173 w 1354802"/>
              <a:gd name="connsiteY45" fmla="*/ 104060 h 133761"/>
              <a:gd name="connsiteX46" fmla="*/ 133562 w 1354802"/>
              <a:gd name="connsiteY46" fmla="*/ 104060 h 133761"/>
              <a:gd name="connsiteX47" fmla="*/ 133562 w 1354802"/>
              <a:gd name="connsiteY47" fmla="*/ 58090 h 133761"/>
              <a:gd name="connsiteX48" fmla="*/ 129311 w 1354802"/>
              <a:gd name="connsiteY48" fmla="*/ 45289 h 133761"/>
              <a:gd name="connsiteX49" fmla="*/ 117494 w 1354802"/>
              <a:gd name="connsiteY49" fmla="*/ 40694 h 133761"/>
              <a:gd name="connsiteX50" fmla="*/ 108208 w 1354802"/>
              <a:gd name="connsiteY50" fmla="*/ 42895 h 133761"/>
              <a:gd name="connsiteX51" fmla="*/ 101811 w 1354802"/>
              <a:gd name="connsiteY51" fmla="*/ 49340 h 133761"/>
              <a:gd name="connsiteX52" fmla="*/ 99513 w 1354802"/>
              <a:gd name="connsiteY52" fmla="*/ 59507 h 133761"/>
              <a:gd name="connsiteX53" fmla="*/ 189499 w 1354802"/>
              <a:gd name="connsiteY53" fmla="*/ 105718 h 133761"/>
              <a:gd name="connsiteX54" fmla="*/ 176602 w 1354802"/>
              <a:gd name="connsiteY54" fmla="*/ 103083 h 133761"/>
              <a:gd name="connsiteX55" fmla="*/ 167467 w 1354802"/>
              <a:gd name="connsiteY55" fmla="*/ 95317 h 133761"/>
              <a:gd name="connsiteX56" fmla="*/ 164145 w 1354802"/>
              <a:gd name="connsiteY56" fmla="*/ 82860 h 133761"/>
              <a:gd name="connsiteX57" fmla="*/ 166587 w 1354802"/>
              <a:gd name="connsiteY57" fmla="*/ 72405 h 133761"/>
              <a:gd name="connsiteX58" fmla="*/ 173183 w 1354802"/>
              <a:gd name="connsiteY58" fmla="*/ 65904 h 133761"/>
              <a:gd name="connsiteX59" fmla="*/ 182469 w 1354802"/>
              <a:gd name="connsiteY59" fmla="*/ 62293 h 133761"/>
              <a:gd name="connsiteX60" fmla="*/ 192918 w 1354802"/>
              <a:gd name="connsiteY60" fmla="*/ 60436 h 133761"/>
              <a:gd name="connsiteX61" fmla="*/ 203862 w 1354802"/>
              <a:gd name="connsiteY61" fmla="*/ 59163 h 133761"/>
              <a:gd name="connsiteX62" fmla="*/ 209970 w 1354802"/>
              <a:gd name="connsiteY62" fmla="*/ 57450 h 133761"/>
              <a:gd name="connsiteX63" fmla="*/ 211876 w 1354802"/>
              <a:gd name="connsiteY63" fmla="*/ 53639 h 133761"/>
              <a:gd name="connsiteX64" fmla="*/ 211876 w 1354802"/>
              <a:gd name="connsiteY64" fmla="*/ 53302 h 133761"/>
              <a:gd name="connsiteX65" fmla="*/ 208264 w 1354802"/>
              <a:gd name="connsiteY65" fmla="*/ 43384 h 133761"/>
              <a:gd name="connsiteX66" fmla="*/ 197609 w 1354802"/>
              <a:gd name="connsiteY66" fmla="*/ 39869 h 133761"/>
              <a:gd name="connsiteX67" fmla="*/ 185985 w 1354802"/>
              <a:gd name="connsiteY67" fmla="*/ 43136 h 133761"/>
              <a:gd name="connsiteX68" fmla="*/ 180172 w 1354802"/>
              <a:gd name="connsiteY68" fmla="*/ 50324 h 133761"/>
              <a:gd name="connsiteX69" fmla="*/ 166442 w 1354802"/>
              <a:gd name="connsiteY69" fmla="*/ 47194 h 133761"/>
              <a:gd name="connsiteX70" fmla="*/ 173575 w 1354802"/>
              <a:gd name="connsiteY70" fmla="*/ 36154 h 133761"/>
              <a:gd name="connsiteX71" fmla="*/ 184471 w 1354802"/>
              <a:gd name="connsiteY71" fmla="*/ 29997 h 133761"/>
              <a:gd name="connsiteX72" fmla="*/ 197417 w 1354802"/>
              <a:gd name="connsiteY72" fmla="*/ 28044 h 133761"/>
              <a:gd name="connsiteX73" fmla="*/ 206944 w 1354802"/>
              <a:gd name="connsiteY73" fmla="*/ 29117 h 133761"/>
              <a:gd name="connsiteX74" fmla="*/ 216422 w 1354802"/>
              <a:gd name="connsiteY74" fmla="*/ 32928 h 133761"/>
              <a:gd name="connsiteX75" fmla="*/ 223700 w 1354802"/>
              <a:gd name="connsiteY75" fmla="*/ 40894 h 133761"/>
              <a:gd name="connsiteX76" fmla="*/ 226534 w 1354802"/>
              <a:gd name="connsiteY76" fmla="*/ 54231 h 133761"/>
              <a:gd name="connsiteX77" fmla="*/ 226534 w 1354802"/>
              <a:gd name="connsiteY77" fmla="*/ 104060 h 133761"/>
              <a:gd name="connsiteX78" fmla="*/ 212268 w 1354802"/>
              <a:gd name="connsiteY78" fmla="*/ 104060 h 133761"/>
              <a:gd name="connsiteX79" fmla="*/ 212268 w 1354802"/>
              <a:gd name="connsiteY79" fmla="*/ 93804 h 133761"/>
              <a:gd name="connsiteX80" fmla="*/ 211683 w 1354802"/>
              <a:gd name="connsiteY80" fmla="*/ 93804 h 133761"/>
              <a:gd name="connsiteX81" fmla="*/ 207432 w 1354802"/>
              <a:gd name="connsiteY81" fmla="*/ 99369 h 133761"/>
              <a:gd name="connsiteX82" fmla="*/ 200154 w 1354802"/>
              <a:gd name="connsiteY82" fmla="*/ 103916 h 133761"/>
              <a:gd name="connsiteX83" fmla="*/ 189499 w 1354802"/>
              <a:gd name="connsiteY83" fmla="*/ 105718 h 133761"/>
              <a:gd name="connsiteX84" fmla="*/ 192677 w 1354802"/>
              <a:gd name="connsiteY84" fmla="*/ 93996 h 133761"/>
              <a:gd name="connsiteX85" fmla="*/ 203037 w 1354802"/>
              <a:gd name="connsiteY85" fmla="*/ 91603 h 133761"/>
              <a:gd name="connsiteX86" fmla="*/ 209626 w 1354802"/>
              <a:gd name="connsiteY86" fmla="*/ 85350 h 133761"/>
              <a:gd name="connsiteX87" fmla="*/ 211924 w 1354802"/>
              <a:gd name="connsiteY87" fmla="*/ 76993 h 133761"/>
              <a:gd name="connsiteX88" fmla="*/ 211924 w 1354802"/>
              <a:gd name="connsiteY88" fmla="*/ 67321 h 133761"/>
              <a:gd name="connsiteX89" fmla="*/ 208897 w 1354802"/>
              <a:gd name="connsiteY89" fmla="*/ 68786 h 133761"/>
              <a:gd name="connsiteX90" fmla="*/ 203862 w 1354802"/>
              <a:gd name="connsiteY90" fmla="*/ 69914 h 133761"/>
              <a:gd name="connsiteX91" fmla="*/ 198345 w 1354802"/>
              <a:gd name="connsiteY91" fmla="*/ 70740 h 133761"/>
              <a:gd name="connsiteX92" fmla="*/ 193847 w 1354802"/>
              <a:gd name="connsiteY92" fmla="*/ 71325 h 133761"/>
              <a:gd name="connsiteX93" fmla="*/ 186081 w 1354802"/>
              <a:gd name="connsiteY93" fmla="*/ 73134 h 133761"/>
              <a:gd name="connsiteX94" fmla="*/ 180509 w 1354802"/>
              <a:gd name="connsiteY94" fmla="*/ 76800 h 133761"/>
              <a:gd name="connsiteX95" fmla="*/ 178459 w 1354802"/>
              <a:gd name="connsiteY95" fmla="*/ 83052 h 133761"/>
              <a:gd name="connsiteX96" fmla="*/ 182469 w 1354802"/>
              <a:gd name="connsiteY96" fmla="*/ 91259 h 133761"/>
              <a:gd name="connsiteX97" fmla="*/ 192677 w 1354802"/>
              <a:gd name="connsiteY97" fmla="*/ 93996 h 133761"/>
              <a:gd name="connsiteX98" fmla="*/ 245987 w 1354802"/>
              <a:gd name="connsiteY98" fmla="*/ 104060 h 133761"/>
              <a:gd name="connsiteX99" fmla="*/ 245987 w 1354802"/>
              <a:gd name="connsiteY99" fmla="*/ 29021 h 133761"/>
              <a:gd name="connsiteX100" fmla="*/ 260012 w 1354802"/>
              <a:gd name="connsiteY100" fmla="*/ 29021 h 133761"/>
              <a:gd name="connsiteX101" fmla="*/ 260012 w 1354802"/>
              <a:gd name="connsiteY101" fmla="*/ 41231 h 133761"/>
              <a:gd name="connsiteX102" fmla="*/ 260941 w 1354802"/>
              <a:gd name="connsiteY102" fmla="*/ 41231 h 133761"/>
              <a:gd name="connsiteX103" fmla="*/ 268611 w 1354802"/>
              <a:gd name="connsiteY103" fmla="*/ 31559 h 133761"/>
              <a:gd name="connsiteX104" fmla="*/ 281357 w 1354802"/>
              <a:gd name="connsiteY104" fmla="*/ 28044 h 133761"/>
              <a:gd name="connsiteX105" fmla="*/ 293965 w 1354802"/>
              <a:gd name="connsiteY105" fmla="*/ 31559 h 133761"/>
              <a:gd name="connsiteX106" fmla="*/ 301539 w 1354802"/>
              <a:gd name="connsiteY106" fmla="*/ 41231 h 133761"/>
              <a:gd name="connsiteX107" fmla="*/ 302316 w 1354802"/>
              <a:gd name="connsiteY107" fmla="*/ 41231 h 133761"/>
              <a:gd name="connsiteX108" fmla="*/ 310866 w 1354802"/>
              <a:gd name="connsiteY108" fmla="*/ 31655 h 133761"/>
              <a:gd name="connsiteX109" fmla="*/ 324837 w 1354802"/>
              <a:gd name="connsiteY109" fmla="*/ 28044 h 133761"/>
              <a:gd name="connsiteX110" fmla="*/ 341497 w 1354802"/>
              <a:gd name="connsiteY110" fmla="*/ 34441 h 133761"/>
              <a:gd name="connsiteX111" fmla="*/ 347997 w 1354802"/>
              <a:gd name="connsiteY111" fmla="*/ 53743 h 133761"/>
              <a:gd name="connsiteX112" fmla="*/ 347997 w 1354802"/>
              <a:gd name="connsiteY112" fmla="*/ 104060 h 133761"/>
              <a:gd name="connsiteX113" fmla="*/ 333387 w 1354802"/>
              <a:gd name="connsiteY113" fmla="*/ 104060 h 133761"/>
              <a:gd name="connsiteX114" fmla="*/ 333387 w 1354802"/>
              <a:gd name="connsiteY114" fmla="*/ 55111 h 133761"/>
              <a:gd name="connsiteX115" fmla="*/ 329239 w 1354802"/>
              <a:gd name="connsiteY115" fmla="*/ 44065 h 133761"/>
              <a:gd name="connsiteX116" fmla="*/ 319320 w 1354802"/>
              <a:gd name="connsiteY116" fmla="*/ 40646 h 133761"/>
              <a:gd name="connsiteX117" fmla="*/ 308232 w 1354802"/>
              <a:gd name="connsiteY117" fmla="*/ 45041 h 133761"/>
              <a:gd name="connsiteX118" fmla="*/ 304269 w 1354802"/>
              <a:gd name="connsiteY118" fmla="*/ 56233 h 133761"/>
              <a:gd name="connsiteX119" fmla="*/ 304269 w 1354802"/>
              <a:gd name="connsiteY119" fmla="*/ 104060 h 133761"/>
              <a:gd name="connsiteX120" fmla="*/ 289714 w 1354802"/>
              <a:gd name="connsiteY120" fmla="*/ 104060 h 133761"/>
              <a:gd name="connsiteX121" fmla="*/ 289714 w 1354802"/>
              <a:gd name="connsiteY121" fmla="*/ 54183 h 133761"/>
              <a:gd name="connsiteX122" fmla="*/ 285904 w 1354802"/>
              <a:gd name="connsiteY122" fmla="*/ 44360 h 133761"/>
              <a:gd name="connsiteX123" fmla="*/ 275984 w 1354802"/>
              <a:gd name="connsiteY123" fmla="*/ 40646 h 133761"/>
              <a:gd name="connsiteX124" fmla="*/ 268315 w 1354802"/>
              <a:gd name="connsiteY124" fmla="*/ 42847 h 133761"/>
              <a:gd name="connsiteX125" fmla="*/ 262695 w 1354802"/>
              <a:gd name="connsiteY125" fmla="*/ 48852 h 133761"/>
              <a:gd name="connsiteX126" fmla="*/ 260597 w 1354802"/>
              <a:gd name="connsiteY126" fmla="*/ 57794 h 133761"/>
              <a:gd name="connsiteX127" fmla="*/ 260597 w 1354802"/>
              <a:gd name="connsiteY127" fmla="*/ 104060 h 133761"/>
              <a:gd name="connsiteX128" fmla="*/ 245987 w 1354802"/>
              <a:gd name="connsiteY128" fmla="*/ 104060 h 133761"/>
              <a:gd name="connsiteX129" fmla="*/ 382184 w 1354802"/>
              <a:gd name="connsiteY129" fmla="*/ 59507 h 133761"/>
              <a:gd name="connsiteX130" fmla="*/ 382184 w 1354802"/>
              <a:gd name="connsiteY130" fmla="*/ 104060 h 133761"/>
              <a:gd name="connsiteX131" fmla="*/ 367574 w 1354802"/>
              <a:gd name="connsiteY131" fmla="*/ 104060 h 133761"/>
              <a:gd name="connsiteX132" fmla="*/ 367574 w 1354802"/>
              <a:gd name="connsiteY132" fmla="*/ 4010 h 133761"/>
              <a:gd name="connsiteX133" fmla="*/ 381984 w 1354802"/>
              <a:gd name="connsiteY133" fmla="*/ 4010 h 133761"/>
              <a:gd name="connsiteX134" fmla="*/ 381984 w 1354802"/>
              <a:gd name="connsiteY134" fmla="*/ 41231 h 133761"/>
              <a:gd name="connsiteX135" fmla="*/ 382913 w 1354802"/>
              <a:gd name="connsiteY135" fmla="*/ 41231 h 133761"/>
              <a:gd name="connsiteX136" fmla="*/ 390975 w 1354802"/>
              <a:gd name="connsiteY136" fmla="*/ 31607 h 133761"/>
              <a:gd name="connsiteX137" fmla="*/ 405145 w 1354802"/>
              <a:gd name="connsiteY137" fmla="*/ 28044 h 133761"/>
              <a:gd name="connsiteX138" fmla="*/ 418627 w 1354802"/>
              <a:gd name="connsiteY138" fmla="*/ 31222 h 133761"/>
              <a:gd name="connsiteX139" fmla="*/ 427617 w 1354802"/>
              <a:gd name="connsiteY139" fmla="*/ 40694 h 133761"/>
              <a:gd name="connsiteX140" fmla="*/ 430837 w 1354802"/>
              <a:gd name="connsiteY140" fmla="*/ 56329 h 133761"/>
              <a:gd name="connsiteX141" fmla="*/ 430837 w 1354802"/>
              <a:gd name="connsiteY141" fmla="*/ 104060 h 133761"/>
              <a:gd name="connsiteX142" fmla="*/ 416233 w 1354802"/>
              <a:gd name="connsiteY142" fmla="*/ 104060 h 133761"/>
              <a:gd name="connsiteX143" fmla="*/ 416233 w 1354802"/>
              <a:gd name="connsiteY143" fmla="*/ 58090 h 133761"/>
              <a:gd name="connsiteX144" fmla="*/ 411982 w 1354802"/>
              <a:gd name="connsiteY144" fmla="*/ 45289 h 133761"/>
              <a:gd name="connsiteX145" fmla="*/ 400158 w 1354802"/>
              <a:gd name="connsiteY145" fmla="*/ 40694 h 133761"/>
              <a:gd name="connsiteX146" fmla="*/ 390878 w 1354802"/>
              <a:gd name="connsiteY146" fmla="*/ 42895 h 133761"/>
              <a:gd name="connsiteX147" fmla="*/ 384474 w 1354802"/>
              <a:gd name="connsiteY147" fmla="*/ 49340 h 133761"/>
              <a:gd name="connsiteX148" fmla="*/ 382184 w 1354802"/>
              <a:gd name="connsiteY148" fmla="*/ 59507 h 133761"/>
              <a:gd name="connsiteX149" fmla="*/ 450330 w 1354802"/>
              <a:gd name="connsiteY149" fmla="*/ 104060 h 133761"/>
              <a:gd name="connsiteX150" fmla="*/ 450330 w 1354802"/>
              <a:gd name="connsiteY150" fmla="*/ 29021 h 133761"/>
              <a:gd name="connsiteX151" fmla="*/ 464941 w 1354802"/>
              <a:gd name="connsiteY151" fmla="*/ 29021 h 133761"/>
              <a:gd name="connsiteX152" fmla="*/ 464941 w 1354802"/>
              <a:gd name="connsiteY152" fmla="*/ 104060 h 133761"/>
              <a:gd name="connsiteX153" fmla="*/ 450330 w 1354802"/>
              <a:gd name="connsiteY153" fmla="*/ 104060 h 133761"/>
              <a:gd name="connsiteX154" fmla="*/ 457711 w 1354802"/>
              <a:gd name="connsiteY154" fmla="*/ 17444 h 133761"/>
              <a:gd name="connsiteX155" fmla="*/ 451163 w 1354802"/>
              <a:gd name="connsiteY155" fmla="*/ 14899 h 133761"/>
              <a:gd name="connsiteX156" fmla="*/ 448473 w 1354802"/>
              <a:gd name="connsiteY156" fmla="*/ 8743 h 133761"/>
              <a:gd name="connsiteX157" fmla="*/ 451163 w 1354802"/>
              <a:gd name="connsiteY157" fmla="*/ 2593 h 133761"/>
              <a:gd name="connsiteX158" fmla="*/ 457711 w 1354802"/>
              <a:gd name="connsiteY158" fmla="*/ 0 h 133761"/>
              <a:gd name="connsiteX159" fmla="*/ 464205 w 1354802"/>
              <a:gd name="connsiteY159" fmla="*/ 2593 h 133761"/>
              <a:gd name="connsiteX160" fmla="*/ 466942 w 1354802"/>
              <a:gd name="connsiteY160" fmla="*/ 8743 h 133761"/>
              <a:gd name="connsiteX161" fmla="*/ 464205 w 1354802"/>
              <a:gd name="connsiteY161" fmla="*/ 14899 h 133761"/>
              <a:gd name="connsiteX162" fmla="*/ 457711 w 1354802"/>
              <a:gd name="connsiteY162" fmla="*/ 17444 h 133761"/>
              <a:gd name="connsiteX163" fmla="*/ 532124 w 1354802"/>
              <a:gd name="connsiteY163" fmla="*/ 72941 h 133761"/>
              <a:gd name="connsiteX164" fmla="*/ 532124 w 1354802"/>
              <a:gd name="connsiteY164" fmla="*/ 29021 h 133761"/>
              <a:gd name="connsiteX165" fmla="*/ 546783 w 1354802"/>
              <a:gd name="connsiteY165" fmla="*/ 29021 h 133761"/>
              <a:gd name="connsiteX166" fmla="*/ 546783 w 1354802"/>
              <a:gd name="connsiteY166" fmla="*/ 104060 h 133761"/>
              <a:gd name="connsiteX167" fmla="*/ 532420 w 1354802"/>
              <a:gd name="connsiteY167" fmla="*/ 104060 h 133761"/>
              <a:gd name="connsiteX168" fmla="*/ 532420 w 1354802"/>
              <a:gd name="connsiteY168" fmla="*/ 91066 h 133761"/>
              <a:gd name="connsiteX169" fmla="*/ 531636 w 1354802"/>
              <a:gd name="connsiteY169" fmla="*/ 91066 h 133761"/>
              <a:gd name="connsiteX170" fmla="*/ 523333 w 1354802"/>
              <a:gd name="connsiteY170" fmla="*/ 101082 h 133761"/>
              <a:gd name="connsiteX171" fmla="*/ 509212 w 1354802"/>
              <a:gd name="connsiteY171" fmla="*/ 105037 h 133761"/>
              <a:gd name="connsiteX172" fmla="*/ 496417 w 1354802"/>
              <a:gd name="connsiteY172" fmla="*/ 101859 h 133761"/>
              <a:gd name="connsiteX173" fmla="*/ 487716 w 1354802"/>
              <a:gd name="connsiteY173" fmla="*/ 92332 h 133761"/>
              <a:gd name="connsiteX174" fmla="*/ 484593 w 1354802"/>
              <a:gd name="connsiteY174" fmla="*/ 76752 h 133761"/>
              <a:gd name="connsiteX175" fmla="*/ 484593 w 1354802"/>
              <a:gd name="connsiteY175" fmla="*/ 29021 h 133761"/>
              <a:gd name="connsiteX176" fmla="*/ 499196 w 1354802"/>
              <a:gd name="connsiteY176" fmla="*/ 29021 h 133761"/>
              <a:gd name="connsiteX177" fmla="*/ 499196 w 1354802"/>
              <a:gd name="connsiteY177" fmla="*/ 74991 h 133761"/>
              <a:gd name="connsiteX178" fmla="*/ 503447 w 1354802"/>
              <a:gd name="connsiteY178" fmla="*/ 87207 h 133761"/>
              <a:gd name="connsiteX179" fmla="*/ 514487 w 1354802"/>
              <a:gd name="connsiteY179" fmla="*/ 91747 h 133761"/>
              <a:gd name="connsiteX180" fmla="*/ 522646 w 1354802"/>
              <a:gd name="connsiteY180" fmla="*/ 89697 h 133761"/>
              <a:gd name="connsiteX181" fmla="*/ 529442 w 1354802"/>
              <a:gd name="connsiteY181" fmla="*/ 83493 h 133761"/>
              <a:gd name="connsiteX182" fmla="*/ 532124 w 1354802"/>
              <a:gd name="connsiteY182" fmla="*/ 72941 h 133761"/>
              <a:gd name="connsiteX183" fmla="*/ 626644 w 1354802"/>
              <a:gd name="connsiteY183" fmla="*/ 131272 h 133761"/>
              <a:gd name="connsiteX184" fmla="*/ 599776 w 1354802"/>
              <a:gd name="connsiteY184" fmla="*/ 127117 h 133761"/>
              <a:gd name="connsiteX185" fmla="*/ 580089 w 1354802"/>
              <a:gd name="connsiteY185" fmla="*/ 115004 h 133761"/>
              <a:gd name="connsiteX186" fmla="*/ 567921 w 1354802"/>
              <a:gd name="connsiteY186" fmla="*/ 95462 h 133761"/>
              <a:gd name="connsiteX187" fmla="*/ 563773 w 1354802"/>
              <a:gd name="connsiteY187" fmla="*/ 69034 h 133761"/>
              <a:gd name="connsiteX188" fmla="*/ 567976 w 1354802"/>
              <a:gd name="connsiteY188" fmla="*/ 43040 h 133761"/>
              <a:gd name="connsiteX189" fmla="*/ 580185 w 1354802"/>
              <a:gd name="connsiteY189" fmla="*/ 23401 h 133761"/>
              <a:gd name="connsiteX190" fmla="*/ 599776 w 1354802"/>
              <a:gd name="connsiteY190" fmla="*/ 10944 h 133761"/>
              <a:gd name="connsiteX191" fmla="*/ 625963 w 1354802"/>
              <a:gd name="connsiteY191" fmla="*/ 6645 h 133761"/>
              <a:gd name="connsiteX192" fmla="*/ 650685 w 1354802"/>
              <a:gd name="connsiteY192" fmla="*/ 11040 h 133761"/>
              <a:gd name="connsiteX193" fmla="*/ 668658 w 1354802"/>
              <a:gd name="connsiteY193" fmla="*/ 23112 h 133761"/>
              <a:gd name="connsiteX194" fmla="*/ 679699 w 1354802"/>
              <a:gd name="connsiteY194" fmla="*/ 40694 h 133761"/>
              <a:gd name="connsiteX195" fmla="*/ 683413 w 1354802"/>
              <a:gd name="connsiteY195" fmla="*/ 61653 h 133761"/>
              <a:gd name="connsiteX196" fmla="*/ 682436 w 1354802"/>
              <a:gd name="connsiteY196" fmla="*/ 76752 h 133761"/>
              <a:gd name="connsiteX197" fmla="*/ 678825 w 1354802"/>
              <a:gd name="connsiteY197" fmla="*/ 90041 h 133761"/>
              <a:gd name="connsiteX198" fmla="*/ 671300 w 1354802"/>
              <a:gd name="connsiteY198" fmla="*/ 99513 h 133761"/>
              <a:gd name="connsiteX199" fmla="*/ 658595 w 1354802"/>
              <a:gd name="connsiteY199" fmla="*/ 103180 h 133761"/>
              <a:gd name="connsiteX200" fmla="*/ 650533 w 1354802"/>
              <a:gd name="connsiteY200" fmla="*/ 102203 h 133761"/>
              <a:gd name="connsiteX201" fmla="*/ 643895 w 1354802"/>
              <a:gd name="connsiteY201" fmla="*/ 98592 h 133761"/>
              <a:gd name="connsiteX202" fmla="*/ 640573 w 1354802"/>
              <a:gd name="connsiteY202" fmla="*/ 92139 h 133761"/>
              <a:gd name="connsiteX203" fmla="*/ 639981 w 1354802"/>
              <a:gd name="connsiteY203" fmla="*/ 92139 h 133761"/>
              <a:gd name="connsiteX204" fmla="*/ 636074 w 1354802"/>
              <a:gd name="connsiteY204" fmla="*/ 97511 h 133761"/>
              <a:gd name="connsiteX205" fmla="*/ 629092 w 1354802"/>
              <a:gd name="connsiteY205" fmla="*/ 101419 h 133761"/>
              <a:gd name="connsiteX206" fmla="*/ 619318 w 1354802"/>
              <a:gd name="connsiteY206" fmla="*/ 102595 h 133761"/>
              <a:gd name="connsiteX207" fmla="*/ 608230 w 1354802"/>
              <a:gd name="connsiteY207" fmla="*/ 99809 h 133761"/>
              <a:gd name="connsiteX208" fmla="*/ 599776 w 1354802"/>
              <a:gd name="connsiteY208" fmla="*/ 92772 h 133761"/>
              <a:gd name="connsiteX209" fmla="*/ 594452 w 1354802"/>
              <a:gd name="connsiteY209" fmla="*/ 82124 h 133761"/>
              <a:gd name="connsiteX210" fmla="*/ 592594 w 1354802"/>
              <a:gd name="connsiteY210" fmla="*/ 68443 h 133761"/>
              <a:gd name="connsiteX211" fmla="*/ 594699 w 1354802"/>
              <a:gd name="connsiteY211" fmla="*/ 55497 h 133761"/>
              <a:gd name="connsiteX212" fmla="*/ 600409 w 1354802"/>
              <a:gd name="connsiteY212" fmla="*/ 45585 h 133761"/>
              <a:gd name="connsiteX213" fmla="*/ 608814 w 1354802"/>
              <a:gd name="connsiteY213" fmla="*/ 38940 h 133761"/>
              <a:gd name="connsiteX214" fmla="*/ 618830 w 1354802"/>
              <a:gd name="connsiteY214" fmla="*/ 35858 h 133761"/>
              <a:gd name="connsiteX215" fmla="*/ 628260 w 1354802"/>
              <a:gd name="connsiteY215" fmla="*/ 36154 h 133761"/>
              <a:gd name="connsiteX216" fmla="*/ 635393 w 1354802"/>
              <a:gd name="connsiteY216" fmla="*/ 38837 h 133761"/>
              <a:gd name="connsiteX217" fmla="*/ 639005 w 1354802"/>
              <a:gd name="connsiteY217" fmla="*/ 42799 h 133761"/>
              <a:gd name="connsiteX218" fmla="*/ 639645 w 1354802"/>
              <a:gd name="connsiteY218" fmla="*/ 42799 h 133761"/>
              <a:gd name="connsiteX219" fmla="*/ 639645 w 1354802"/>
              <a:gd name="connsiteY219" fmla="*/ 37323 h 133761"/>
              <a:gd name="connsiteX220" fmla="*/ 651661 w 1354802"/>
              <a:gd name="connsiteY220" fmla="*/ 37323 h 133761"/>
              <a:gd name="connsiteX221" fmla="*/ 651661 w 1354802"/>
              <a:gd name="connsiteY221" fmla="*/ 82660 h 133761"/>
              <a:gd name="connsiteX222" fmla="*/ 653663 w 1354802"/>
              <a:gd name="connsiteY222" fmla="*/ 89209 h 133761"/>
              <a:gd name="connsiteX223" fmla="*/ 659476 w 1354802"/>
              <a:gd name="connsiteY223" fmla="*/ 91898 h 133761"/>
              <a:gd name="connsiteX224" fmla="*/ 666416 w 1354802"/>
              <a:gd name="connsiteY224" fmla="*/ 88624 h 133761"/>
              <a:gd name="connsiteX225" fmla="*/ 669979 w 1354802"/>
              <a:gd name="connsiteY225" fmla="*/ 78561 h 133761"/>
              <a:gd name="connsiteX226" fmla="*/ 671052 w 1354802"/>
              <a:gd name="connsiteY226" fmla="*/ 61165 h 133761"/>
              <a:gd name="connsiteX227" fmla="*/ 669050 w 1354802"/>
              <a:gd name="connsiteY227" fmla="*/ 47194 h 133761"/>
              <a:gd name="connsiteX228" fmla="*/ 663238 w 1354802"/>
              <a:gd name="connsiteY228" fmla="*/ 35274 h 133761"/>
              <a:gd name="connsiteX229" fmla="*/ 653856 w 1354802"/>
              <a:gd name="connsiteY229" fmla="*/ 26043 h 133761"/>
              <a:gd name="connsiteX230" fmla="*/ 641158 w 1354802"/>
              <a:gd name="connsiteY230" fmla="*/ 20079 h 133761"/>
              <a:gd name="connsiteX231" fmla="*/ 625474 w 1354802"/>
              <a:gd name="connsiteY231" fmla="*/ 17981 h 133761"/>
              <a:gd name="connsiteX232" fmla="*/ 604708 w 1354802"/>
              <a:gd name="connsiteY232" fmla="*/ 21592 h 133761"/>
              <a:gd name="connsiteX233" fmla="*/ 589368 w 1354802"/>
              <a:gd name="connsiteY233" fmla="*/ 31903 h 133761"/>
              <a:gd name="connsiteX234" fmla="*/ 579945 w 1354802"/>
              <a:gd name="connsiteY234" fmla="*/ 48075 h 133761"/>
              <a:gd name="connsiteX235" fmla="*/ 576767 w 1354802"/>
              <a:gd name="connsiteY235" fmla="*/ 69130 h 133761"/>
              <a:gd name="connsiteX236" fmla="*/ 580041 w 1354802"/>
              <a:gd name="connsiteY236" fmla="*/ 90722 h 133761"/>
              <a:gd name="connsiteX237" fmla="*/ 589712 w 1354802"/>
              <a:gd name="connsiteY237" fmla="*/ 106550 h 133761"/>
              <a:gd name="connsiteX238" fmla="*/ 605540 w 1354802"/>
              <a:gd name="connsiteY238" fmla="*/ 116325 h 133761"/>
              <a:gd name="connsiteX239" fmla="*/ 627283 w 1354802"/>
              <a:gd name="connsiteY239" fmla="*/ 119695 h 133761"/>
              <a:gd name="connsiteX240" fmla="*/ 638028 w 1354802"/>
              <a:gd name="connsiteY240" fmla="*/ 118718 h 133761"/>
              <a:gd name="connsiteX241" fmla="*/ 647410 w 1354802"/>
              <a:gd name="connsiteY241" fmla="*/ 116565 h 133761"/>
              <a:gd name="connsiteX242" fmla="*/ 653615 w 1354802"/>
              <a:gd name="connsiteY242" fmla="*/ 114660 h 133761"/>
              <a:gd name="connsiteX243" fmla="*/ 657033 w 1354802"/>
              <a:gd name="connsiteY243" fmla="*/ 125363 h 133761"/>
              <a:gd name="connsiteX244" fmla="*/ 648972 w 1354802"/>
              <a:gd name="connsiteY244" fmla="*/ 128142 h 133761"/>
              <a:gd name="connsiteX245" fmla="*/ 638124 w 1354802"/>
              <a:gd name="connsiteY245" fmla="*/ 130391 h 133761"/>
              <a:gd name="connsiteX246" fmla="*/ 626644 w 1354802"/>
              <a:gd name="connsiteY246" fmla="*/ 131272 h 133761"/>
              <a:gd name="connsiteX247" fmla="*/ 622152 w 1354802"/>
              <a:gd name="connsiteY247" fmla="*/ 90626 h 133761"/>
              <a:gd name="connsiteX248" fmla="*/ 632360 w 1354802"/>
              <a:gd name="connsiteY248" fmla="*/ 88088 h 133761"/>
              <a:gd name="connsiteX249" fmla="*/ 637980 w 1354802"/>
              <a:gd name="connsiteY249" fmla="*/ 80515 h 133761"/>
              <a:gd name="connsiteX250" fmla="*/ 639741 w 1354802"/>
              <a:gd name="connsiteY250" fmla="*/ 67809 h 133761"/>
              <a:gd name="connsiteX251" fmla="*/ 637835 w 1354802"/>
              <a:gd name="connsiteY251" fmla="*/ 55985 h 133761"/>
              <a:gd name="connsiteX252" fmla="*/ 632167 w 1354802"/>
              <a:gd name="connsiteY252" fmla="*/ 49636 h 133761"/>
              <a:gd name="connsiteX253" fmla="*/ 622345 w 1354802"/>
              <a:gd name="connsiteY253" fmla="*/ 47683 h 133761"/>
              <a:gd name="connsiteX254" fmla="*/ 612921 w 1354802"/>
              <a:gd name="connsiteY254" fmla="*/ 50372 h 133761"/>
              <a:gd name="connsiteX255" fmla="*/ 607005 w 1354802"/>
              <a:gd name="connsiteY255" fmla="*/ 57650 h 133761"/>
              <a:gd name="connsiteX256" fmla="*/ 604955 w 1354802"/>
              <a:gd name="connsiteY256" fmla="*/ 67858 h 133761"/>
              <a:gd name="connsiteX257" fmla="*/ 606613 w 1354802"/>
              <a:gd name="connsiteY257" fmla="*/ 79001 h 133761"/>
              <a:gd name="connsiteX258" fmla="*/ 611992 w 1354802"/>
              <a:gd name="connsiteY258" fmla="*/ 87400 h 133761"/>
              <a:gd name="connsiteX259" fmla="*/ 622152 w 1354802"/>
              <a:gd name="connsiteY259" fmla="*/ 90626 h 133761"/>
              <a:gd name="connsiteX260" fmla="*/ 731013 w 1354802"/>
              <a:gd name="connsiteY260" fmla="*/ 133762 h 133761"/>
              <a:gd name="connsiteX261" fmla="*/ 715619 w 1354802"/>
              <a:gd name="connsiteY261" fmla="*/ 131416 h 133761"/>
              <a:gd name="connsiteX262" fmla="*/ 705170 w 1354802"/>
              <a:gd name="connsiteY262" fmla="*/ 125212 h 133761"/>
              <a:gd name="connsiteX263" fmla="*/ 699110 w 1354802"/>
              <a:gd name="connsiteY263" fmla="*/ 116765 h 133761"/>
              <a:gd name="connsiteX264" fmla="*/ 711664 w 1354802"/>
              <a:gd name="connsiteY264" fmla="*/ 111585 h 133761"/>
              <a:gd name="connsiteX265" fmla="*/ 715186 w 1354802"/>
              <a:gd name="connsiteY265" fmla="*/ 116125 h 133761"/>
              <a:gd name="connsiteX266" fmla="*/ 721239 w 1354802"/>
              <a:gd name="connsiteY266" fmla="*/ 120280 h 133761"/>
              <a:gd name="connsiteX267" fmla="*/ 731158 w 1354802"/>
              <a:gd name="connsiteY267" fmla="*/ 121993 h 133761"/>
              <a:gd name="connsiteX268" fmla="*/ 744888 w 1354802"/>
              <a:gd name="connsiteY268" fmla="*/ 117934 h 133761"/>
              <a:gd name="connsiteX269" fmla="*/ 750308 w 1354802"/>
              <a:gd name="connsiteY269" fmla="*/ 105133 h 133761"/>
              <a:gd name="connsiteX270" fmla="*/ 750308 w 1354802"/>
              <a:gd name="connsiteY270" fmla="*/ 90378 h 133761"/>
              <a:gd name="connsiteX271" fmla="*/ 749379 w 1354802"/>
              <a:gd name="connsiteY271" fmla="*/ 90378 h 133761"/>
              <a:gd name="connsiteX272" fmla="*/ 745569 w 1354802"/>
              <a:gd name="connsiteY272" fmla="*/ 95709 h 133761"/>
              <a:gd name="connsiteX273" fmla="*/ 738827 w 1354802"/>
              <a:gd name="connsiteY273" fmla="*/ 100786 h 133761"/>
              <a:gd name="connsiteX274" fmla="*/ 727643 w 1354802"/>
              <a:gd name="connsiteY274" fmla="*/ 102939 h 133761"/>
              <a:gd name="connsiteX275" fmla="*/ 711615 w 1354802"/>
              <a:gd name="connsiteY275" fmla="*/ 98784 h 133761"/>
              <a:gd name="connsiteX276" fmla="*/ 700383 w 1354802"/>
              <a:gd name="connsiteY276" fmla="*/ 86423 h 133761"/>
              <a:gd name="connsiteX277" fmla="*/ 696276 w 1354802"/>
              <a:gd name="connsiteY277" fmla="*/ 66248 h 133761"/>
              <a:gd name="connsiteX278" fmla="*/ 700328 w 1354802"/>
              <a:gd name="connsiteY278" fmla="*/ 45729 h 133761"/>
              <a:gd name="connsiteX279" fmla="*/ 711567 w 1354802"/>
              <a:gd name="connsiteY279" fmla="*/ 32632 h 133761"/>
              <a:gd name="connsiteX280" fmla="*/ 727739 w 1354802"/>
              <a:gd name="connsiteY280" fmla="*/ 28044 h 133761"/>
              <a:gd name="connsiteX281" fmla="*/ 739020 w 1354802"/>
              <a:gd name="connsiteY281" fmla="*/ 30390 h 133761"/>
              <a:gd name="connsiteX282" fmla="*/ 745713 w 1354802"/>
              <a:gd name="connsiteY282" fmla="*/ 35762 h 133761"/>
              <a:gd name="connsiteX283" fmla="*/ 749476 w 1354802"/>
              <a:gd name="connsiteY283" fmla="*/ 41182 h 133761"/>
              <a:gd name="connsiteX284" fmla="*/ 750555 w 1354802"/>
              <a:gd name="connsiteY284" fmla="*/ 41182 h 133761"/>
              <a:gd name="connsiteX285" fmla="*/ 750555 w 1354802"/>
              <a:gd name="connsiteY285" fmla="*/ 29021 h 133761"/>
              <a:gd name="connsiteX286" fmla="*/ 764870 w 1354802"/>
              <a:gd name="connsiteY286" fmla="*/ 29021 h 133761"/>
              <a:gd name="connsiteX287" fmla="*/ 764870 w 1354802"/>
              <a:gd name="connsiteY287" fmla="*/ 105718 h 133761"/>
              <a:gd name="connsiteX288" fmla="*/ 760371 w 1354802"/>
              <a:gd name="connsiteY288" fmla="*/ 121600 h 133761"/>
              <a:gd name="connsiteX289" fmla="*/ 748210 w 1354802"/>
              <a:gd name="connsiteY289" fmla="*/ 130784 h 133761"/>
              <a:gd name="connsiteX290" fmla="*/ 731013 w 1354802"/>
              <a:gd name="connsiteY290" fmla="*/ 133762 h 133761"/>
              <a:gd name="connsiteX291" fmla="*/ 730862 w 1354802"/>
              <a:gd name="connsiteY291" fmla="*/ 90819 h 133761"/>
              <a:gd name="connsiteX292" fmla="*/ 741517 w 1354802"/>
              <a:gd name="connsiteY292" fmla="*/ 87888 h 133761"/>
              <a:gd name="connsiteX293" fmla="*/ 748161 w 1354802"/>
              <a:gd name="connsiteY293" fmla="*/ 79386 h 133761"/>
              <a:gd name="connsiteX294" fmla="*/ 750452 w 1354802"/>
              <a:gd name="connsiteY294" fmla="*/ 66049 h 133761"/>
              <a:gd name="connsiteX295" fmla="*/ 748210 w 1354802"/>
              <a:gd name="connsiteY295" fmla="*/ 52718 h 133761"/>
              <a:gd name="connsiteX296" fmla="*/ 741613 w 1354802"/>
              <a:gd name="connsiteY296" fmla="*/ 43727 h 133761"/>
              <a:gd name="connsiteX297" fmla="*/ 730862 w 1354802"/>
              <a:gd name="connsiteY297" fmla="*/ 40453 h 133761"/>
              <a:gd name="connsiteX298" fmla="*/ 719870 w 1354802"/>
              <a:gd name="connsiteY298" fmla="*/ 43872 h 133761"/>
              <a:gd name="connsiteX299" fmla="*/ 713225 w 1354802"/>
              <a:gd name="connsiteY299" fmla="*/ 53055 h 133761"/>
              <a:gd name="connsiteX300" fmla="*/ 711031 w 1354802"/>
              <a:gd name="connsiteY300" fmla="*/ 66049 h 133761"/>
              <a:gd name="connsiteX301" fmla="*/ 713280 w 1354802"/>
              <a:gd name="connsiteY301" fmla="*/ 79001 h 133761"/>
              <a:gd name="connsiteX302" fmla="*/ 719918 w 1354802"/>
              <a:gd name="connsiteY302" fmla="*/ 87695 h 133761"/>
              <a:gd name="connsiteX303" fmla="*/ 730862 w 1354802"/>
              <a:gd name="connsiteY303" fmla="*/ 90819 h 133761"/>
              <a:gd name="connsiteX304" fmla="*/ 784460 w 1354802"/>
              <a:gd name="connsiteY304" fmla="*/ 104060 h 133761"/>
              <a:gd name="connsiteX305" fmla="*/ 784460 w 1354802"/>
              <a:gd name="connsiteY305" fmla="*/ 29021 h 133761"/>
              <a:gd name="connsiteX306" fmla="*/ 798479 w 1354802"/>
              <a:gd name="connsiteY306" fmla="*/ 29021 h 133761"/>
              <a:gd name="connsiteX307" fmla="*/ 798479 w 1354802"/>
              <a:gd name="connsiteY307" fmla="*/ 41231 h 133761"/>
              <a:gd name="connsiteX308" fmla="*/ 799407 w 1354802"/>
              <a:gd name="connsiteY308" fmla="*/ 41231 h 133761"/>
              <a:gd name="connsiteX309" fmla="*/ 807077 w 1354802"/>
              <a:gd name="connsiteY309" fmla="*/ 31559 h 133761"/>
              <a:gd name="connsiteX310" fmla="*/ 819830 w 1354802"/>
              <a:gd name="connsiteY310" fmla="*/ 28044 h 133761"/>
              <a:gd name="connsiteX311" fmla="*/ 832432 w 1354802"/>
              <a:gd name="connsiteY311" fmla="*/ 31559 h 133761"/>
              <a:gd name="connsiteX312" fmla="*/ 840005 w 1354802"/>
              <a:gd name="connsiteY312" fmla="*/ 41231 h 133761"/>
              <a:gd name="connsiteX313" fmla="*/ 840782 w 1354802"/>
              <a:gd name="connsiteY313" fmla="*/ 41231 h 133761"/>
              <a:gd name="connsiteX314" fmla="*/ 849332 w 1354802"/>
              <a:gd name="connsiteY314" fmla="*/ 31655 h 133761"/>
              <a:gd name="connsiteX315" fmla="*/ 863310 w 1354802"/>
              <a:gd name="connsiteY315" fmla="*/ 28044 h 133761"/>
              <a:gd name="connsiteX316" fmla="*/ 879963 w 1354802"/>
              <a:gd name="connsiteY316" fmla="*/ 34441 h 133761"/>
              <a:gd name="connsiteX317" fmla="*/ 886463 w 1354802"/>
              <a:gd name="connsiteY317" fmla="*/ 53743 h 133761"/>
              <a:gd name="connsiteX318" fmla="*/ 886463 w 1354802"/>
              <a:gd name="connsiteY318" fmla="*/ 104060 h 133761"/>
              <a:gd name="connsiteX319" fmla="*/ 871853 w 1354802"/>
              <a:gd name="connsiteY319" fmla="*/ 104060 h 133761"/>
              <a:gd name="connsiteX320" fmla="*/ 871853 w 1354802"/>
              <a:gd name="connsiteY320" fmla="*/ 55111 h 133761"/>
              <a:gd name="connsiteX321" fmla="*/ 867705 w 1354802"/>
              <a:gd name="connsiteY321" fmla="*/ 44065 h 133761"/>
              <a:gd name="connsiteX322" fmla="*/ 857786 w 1354802"/>
              <a:gd name="connsiteY322" fmla="*/ 40646 h 133761"/>
              <a:gd name="connsiteX323" fmla="*/ 846698 w 1354802"/>
              <a:gd name="connsiteY323" fmla="*/ 45041 h 133761"/>
              <a:gd name="connsiteX324" fmla="*/ 842743 w 1354802"/>
              <a:gd name="connsiteY324" fmla="*/ 56233 h 133761"/>
              <a:gd name="connsiteX325" fmla="*/ 842743 w 1354802"/>
              <a:gd name="connsiteY325" fmla="*/ 104060 h 133761"/>
              <a:gd name="connsiteX326" fmla="*/ 828181 w 1354802"/>
              <a:gd name="connsiteY326" fmla="*/ 104060 h 133761"/>
              <a:gd name="connsiteX327" fmla="*/ 828181 w 1354802"/>
              <a:gd name="connsiteY327" fmla="*/ 54183 h 133761"/>
              <a:gd name="connsiteX328" fmla="*/ 824370 w 1354802"/>
              <a:gd name="connsiteY328" fmla="*/ 44360 h 133761"/>
              <a:gd name="connsiteX329" fmla="*/ 814451 w 1354802"/>
              <a:gd name="connsiteY329" fmla="*/ 40646 h 133761"/>
              <a:gd name="connsiteX330" fmla="*/ 806781 w 1354802"/>
              <a:gd name="connsiteY330" fmla="*/ 42847 h 133761"/>
              <a:gd name="connsiteX331" fmla="*/ 801169 w 1354802"/>
              <a:gd name="connsiteY331" fmla="*/ 48852 h 133761"/>
              <a:gd name="connsiteX332" fmla="*/ 799064 w 1354802"/>
              <a:gd name="connsiteY332" fmla="*/ 57794 h 133761"/>
              <a:gd name="connsiteX333" fmla="*/ 799064 w 1354802"/>
              <a:gd name="connsiteY333" fmla="*/ 104060 h 133761"/>
              <a:gd name="connsiteX334" fmla="*/ 784460 w 1354802"/>
              <a:gd name="connsiteY334" fmla="*/ 104060 h 133761"/>
              <a:gd name="connsiteX335" fmla="*/ 927880 w 1354802"/>
              <a:gd name="connsiteY335" fmla="*/ 105718 h 133761"/>
              <a:gd name="connsiteX336" fmla="*/ 914982 w 1354802"/>
              <a:gd name="connsiteY336" fmla="*/ 103083 h 133761"/>
              <a:gd name="connsiteX337" fmla="*/ 905847 w 1354802"/>
              <a:gd name="connsiteY337" fmla="*/ 95317 h 133761"/>
              <a:gd name="connsiteX338" fmla="*/ 902525 w 1354802"/>
              <a:gd name="connsiteY338" fmla="*/ 82860 h 133761"/>
              <a:gd name="connsiteX339" fmla="*/ 904967 w 1354802"/>
              <a:gd name="connsiteY339" fmla="*/ 72405 h 133761"/>
              <a:gd name="connsiteX340" fmla="*/ 911563 w 1354802"/>
              <a:gd name="connsiteY340" fmla="*/ 65904 h 133761"/>
              <a:gd name="connsiteX341" fmla="*/ 920843 w 1354802"/>
              <a:gd name="connsiteY341" fmla="*/ 62293 h 133761"/>
              <a:gd name="connsiteX342" fmla="*/ 931298 w 1354802"/>
              <a:gd name="connsiteY342" fmla="*/ 60436 h 133761"/>
              <a:gd name="connsiteX343" fmla="*/ 942242 w 1354802"/>
              <a:gd name="connsiteY343" fmla="*/ 59163 h 133761"/>
              <a:gd name="connsiteX344" fmla="*/ 948351 w 1354802"/>
              <a:gd name="connsiteY344" fmla="*/ 57450 h 133761"/>
              <a:gd name="connsiteX345" fmla="*/ 950256 w 1354802"/>
              <a:gd name="connsiteY345" fmla="*/ 53639 h 133761"/>
              <a:gd name="connsiteX346" fmla="*/ 950256 w 1354802"/>
              <a:gd name="connsiteY346" fmla="*/ 53302 h 133761"/>
              <a:gd name="connsiteX347" fmla="*/ 946638 w 1354802"/>
              <a:gd name="connsiteY347" fmla="*/ 43384 h 133761"/>
              <a:gd name="connsiteX348" fmla="*/ 935990 w 1354802"/>
              <a:gd name="connsiteY348" fmla="*/ 39869 h 133761"/>
              <a:gd name="connsiteX349" fmla="*/ 924365 w 1354802"/>
              <a:gd name="connsiteY349" fmla="*/ 43136 h 133761"/>
              <a:gd name="connsiteX350" fmla="*/ 918545 w 1354802"/>
              <a:gd name="connsiteY350" fmla="*/ 50324 h 133761"/>
              <a:gd name="connsiteX351" fmla="*/ 904823 w 1354802"/>
              <a:gd name="connsiteY351" fmla="*/ 47194 h 133761"/>
              <a:gd name="connsiteX352" fmla="*/ 911956 w 1354802"/>
              <a:gd name="connsiteY352" fmla="*/ 36154 h 133761"/>
              <a:gd name="connsiteX353" fmla="*/ 922845 w 1354802"/>
              <a:gd name="connsiteY353" fmla="*/ 29997 h 133761"/>
              <a:gd name="connsiteX354" fmla="*/ 935797 w 1354802"/>
              <a:gd name="connsiteY354" fmla="*/ 28044 h 133761"/>
              <a:gd name="connsiteX355" fmla="*/ 945324 w 1354802"/>
              <a:gd name="connsiteY355" fmla="*/ 29117 h 133761"/>
              <a:gd name="connsiteX356" fmla="*/ 954796 w 1354802"/>
              <a:gd name="connsiteY356" fmla="*/ 32928 h 133761"/>
              <a:gd name="connsiteX357" fmla="*/ 962081 w 1354802"/>
              <a:gd name="connsiteY357" fmla="*/ 40894 h 133761"/>
              <a:gd name="connsiteX358" fmla="*/ 964914 w 1354802"/>
              <a:gd name="connsiteY358" fmla="*/ 54231 h 133761"/>
              <a:gd name="connsiteX359" fmla="*/ 964914 w 1354802"/>
              <a:gd name="connsiteY359" fmla="*/ 104060 h 133761"/>
              <a:gd name="connsiteX360" fmla="*/ 950648 w 1354802"/>
              <a:gd name="connsiteY360" fmla="*/ 104060 h 133761"/>
              <a:gd name="connsiteX361" fmla="*/ 950648 w 1354802"/>
              <a:gd name="connsiteY361" fmla="*/ 93804 h 133761"/>
              <a:gd name="connsiteX362" fmla="*/ 950056 w 1354802"/>
              <a:gd name="connsiteY362" fmla="*/ 93804 h 133761"/>
              <a:gd name="connsiteX363" fmla="*/ 945812 w 1354802"/>
              <a:gd name="connsiteY363" fmla="*/ 99369 h 133761"/>
              <a:gd name="connsiteX364" fmla="*/ 938528 w 1354802"/>
              <a:gd name="connsiteY364" fmla="*/ 103916 h 133761"/>
              <a:gd name="connsiteX365" fmla="*/ 927880 w 1354802"/>
              <a:gd name="connsiteY365" fmla="*/ 105718 h 133761"/>
              <a:gd name="connsiteX366" fmla="*/ 931058 w 1354802"/>
              <a:gd name="connsiteY366" fmla="*/ 93996 h 133761"/>
              <a:gd name="connsiteX367" fmla="*/ 941410 w 1354802"/>
              <a:gd name="connsiteY367" fmla="*/ 91603 h 133761"/>
              <a:gd name="connsiteX368" fmla="*/ 948007 w 1354802"/>
              <a:gd name="connsiteY368" fmla="*/ 85350 h 133761"/>
              <a:gd name="connsiteX369" fmla="*/ 950304 w 1354802"/>
              <a:gd name="connsiteY369" fmla="*/ 76993 h 133761"/>
              <a:gd name="connsiteX370" fmla="*/ 950304 w 1354802"/>
              <a:gd name="connsiteY370" fmla="*/ 67321 h 133761"/>
              <a:gd name="connsiteX371" fmla="*/ 947277 w 1354802"/>
              <a:gd name="connsiteY371" fmla="*/ 68786 h 133761"/>
              <a:gd name="connsiteX372" fmla="*/ 942242 w 1354802"/>
              <a:gd name="connsiteY372" fmla="*/ 69914 h 133761"/>
              <a:gd name="connsiteX373" fmla="*/ 936726 w 1354802"/>
              <a:gd name="connsiteY373" fmla="*/ 70740 h 133761"/>
              <a:gd name="connsiteX374" fmla="*/ 932227 w 1354802"/>
              <a:gd name="connsiteY374" fmla="*/ 71325 h 133761"/>
              <a:gd name="connsiteX375" fmla="*/ 924461 w 1354802"/>
              <a:gd name="connsiteY375" fmla="*/ 73134 h 133761"/>
              <a:gd name="connsiteX376" fmla="*/ 918889 w 1354802"/>
              <a:gd name="connsiteY376" fmla="*/ 76800 h 133761"/>
              <a:gd name="connsiteX377" fmla="*/ 916840 w 1354802"/>
              <a:gd name="connsiteY377" fmla="*/ 83052 h 133761"/>
              <a:gd name="connsiteX378" fmla="*/ 920843 w 1354802"/>
              <a:gd name="connsiteY378" fmla="*/ 91259 h 133761"/>
              <a:gd name="connsiteX379" fmla="*/ 931058 w 1354802"/>
              <a:gd name="connsiteY379" fmla="*/ 93996 h 133761"/>
              <a:gd name="connsiteX380" fmla="*/ 984367 w 1354802"/>
              <a:gd name="connsiteY380" fmla="*/ 104060 h 133761"/>
              <a:gd name="connsiteX381" fmla="*/ 984367 w 1354802"/>
              <a:gd name="connsiteY381" fmla="*/ 29021 h 133761"/>
              <a:gd name="connsiteX382" fmla="*/ 998977 w 1354802"/>
              <a:gd name="connsiteY382" fmla="*/ 29021 h 133761"/>
              <a:gd name="connsiteX383" fmla="*/ 998977 w 1354802"/>
              <a:gd name="connsiteY383" fmla="*/ 104060 h 133761"/>
              <a:gd name="connsiteX384" fmla="*/ 984367 w 1354802"/>
              <a:gd name="connsiteY384" fmla="*/ 104060 h 133761"/>
              <a:gd name="connsiteX385" fmla="*/ 991741 w 1354802"/>
              <a:gd name="connsiteY385" fmla="*/ 17444 h 133761"/>
              <a:gd name="connsiteX386" fmla="*/ 985199 w 1354802"/>
              <a:gd name="connsiteY386" fmla="*/ 14899 h 133761"/>
              <a:gd name="connsiteX387" fmla="*/ 982510 w 1354802"/>
              <a:gd name="connsiteY387" fmla="*/ 8743 h 133761"/>
              <a:gd name="connsiteX388" fmla="*/ 985199 w 1354802"/>
              <a:gd name="connsiteY388" fmla="*/ 2593 h 133761"/>
              <a:gd name="connsiteX389" fmla="*/ 991741 w 1354802"/>
              <a:gd name="connsiteY389" fmla="*/ 0 h 133761"/>
              <a:gd name="connsiteX390" fmla="*/ 998241 w 1354802"/>
              <a:gd name="connsiteY390" fmla="*/ 2593 h 133761"/>
              <a:gd name="connsiteX391" fmla="*/ 1000979 w 1354802"/>
              <a:gd name="connsiteY391" fmla="*/ 8743 h 133761"/>
              <a:gd name="connsiteX392" fmla="*/ 998241 w 1354802"/>
              <a:gd name="connsiteY392" fmla="*/ 14899 h 133761"/>
              <a:gd name="connsiteX393" fmla="*/ 991741 w 1354802"/>
              <a:gd name="connsiteY393" fmla="*/ 17444 h 133761"/>
              <a:gd name="connsiteX394" fmla="*/ 1033233 w 1354802"/>
              <a:gd name="connsiteY394" fmla="*/ 4010 h 133761"/>
              <a:gd name="connsiteX395" fmla="*/ 1033233 w 1354802"/>
              <a:gd name="connsiteY395" fmla="*/ 104060 h 133761"/>
              <a:gd name="connsiteX396" fmla="*/ 1018623 w 1354802"/>
              <a:gd name="connsiteY396" fmla="*/ 104060 h 133761"/>
              <a:gd name="connsiteX397" fmla="*/ 1018623 w 1354802"/>
              <a:gd name="connsiteY397" fmla="*/ 4010 h 133761"/>
              <a:gd name="connsiteX398" fmla="*/ 1033233 w 1354802"/>
              <a:gd name="connsiteY398" fmla="*/ 4010 h 133761"/>
              <a:gd name="connsiteX399" fmla="*/ 1062509 w 1354802"/>
              <a:gd name="connsiteY399" fmla="*/ 104989 h 133761"/>
              <a:gd name="connsiteX400" fmla="*/ 1055623 w 1354802"/>
              <a:gd name="connsiteY400" fmla="*/ 102155 h 133761"/>
              <a:gd name="connsiteX401" fmla="*/ 1052741 w 1354802"/>
              <a:gd name="connsiteY401" fmla="*/ 95214 h 133761"/>
              <a:gd name="connsiteX402" fmla="*/ 1055623 w 1354802"/>
              <a:gd name="connsiteY402" fmla="*/ 88376 h 133761"/>
              <a:gd name="connsiteX403" fmla="*/ 1062509 w 1354802"/>
              <a:gd name="connsiteY403" fmla="*/ 85495 h 133761"/>
              <a:gd name="connsiteX404" fmla="*/ 1069401 w 1354802"/>
              <a:gd name="connsiteY404" fmla="*/ 88376 h 133761"/>
              <a:gd name="connsiteX405" fmla="*/ 1072283 w 1354802"/>
              <a:gd name="connsiteY405" fmla="*/ 95214 h 133761"/>
              <a:gd name="connsiteX406" fmla="*/ 1070914 w 1354802"/>
              <a:gd name="connsiteY406" fmla="*/ 100153 h 133761"/>
              <a:gd name="connsiteX407" fmla="*/ 1067393 w 1354802"/>
              <a:gd name="connsiteY407" fmla="*/ 103668 h 133761"/>
              <a:gd name="connsiteX408" fmla="*/ 1062509 w 1354802"/>
              <a:gd name="connsiteY408" fmla="*/ 104989 h 133761"/>
              <a:gd name="connsiteX409" fmla="*/ 1123453 w 1354802"/>
              <a:gd name="connsiteY409" fmla="*/ 105573 h 133761"/>
              <a:gd name="connsiteX410" fmla="*/ 1104695 w 1354802"/>
              <a:gd name="connsiteY410" fmla="*/ 100641 h 133761"/>
              <a:gd name="connsiteX411" fmla="*/ 1092678 w 1354802"/>
              <a:gd name="connsiteY411" fmla="*/ 86912 h 133761"/>
              <a:gd name="connsiteX412" fmla="*/ 1088476 w 1354802"/>
              <a:gd name="connsiteY412" fmla="*/ 66881 h 133761"/>
              <a:gd name="connsiteX413" fmla="*/ 1092775 w 1354802"/>
              <a:gd name="connsiteY413" fmla="*/ 46706 h 133761"/>
              <a:gd name="connsiteX414" fmla="*/ 1104888 w 1354802"/>
              <a:gd name="connsiteY414" fmla="*/ 32976 h 133761"/>
              <a:gd name="connsiteX415" fmla="*/ 1123309 w 1354802"/>
              <a:gd name="connsiteY415" fmla="*/ 28044 h 133761"/>
              <a:gd name="connsiteX416" fmla="*/ 1138552 w 1354802"/>
              <a:gd name="connsiteY416" fmla="*/ 31222 h 133761"/>
              <a:gd name="connsiteX417" fmla="*/ 1149345 w 1354802"/>
              <a:gd name="connsiteY417" fmla="*/ 40013 h 133761"/>
              <a:gd name="connsiteX418" fmla="*/ 1154283 w 1354802"/>
              <a:gd name="connsiteY418" fmla="*/ 53254 h 133761"/>
              <a:gd name="connsiteX419" fmla="*/ 1140065 w 1354802"/>
              <a:gd name="connsiteY419" fmla="*/ 53254 h 133761"/>
              <a:gd name="connsiteX420" fmla="*/ 1134693 w 1354802"/>
              <a:gd name="connsiteY420" fmla="*/ 44168 h 133761"/>
              <a:gd name="connsiteX421" fmla="*/ 1123550 w 1354802"/>
              <a:gd name="connsiteY421" fmla="*/ 40357 h 133761"/>
              <a:gd name="connsiteX422" fmla="*/ 1112853 w 1354802"/>
              <a:gd name="connsiteY422" fmla="*/ 43576 h 133761"/>
              <a:gd name="connsiteX423" fmla="*/ 1105768 w 1354802"/>
              <a:gd name="connsiteY423" fmla="*/ 52663 h 133761"/>
              <a:gd name="connsiteX424" fmla="*/ 1103230 w 1354802"/>
              <a:gd name="connsiteY424" fmla="*/ 66537 h 133761"/>
              <a:gd name="connsiteX425" fmla="*/ 1105720 w 1354802"/>
              <a:gd name="connsiteY425" fmla="*/ 80707 h 133761"/>
              <a:gd name="connsiteX426" fmla="*/ 1112757 w 1354802"/>
              <a:gd name="connsiteY426" fmla="*/ 89938 h 133761"/>
              <a:gd name="connsiteX427" fmla="*/ 1123550 w 1354802"/>
              <a:gd name="connsiteY427" fmla="*/ 93212 h 133761"/>
              <a:gd name="connsiteX428" fmla="*/ 1131075 w 1354802"/>
              <a:gd name="connsiteY428" fmla="*/ 91699 h 133761"/>
              <a:gd name="connsiteX429" fmla="*/ 1136791 w 1354802"/>
              <a:gd name="connsiteY429" fmla="*/ 87255 h 133761"/>
              <a:gd name="connsiteX430" fmla="*/ 1140065 w 1354802"/>
              <a:gd name="connsiteY430" fmla="*/ 80315 h 133761"/>
              <a:gd name="connsiteX431" fmla="*/ 1154283 w 1354802"/>
              <a:gd name="connsiteY431" fmla="*/ 80315 h 133761"/>
              <a:gd name="connsiteX432" fmla="*/ 1149544 w 1354802"/>
              <a:gd name="connsiteY432" fmla="*/ 93315 h 133761"/>
              <a:gd name="connsiteX433" fmla="*/ 1138944 w 1354802"/>
              <a:gd name="connsiteY433" fmla="*/ 102299 h 133761"/>
              <a:gd name="connsiteX434" fmla="*/ 1123453 w 1354802"/>
              <a:gd name="connsiteY434" fmla="*/ 105573 h 133761"/>
              <a:gd name="connsiteX435" fmla="*/ 1201512 w 1354802"/>
              <a:gd name="connsiteY435" fmla="*/ 105573 h 133761"/>
              <a:gd name="connsiteX436" fmla="*/ 1183091 w 1354802"/>
              <a:gd name="connsiteY436" fmla="*/ 100738 h 133761"/>
              <a:gd name="connsiteX437" fmla="*/ 1170881 w 1354802"/>
              <a:gd name="connsiteY437" fmla="*/ 87207 h 133761"/>
              <a:gd name="connsiteX438" fmla="*/ 1166534 w 1354802"/>
              <a:gd name="connsiteY438" fmla="*/ 66881 h 133761"/>
              <a:gd name="connsiteX439" fmla="*/ 1170881 w 1354802"/>
              <a:gd name="connsiteY439" fmla="*/ 46458 h 133761"/>
              <a:gd name="connsiteX440" fmla="*/ 1183091 w 1354802"/>
              <a:gd name="connsiteY440" fmla="*/ 32880 h 133761"/>
              <a:gd name="connsiteX441" fmla="*/ 1201512 w 1354802"/>
              <a:gd name="connsiteY441" fmla="*/ 28044 h 133761"/>
              <a:gd name="connsiteX442" fmla="*/ 1219926 w 1354802"/>
              <a:gd name="connsiteY442" fmla="*/ 32880 h 133761"/>
              <a:gd name="connsiteX443" fmla="*/ 1232143 w 1354802"/>
              <a:gd name="connsiteY443" fmla="*/ 46458 h 133761"/>
              <a:gd name="connsiteX444" fmla="*/ 1236490 w 1354802"/>
              <a:gd name="connsiteY444" fmla="*/ 66881 h 133761"/>
              <a:gd name="connsiteX445" fmla="*/ 1232143 w 1354802"/>
              <a:gd name="connsiteY445" fmla="*/ 87207 h 133761"/>
              <a:gd name="connsiteX446" fmla="*/ 1219926 w 1354802"/>
              <a:gd name="connsiteY446" fmla="*/ 100738 h 133761"/>
              <a:gd name="connsiteX447" fmla="*/ 1201512 w 1354802"/>
              <a:gd name="connsiteY447" fmla="*/ 105573 h 133761"/>
              <a:gd name="connsiteX448" fmla="*/ 1201560 w 1354802"/>
              <a:gd name="connsiteY448" fmla="*/ 93315 h 133761"/>
              <a:gd name="connsiteX449" fmla="*/ 1212896 w 1354802"/>
              <a:gd name="connsiteY449" fmla="*/ 89697 h 133761"/>
              <a:gd name="connsiteX450" fmla="*/ 1219541 w 1354802"/>
              <a:gd name="connsiteY450" fmla="*/ 80074 h 133761"/>
              <a:gd name="connsiteX451" fmla="*/ 1221735 w 1354802"/>
              <a:gd name="connsiteY451" fmla="*/ 66833 h 133761"/>
              <a:gd name="connsiteX452" fmla="*/ 1219541 w 1354802"/>
              <a:gd name="connsiteY452" fmla="*/ 53639 h 133761"/>
              <a:gd name="connsiteX453" fmla="*/ 1212896 w 1354802"/>
              <a:gd name="connsiteY453" fmla="*/ 43920 h 133761"/>
              <a:gd name="connsiteX454" fmla="*/ 1201560 w 1354802"/>
              <a:gd name="connsiteY454" fmla="*/ 40254 h 133761"/>
              <a:gd name="connsiteX455" fmla="*/ 1190128 w 1354802"/>
              <a:gd name="connsiteY455" fmla="*/ 43920 h 133761"/>
              <a:gd name="connsiteX456" fmla="*/ 1183435 w 1354802"/>
              <a:gd name="connsiteY456" fmla="*/ 53639 h 133761"/>
              <a:gd name="connsiteX457" fmla="*/ 1181289 w 1354802"/>
              <a:gd name="connsiteY457" fmla="*/ 66833 h 133761"/>
              <a:gd name="connsiteX458" fmla="*/ 1183435 w 1354802"/>
              <a:gd name="connsiteY458" fmla="*/ 80074 h 133761"/>
              <a:gd name="connsiteX459" fmla="*/ 1190128 w 1354802"/>
              <a:gd name="connsiteY459" fmla="*/ 89697 h 133761"/>
              <a:gd name="connsiteX460" fmla="*/ 1201560 w 1354802"/>
              <a:gd name="connsiteY460" fmla="*/ 93315 h 133761"/>
              <a:gd name="connsiteX461" fmla="*/ 1252792 w 1354802"/>
              <a:gd name="connsiteY461" fmla="*/ 104060 h 133761"/>
              <a:gd name="connsiteX462" fmla="*/ 1252792 w 1354802"/>
              <a:gd name="connsiteY462" fmla="*/ 29021 h 133761"/>
              <a:gd name="connsiteX463" fmla="*/ 1266818 w 1354802"/>
              <a:gd name="connsiteY463" fmla="*/ 29021 h 133761"/>
              <a:gd name="connsiteX464" fmla="*/ 1266818 w 1354802"/>
              <a:gd name="connsiteY464" fmla="*/ 41231 h 133761"/>
              <a:gd name="connsiteX465" fmla="*/ 1267746 w 1354802"/>
              <a:gd name="connsiteY465" fmla="*/ 41231 h 133761"/>
              <a:gd name="connsiteX466" fmla="*/ 1275416 w 1354802"/>
              <a:gd name="connsiteY466" fmla="*/ 31559 h 133761"/>
              <a:gd name="connsiteX467" fmla="*/ 1288169 w 1354802"/>
              <a:gd name="connsiteY467" fmla="*/ 28044 h 133761"/>
              <a:gd name="connsiteX468" fmla="*/ 1300771 w 1354802"/>
              <a:gd name="connsiteY468" fmla="*/ 31559 h 133761"/>
              <a:gd name="connsiteX469" fmla="*/ 1308344 w 1354802"/>
              <a:gd name="connsiteY469" fmla="*/ 41231 h 133761"/>
              <a:gd name="connsiteX470" fmla="*/ 1309121 w 1354802"/>
              <a:gd name="connsiteY470" fmla="*/ 41231 h 133761"/>
              <a:gd name="connsiteX471" fmla="*/ 1317671 w 1354802"/>
              <a:gd name="connsiteY471" fmla="*/ 31655 h 133761"/>
              <a:gd name="connsiteX472" fmla="*/ 1331649 w 1354802"/>
              <a:gd name="connsiteY472" fmla="*/ 28044 h 133761"/>
              <a:gd name="connsiteX473" fmla="*/ 1348302 w 1354802"/>
              <a:gd name="connsiteY473" fmla="*/ 34441 h 133761"/>
              <a:gd name="connsiteX474" fmla="*/ 1354802 w 1354802"/>
              <a:gd name="connsiteY474" fmla="*/ 53743 h 133761"/>
              <a:gd name="connsiteX475" fmla="*/ 1354802 w 1354802"/>
              <a:gd name="connsiteY475" fmla="*/ 104060 h 133761"/>
              <a:gd name="connsiteX476" fmla="*/ 1340192 w 1354802"/>
              <a:gd name="connsiteY476" fmla="*/ 104060 h 133761"/>
              <a:gd name="connsiteX477" fmla="*/ 1340192 w 1354802"/>
              <a:gd name="connsiteY477" fmla="*/ 55111 h 133761"/>
              <a:gd name="connsiteX478" fmla="*/ 1336044 w 1354802"/>
              <a:gd name="connsiteY478" fmla="*/ 44065 h 133761"/>
              <a:gd name="connsiteX479" fmla="*/ 1326125 w 1354802"/>
              <a:gd name="connsiteY479" fmla="*/ 40646 h 133761"/>
              <a:gd name="connsiteX480" fmla="*/ 1315037 w 1354802"/>
              <a:gd name="connsiteY480" fmla="*/ 45041 h 133761"/>
              <a:gd name="connsiteX481" fmla="*/ 1311075 w 1354802"/>
              <a:gd name="connsiteY481" fmla="*/ 56233 h 133761"/>
              <a:gd name="connsiteX482" fmla="*/ 1311075 w 1354802"/>
              <a:gd name="connsiteY482" fmla="*/ 104060 h 133761"/>
              <a:gd name="connsiteX483" fmla="*/ 1296520 w 1354802"/>
              <a:gd name="connsiteY483" fmla="*/ 104060 h 133761"/>
              <a:gd name="connsiteX484" fmla="*/ 1296520 w 1354802"/>
              <a:gd name="connsiteY484" fmla="*/ 54183 h 133761"/>
              <a:gd name="connsiteX485" fmla="*/ 1292709 w 1354802"/>
              <a:gd name="connsiteY485" fmla="*/ 44360 h 133761"/>
              <a:gd name="connsiteX486" fmla="*/ 1282790 w 1354802"/>
              <a:gd name="connsiteY486" fmla="*/ 40646 h 133761"/>
              <a:gd name="connsiteX487" fmla="*/ 1275120 w 1354802"/>
              <a:gd name="connsiteY487" fmla="*/ 42847 h 133761"/>
              <a:gd name="connsiteX488" fmla="*/ 1269500 w 1354802"/>
              <a:gd name="connsiteY488" fmla="*/ 48852 h 133761"/>
              <a:gd name="connsiteX489" fmla="*/ 1267402 w 1354802"/>
              <a:gd name="connsiteY489" fmla="*/ 57794 h 133761"/>
              <a:gd name="connsiteX490" fmla="*/ 1267402 w 1354802"/>
              <a:gd name="connsiteY490" fmla="*/ 104060 h 133761"/>
              <a:gd name="connsiteX491" fmla="*/ 1252792 w 1354802"/>
              <a:gd name="connsiteY491" fmla="*/ 104060 h 133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Lst>
            <a:rect l="l" t="t" r="r" b="b"/>
            <a:pathLst>
              <a:path w="1354802" h="133761">
                <a:moveTo>
                  <a:pt x="0" y="132200"/>
                </a:moveTo>
                <a:lnTo>
                  <a:pt x="0" y="29021"/>
                </a:lnTo>
                <a:lnTo>
                  <a:pt x="14259" y="29021"/>
                </a:lnTo>
                <a:lnTo>
                  <a:pt x="14259" y="41182"/>
                </a:lnTo>
                <a:lnTo>
                  <a:pt x="15484" y="41182"/>
                </a:lnTo>
                <a:cubicBezTo>
                  <a:pt x="16330" y="39621"/>
                  <a:pt x="17554" y="37812"/>
                  <a:pt x="19150" y="35762"/>
                </a:cubicBezTo>
                <a:cubicBezTo>
                  <a:pt x="20746" y="33712"/>
                  <a:pt x="22961" y="31917"/>
                  <a:pt x="25795" y="30390"/>
                </a:cubicBezTo>
                <a:cubicBezTo>
                  <a:pt x="28622" y="28822"/>
                  <a:pt x="32371" y="28044"/>
                  <a:pt x="37028" y="28044"/>
                </a:cubicBezTo>
                <a:cubicBezTo>
                  <a:pt x="43088" y="28044"/>
                  <a:pt x="48494" y="29571"/>
                  <a:pt x="53248" y="32632"/>
                </a:cubicBezTo>
                <a:cubicBezTo>
                  <a:pt x="58000" y="35700"/>
                  <a:pt x="61729" y="40109"/>
                  <a:pt x="64432" y="45874"/>
                </a:cubicBezTo>
                <a:cubicBezTo>
                  <a:pt x="67170" y="51638"/>
                  <a:pt x="68539" y="58578"/>
                  <a:pt x="68539" y="66688"/>
                </a:cubicBezTo>
                <a:cubicBezTo>
                  <a:pt x="68539" y="74798"/>
                  <a:pt x="67191" y="81753"/>
                  <a:pt x="64487" y="87544"/>
                </a:cubicBezTo>
                <a:cubicBezTo>
                  <a:pt x="61784" y="93309"/>
                  <a:pt x="58069" y="97759"/>
                  <a:pt x="53344" y="100882"/>
                </a:cubicBezTo>
                <a:cubicBezTo>
                  <a:pt x="48625" y="103977"/>
                  <a:pt x="43232" y="105525"/>
                  <a:pt x="37172" y="105525"/>
                </a:cubicBezTo>
                <a:cubicBezTo>
                  <a:pt x="32619" y="105525"/>
                  <a:pt x="28883" y="104761"/>
                  <a:pt x="25987" y="103228"/>
                </a:cubicBezTo>
                <a:cubicBezTo>
                  <a:pt x="23119" y="101700"/>
                  <a:pt x="20877" y="99905"/>
                  <a:pt x="19246" y="97856"/>
                </a:cubicBezTo>
                <a:cubicBezTo>
                  <a:pt x="17616" y="95805"/>
                  <a:pt x="16364" y="93983"/>
                  <a:pt x="15484" y="92387"/>
                </a:cubicBezTo>
                <a:lnTo>
                  <a:pt x="14603" y="92387"/>
                </a:lnTo>
                <a:lnTo>
                  <a:pt x="14603" y="132200"/>
                </a:lnTo>
                <a:lnTo>
                  <a:pt x="0" y="132200"/>
                </a:lnTo>
                <a:close/>
                <a:moveTo>
                  <a:pt x="14314" y="66537"/>
                </a:moveTo>
                <a:cubicBezTo>
                  <a:pt x="14314" y="71813"/>
                  <a:pt x="15078" y="76442"/>
                  <a:pt x="16605" y="80411"/>
                </a:cubicBezTo>
                <a:cubicBezTo>
                  <a:pt x="18139" y="84387"/>
                  <a:pt x="20354" y="87496"/>
                  <a:pt x="23250" y="89746"/>
                </a:cubicBezTo>
                <a:cubicBezTo>
                  <a:pt x="26153" y="91961"/>
                  <a:pt x="29702" y="93068"/>
                  <a:pt x="33905" y="93068"/>
                </a:cubicBezTo>
                <a:cubicBezTo>
                  <a:pt x="38266" y="93068"/>
                  <a:pt x="41911" y="91912"/>
                  <a:pt x="44842" y="89601"/>
                </a:cubicBezTo>
                <a:cubicBezTo>
                  <a:pt x="47779" y="87255"/>
                  <a:pt x="49994" y="84077"/>
                  <a:pt x="51486" y="80074"/>
                </a:cubicBezTo>
                <a:cubicBezTo>
                  <a:pt x="53020" y="76064"/>
                  <a:pt x="53784" y="71559"/>
                  <a:pt x="53784" y="66537"/>
                </a:cubicBezTo>
                <a:cubicBezTo>
                  <a:pt x="53784" y="61591"/>
                  <a:pt x="53034" y="57141"/>
                  <a:pt x="51535" y="53206"/>
                </a:cubicBezTo>
                <a:cubicBezTo>
                  <a:pt x="50070" y="49265"/>
                  <a:pt x="47855" y="46149"/>
                  <a:pt x="44897" y="43872"/>
                </a:cubicBezTo>
                <a:cubicBezTo>
                  <a:pt x="41960" y="41595"/>
                  <a:pt x="38300" y="40453"/>
                  <a:pt x="33905" y="40453"/>
                </a:cubicBezTo>
                <a:cubicBezTo>
                  <a:pt x="29667" y="40453"/>
                  <a:pt x="26084" y="41540"/>
                  <a:pt x="23153" y="43727"/>
                </a:cubicBezTo>
                <a:cubicBezTo>
                  <a:pt x="20257" y="45908"/>
                  <a:pt x="18056" y="48955"/>
                  <a:pt x="16557" y="52862"/>
                </a:cubicBezTo>
                <a:cubicBezTo>
                  <a:pt x="15057" y="56769"/>
                  <a:pt x="14314" y="61330"/>
                  <a:pt x="14314" y="66537"/>
                </a:cubicBezTo>
                <a:close/>
                <a:moveTo>
                  <a:pt x="99513" y="59507"/>
                </a:moveTo>
                <a:lnTo>
                  <a:pt x="99513" y="104060"/>
                </a:lnTo>
                <a:lnTo>
                  <a:pt x="84903" y="104060"/>
                </a:lnTo>
                <a:lnTo>
                  <a:pt x="84903" y="4010"/>
                </a:lnTo>
                <a:lnTo>
                  <a:pt x="99314" y="4010"/>
                </a:lnTo>
                <a:lnTo>
                  <a:pt x="99314" y="41231"/>
                </a:lnTo>
                <a:lnTo>
                  <a:pt x="100242" y="41231"/>
                </a:lnTo>
                <a:cubicBezTo>
                  <a:pt x="102003" y="37193"/>
                  <a:pt x="104693" y="33987"/>
                  <a:pt x="108304" y="31607"/>
                </a:cubicBezTo>
                <a:cubicBezTo>
                  <a:pt x="111922" y="29234"/>
                  <a:pt x="116641" y="28044"/>
                  <a:pt x="122474" y="28044"/>
                </a:cubicBezTo>
                <a:cubicBezTo>
                  <a:pt x="127619" y="28044"/>
                  <a:pt x="132111" y="29104"/>
                  <a:pt x="135956" y="31222"/>
                </a:cubicBezTo>
                <a:cubicBezTo>
                  <a:pt x="139836" y="33334"/>
                  <a:pt x="142828" y="36498"/>
                  <a:pt x="144947" y="40694"/>
                </a:cubicBezTo>
                <a:cubicBezTo>
                  <a:pt x="147093" y="44862"/>
                  <a:pt x="148173" y="50076"/>
                  <a:pt x="148173" y="56329"/>
                </a:cubicBezTo>
                <a:lnTo>
                  <a:pt x="148173" y="104060"/>
                </a:lnTo>
                <a:lnTo>
                  <a:pt x="133562" y="104060"/>
                </a:lnTo>
                <a:lnTo>
                  <a:pt x="133562" y="58090"/>
                </a:lnTo>
                <a:cubicBezTo>
                  <a:pt x="133562" y="52587"/>
                  <a:pt x="132145" y="48315"/>
                  <a:pt x="129311" y="45289"/>
                </a:cubicBezTo>
                <a:cubicBezTo>
                  <a:pt x="126477" y="42228"/>
                  <a:pt x="122536" y="40694"/>
                  <a:pt x="117494" y="40694"/>
                </a:cubicBezTo>
                <a:cubicBezTo>
                  <a:pt x="114041" y="40694"/>
                  <a:pt x="110946" y="41430"/>
                  <a:pt x="108208" y="42895"/>
                </a:cubicBezTo>
                <a:cubicBezTo>
                  <a:pt x="105504" y="44360"/>
                  <a:pt x="103372" y="46513"/>
                  <a:pt x="101811" y="49340"/>
                </a:cubicBezTo>
                <a:cubicBezTo>
                  <a:pt x="100277" y="52147"/>
                  <a:pt x="99513" y="55531"/>
                  <a:pt x="99513" y="59507"/>
                </a:cubicBezTo>
                <a:close/>
                <a:moveTo>
                  <a:pt x="189499" y="105718"/>
                </a:moveTo>
                <a:cubicBezTo>
                  <a:pt x="184746" y="105718"/>
                  <a:pt x="180447" y="104844"/>
                  <a:pt x="176602" y="103083"/>
                </a:cubicBezTo>
                <a:cubicBezTo>
                  <a:pt x="172764" y="101295"/>
                  <a:pt x="169717" y="98702"/>
                  <a:pt x="167467" y="95317"/>
                </a:cubicBezTo>
                <a:cubicBezTo>
                  <a:pt x="165252" y="91926"/>
                  <a:pt x="164145" y="87778"/>
                  <a:pt x="164145" y="82860"/>
                </a:cubicBezTo>
                <a:cubicBezTo>
                  <a:pt x="164145" y="78623"/>
                  <a:pt x="164963" y="75135"/>
                  <a:pt x="166587" y="72405"/>
                </a:cubicBezTo>
                <a:cubicBezTo>
                  <a:pt x="168217" y="69667"/>
                  <a:pt x="170418" y="67500"/>
                  <a:pt x="173183" y="65904"/>
                </a:cubicBezTo>
                <a:cubicBezTo>
                  <a:pt x="175955" y="64308"/>
                  <a:pt x="179044" y="63105"/>
                  <a:pt x="182469" y="62293"/>
                </a:cubicBezTo>
                <a:cubicBezTo>
                  <a:pt x="185888" y="61474"/>
                  <a:pt x="189369" y="60855"/>
                  <a:pt x="192918" y="60436"/>
                </a:cubicBezTo>
                <a:cubicBezTo>
                  <a:pt x="197417" y="59913"/>
                  <a:pt x="201062" y="59487"/>
                  <a:pt x="203862" y="59163"/>
                </a:cubicBezTo>
                <a:cubicBezTo>
                  <a:pt x="206669" y="58806"/>
                  <a:pt x="208698" y="58235"/>
                  <a:pt x="209970" y="57450"/>
                </a:cubicBezTo>
                <a:cubicBezTo>
                  <a:pt x="211243" y="56673"/>
                  <a:pt x="211876" y="55401"/>
                  <a:pt x="211876" y="53639"/>
                </a:cubicBezTo>
                <a:lnTo>
                  <a:pt x="211876" y="53302"/>
                </a:lnTo>
                <a:cubicBezTo>
                  <a:pt x="211876" y="49031"/>
                  <a:pt x="210672" y="45729"/>
                  <a:pt x="208264" y="43384"/>
                </a:cubicBezTo>
                <a:cubicBezTo>
                  <a:pt x="205884" y="41038"/>
                  <a:pt x="202335" y="39869"/>
                  <a:pt x="197609" y="39869"/>
                </a:cubicBezTo>
                <a:cubicBezTo>
                  <a:pt x="192691" y="39869"/>
                  <a:pt x="188818" y="40955"/>
                  <a:pt x="185985" y="43136"/>
                </a:cubicBezTo>
                <a:cubicBezTo>
                  <a:pt x="183185" y="45289"/>
                  <a:pt x="181245" y="47683"/>
                  <a:pt x="180172" y="50324"/>
                </a:cubicBezTo>
                <a:lnTo>
                  <a:pt x="166442" y="47194"/>
                </a:lnTo>
                <a:cubicBezTo>
                  <a:pt x="168073" y="42634"/>
                  <a:pt x="170446" y="38953"/>
                  <a:pt x="173575" y="36154"/>
                </a:cubicBezTo>
                <a:cubicBezTo>
                  <a:pt x="176733" y="33320"/>
                  <a:pt x="180365" y="31270"/>
                  <a:pt x="184471" y="29997"/>
                </a:cubicBezTo>
                <a:cubicBezTo>
                  <a:pt x="188571" y="28698"/>
                  <a:pt x="192891" y="28044"/>
                  <a:pt x="197417" y="28044"/>
                </a:cubicBezTo>
                <a:cubicBezTo>
                  <a:pt x="200409" y="28044"/>
                  <a:pt x="203587" y="28402"/>
                  <a:pt x="206944" y="29117"/>
                </a:cubicBezTo>
                <a:cubicBezTo>
                  <a:pt x="210328" y="29805"/>
                  <a:pt x="213485" y="31071"/>
                  <a:pt x="216422" y="32928"/>
                </a:cubicBezTo>
                <a:cubicBezTo>
                  <a:pt x="219380" y="34785"/>
                  <a:pt x="221809" y="37440"/>
                  <a:pt x="223700" y="40894"/>
                </a:cubicBezTo>
                <a:cubicBezTo>
                  <a:pt x="225585" y="44312"/>
                  <a:pt x="226534" y="48756"/>
                  <a:pt x="226534" y="54231"/>
                </a:cubicBezTo>
                <a:lnTo>
                  <a:pt x="226534" y="104060"/>
                </a:lnTo>
                <a:lnTo>
                  <a:pt x="212268" y="104060"/>
                </a:lnTo>
                <a:lnTo>
                  <a:pt x="212268" y="93804"/>
                </a:lnTo>
                <a:lnTo>
                  <a:pt x="211683" y="93804"/>
                </a:lnTo>
                <a:cubicBezTo>
                  <a:pt x="210734" y="95689"/>
                  <a:pt x="209317" y="97546"/>
                  <a:pt x="207432" y="99369"/>
                </a:cubicBezTo>
                <a:cubicBezTo>
                  <a:pt x="205540" y="101192"/>
                  <a:pt x="203112" y="102712"/>
                  <a:pt x="200154" y="103916"/>
                </a:cubicBezTo>
                <a:cubicBezTo>
                  <a:pt x="197190" y="105119"/>
                  <a:pt x="193640" y="105718"/>
                  <a:pt x="189499" y="105718"/>
                </a:cubicBezTo>
                <a:close/>
                <a:moveTo>
                  <a:pt x="192677" y="93996"/>
                </a:moveTo>
                <a:cubicBezTo>
                  <a:pt x="196715" y="93996"/>
                  <a:pt x="200168" y="93199"/>
                  <a:pt x="203037" y="91603"/>
                </a:cubicBezTo>
                <a:cubicBezTo>
                  <a:pt x="205933" y="90007"/>
                  <a:pt x="208134" y="87923"/>
                  <a:pt x="209626" y="85350"/>
                </a:cubicBezTo>
                <a:cubicBezTo>
                  <a:pt x="211160" y="82743"/>
                  <a:pt x="211924" y="79957"/>
                  <a:pt x="211924" y="76993"/>
                </a:cubicBezTo>
                <a:lnTo>
                  <a:pt x="211924" y="67321"/>
                </a:lnTo>
                <a:cubicBezTo>
                  <a:pt x="211401" y="67844"/>
                  <a:pt x="210397" y="68333"/>
                  <a:pt x="208897" y="68786"/>
                </a:cubicBezTo>
                <a:cubicBezTo>
                  <a:pt x="207432" y="69213"/>
                  <a:pt x="205754" y="69584"/>
                  <a:pt x="203862" y="69914"/>
                </a:cubicBezTo>
                <a:cubicBezTo>
                  <a:pt x="201977" y="70203"/>
                  <a:pt x="200134" y="70478"/>
                  <a:pt x="198345" y="70740"/>
                </a:cubicBezTo>
                <a:cubicBezTo>
                  <a:pt x="196550" y="70967"/>
                  <a:pt x="195057" y="71166"/>
                  <a:pt x="193847" y="71325"/>
                </a:cubicBezTo>
                <a:cubicBezTo>
                  <a:pt x="191013" y="71689"/>
                  <a:pt x="188427" y="72287"/>
                  <a:pt x="186081" y="73134"/>
                </a:cubicBezTo>
                <a:cubicBezTo>
                  <a:pt x="183770" y="73980"/>
                  <a:pt x="181912" y="75204"/>
                  <a:pt x="180509" y="76800"/>
                </a:cubicBezTo>
                <a:cubicBezTo>
                  <a:pt x="179147" y="78361"/>
                  <a:pt x="178459" y="80446"/>
                  <a:pt x="178459" y="83052"/>
                </a:cubicBezTo>
                <a:cubicBezTo>
                  <a:pt x="178459" y="86671"/>
                  <a:pt x="179794" y="89402"/>
                  <a:pt x="182469" y="91259"/>
                </a:cubicBezTo>
                <a:cubicBezTo>
                  <a:pt x="185138" y="93082"/>
                  <a:pt x="188543" y="93996"/>
                  <a:pt x="192677" y="93996"/>
                </a:cubicBezTo>
                <a:close/>
                <a:moveTo>
                  <a:pt x="245987" y="104060"/>
                </a:moveTo>
                <a:lnTo>
                  <a:pt x="245987" y="29021"/>
                </a:lnTo>
                <a:lnTo>
                  <a:pt x="260012" y="29021"/>
                </a:lnTo>
                <a:lnTo>
                  <a:pt x="260012" y="41231"/>
                </a:lnTo>
                <a:lnTo>
                  <a:pt x="260941" y="41231"/>
                </a:lnTo>
                <a:cubicBezTo>
                  <a:pt x="262502" y="37097"/>
                  <a:pt x="265061" y="33870"/>
                  <a:pt x="268611" y="31559"/>
                </a:cubicBezTo>
                <a:cubicBezTo>
                  <a:pt x="272160" y="29214"/>
                  <a:pt x="276411" y="28044"/>
                  <a:pt x="281357" y="28044"/>
                </a:cubicBezTo>
                <a:cubicBezTo>
                  <a:pt x="286371" y="28044"/>
                  <a:pt x="290574" y="29214"/>
                  <a:pt x="293965" y="31559"/>
                </a:cubicBezTo>
                <a:cubicBezTo>
                  <a:pt x="297384" y="33905"/>
                  <a:pt x="299909" y="37131"/>
                  <a:pt x="301539" y="41231"/>
                </a:cubicBezTo>
                <a:lnTo>
                  <a:pt x="302316" y="41231"/>
                </a:lnTo>
                <a:cubicBezTo>
                  <a:pt x="304111" y="37227"/>
                  <a:pt x="306959" y="34035"/>
                  <a:pt x="310866" y="31655"/>
                </a:cubicBezTo>
                <a:cubicBezTo>
                  <a:pt x="314773" y="29248"/>
                  <a:pt x="319430" y="28044"/>
                  <a:pt x="324837" y="28044"/>
                </a:cubicBezTo>
                <a:cubicBezTo>
                  <a:pt x="331646" y="28044"/>
                  <a:pt x="337198" y="30176"/>
                  <a:pt x="341497" y="34441"/>
                </a:cubicBezTo>
                <a:cubicBezTo>
                  <a:pt x="345830" y="38713"/>
                  <a:pt x="347997" y="45144"/>
                  <a:pt x="347997" y="53743"/>
                </a:cubicBezTo>
                <a:lnTo>
                  <a:pt x="347997" y="104060"/>
                </a:lnTo>
                <a:lnTo>
                  <a:pt x="333387" y="104060"/>
                </a:lnTo>
                <a:lnTo>
                  <a:pt x="333387" y="55111"/>
                </a:lnTo>
                <a:cubicBezTo>
                  <a:pt x="333387" y="50028"/>
                  <a:pt x="332004" y="46348"/>
                  <a:pt x="329239" y="44065"/>
                </a:cubicBezTo>
                <a:cubicBezTo>
                  <a:pt x="326467" y="41788"/>
                  <a:pt x="323158" y="40646"/>
                  <a:pt x="319320" y="40646"/>
                </a:cubicBezTo>
                <a:cubicBezTo>
                  <a:pt x="314560" y="40646"/>
                  <a:pt x="310866" y="42111"/>
                  <a:pt x="308232" y="45041"/>
                </a:cubicBezTo>
                <a:cubicBezTo>
                  <a:pt x="305590" y="47944"/>
                  <a:pt x="304269" y="51672"/>
                  <a:pt x="304269" y="56233"/>
                </a:cubicBezTo>
                <a:lnTo>
                  <a:pt x="304269" y="104060"/>
                </a:lnTo>
                <a:lnTo>
                  <a:pt x="289714" y="104060"/>
                </a:lnTo>
                <a:lnTo>
                  <a:pt x="289714" y="54183"/>
                </a:lnTo>
                <a:cubicBezTo>
                  <a:pt x="289714" y="50111"/>
                  <a:pt x="288442" y="46837"/>
                  <a:pt x="285904" y="44360"/>
                </a:cubicBezTo>
                <a:cubicBezTo>
                  <a:pt x="283365" y="41884"/>
                  <a:pt x="280057" y="40646"/>
                  <a:pt x="275984" y="40646"/>
                </a:cubicBezTo>
                <a:cubicBezTo>
                  <a:pt x="273219" y="40646"/>
                  <a:pt x="270661" y="41382"/>
                  <a:pt x="268315" y="42847"/>
                </a:cubicBezTo>
                <a:cubicBezTo>
                  <a:pt x="266004" y="44278"/>
                  <a:pt x="264133" y="46279"/>
                  <a:pt x="262695" y="48852"/>
                </a:cubicBezTo>
                <a:cubicBezTo>
                  <a:pt x="261299" y="51425"/>
                  <a:pt x="260597" y="54410"/>
                  <a:pt x="260597" y="57794"/>
                </a:cubicBezTo>
                <a:lnTo>
                  <a:pt x="260597" y="104060"/>
                </a:lnTo>
                <a:lnTo>
                  <a:pt x="245987" y="104060"/>
                </a:lnTo>
                <a:close/>
                <a:moveTo>
                  <a:pt x="382184" y="59507"/>
                </a:moveTo>
                <a:lnTo>
                  <a:pt x="382184" y="104060"/>
                </a:lnTo>
                <a:lnTo>
                  <a:pt x="367574" y="104060"/>
                </a:lnTo>
                <a:lnTo>
                  <a:pt x="367574" y="4010"/>
                </a:lnTo>
                <a:lnTo>
                  <a:pt x="381984" y="4010"/>
                </a:lnTo>
                <a:lnTo>
                  <a:pt x="381984" y="41231"/>
                </a:lnTo>
                <a:lnTo>
                  <a:pt x="382913" y="41231"/>
                </a:lnTo>
                <a:cubicBezTo>
                  <a:pt x="384674" y="37193"/>
                  <a:pt x="387357" y="33987"/>
                  <a:pt x="390975" y="31607"/>
                </a:cubicBezTo>
                <a:cubicBezTo>
                  <a:pt x="394593" y="29234"/>
                  <a:pt x="399312" y="28044"/>
                  <a:pt x="405145" y="28044"/>
                </a:cubicBezTo>
                <a:cubicBezTo>
                  <a:pt x="410290" y="28044"/>
                  <a:pt x="414782" y="29104"/>
                  <a:pt x="418627" y="31222"/>
                </a:cubicBezTo>
                <a:cubicBezTo>
                  <a:pt x="422500" y="33334"/>
                  <a:pt x="425499" y="36498"/>
                  <a:pt x="427617" y="40694"/>
                </a:cubicBezTo>
                <a:cubicBezTo>
                  <a:pt x="429763" y="44862"/>
                  <a:pt x="430837" y="50076"/>
                  <a:pt x="430837" y="56329"/>
                </a:cubicBezTo>
                <a:lnTo>
                  <a:pt x="430837" y="104060"/>
                </a:lnTo>
                <a:lnTo>
                  <a:pt x="416233" y="104060"/>
                </a:lnTo>
                <a:lnTo>
                  <a:pt x="416233" y="58090"/>
                </a:lnTo>
                <a:cubicBezTo>
                  <a:pt x="416233" y="52587"/>
                  <a:pt x="414816" y="48315"/>
                  <a:pt x="411982" y="45289"/>
                </a:cubicBezTo>
                <a:cubicBezTo>
                  <a:pt x="409148" y="42228"/>
                  <a:pt x="405207" y="40694"/>
                  <a:pt x="400158" y="40694"/>
                </a:cubicBezTo>
                <a:cubicBezTo>
                  <a:pt x="396705" y="40694"/>
                  <a:pt x="393616" y="41430"/>
                  <a:pt x="390878" y="42895"/>
                </a:cubicBezTo>
                <a:cubicBezTo>
                  <a:pt x="388175" y="44360"/>
                  <a:pt x="386043" y="46513"/>
                  <a:pt x="384474" y="49340"/>
                </a:cubicBezTo>
                <a:cubicBezTo>
                  <a:pt x="382947" y="52147"/>
                  <a:pt x="382184" y="55531"/>
                  <a:pt x="382184" y="59507"/>
                </a:cubicBezTo>
                <a:close/>
                <a:moveTo>
                  <a:pt x="450330" y="104060"/>
                </a:moveTo>
                <a:lnTo>
                  <a:pt x="450330" y="29021"/>
                </a:lnTo>
                <a:lnTo>
                  <a:pt x="464941" y="29021"/>
                </a:lnTo>
                <a:lnTo>
                  <a:pt x="464941" y="104060"/>
                </a:lnTo>
                <a:lnTo>
                  <a:pt x="450330" y="104060"/>
                </a:lnTo>
                <a:close/>
                <a:moveTo>
                  <a:pt x="457711" y="17444"/>
                </a:moveTo>
                <a:cubicBezTo>
                  <a:pt x="455166" y="17444"/>
                  <a:pt x="452986" y="16598"/>
                  <a:pt x="451163" y="14899"/>
                </a:cubicBezTo>
                <a:cubicBezTo>
                  <a:pt x="449374" y="13172"/>
                  <a:pt x="448473" y="11123"/>
                  <a:pt x="448473" y="8743"/>
                </a:cubicBezTo>
                <a:cubicBezTo>
                  <a:pt x="448473" y="6335"/>
                  <a:pt x="449374" y="4285"/>
                  <a:pt x="451163" y="2593"/>
                </a:cubicBezTo>
                <a:cubicBezTo>
                  <a:pt x="452986" y="867"/>
                  <a:pt x="455166" y="0"/>
                  <a:pt x="457711" y="0"/>
                </a:cubicBezTo>
                <a:cubicBezTo>
                  <a:pt x="460250" y="0"/>
                  <a:pt x="462416" y="867"/>
                  <a:pt x="464205" y="2593"/>
                </a:cubicBezTo>
                <a:cubicBezTo>
                  <a:pt x="466034" y="4285"/>
                  <a:pt x="466942" y="6335"/>
                  <a:pt x="466942" y="8743"/>
                </a:cubicBezTo>
                <a:cubicBezTo>
                  <a:pt x="466942" y="11123"/>
                  <a:pt x="466034" y="13172"/>
                  <a:pt x="464205" y="14899"/>
                </a:cubicBezTo>
                <a:cubicBezTo>
                  <a:pt x="462416" y="16598"/>
                  <a:pt x="460250" y="17444"/>
                  <a:pt x="457711" y="17444"/>
                </a:cubicBezTo>
                <a:close/>
                <a:moveTo>
                  <a:pt x="532124" y="72941"/>
                </a:moveTo>
                <a:lnTo>
                  <a:pt x="532124" y="29021"/>
                </a:lnTo>
                <a:lnTo>
                  <a:pt x="546783" y="29021"/>
                </a:lnTo>
                <a:lnTo>
                  <a:pt x="546783" y="104060"/>
                </a:lnTo>
                <a:lnTo>
                  <a:pt x="532420" y="104060"/>
                </a:lnTo>
                <a:lnTo>
                  <a:pt x="532420" y="91066"/>
                </a:lnTo>
                <a:lnTo>
                  <a:pt x="531636" y="91066"/>
                </a:lnTo>
                <a:cubicBezTo>
                  <a:pt x="529909" y="95070"/>
                  <a:pt x="527144" y="98413"/>
                  <a:pt x="523333" y="101082"/>
                </a:cubicBezTo>
                <a:cubicBezTo>
                  <a:pt x="519557" y="103716"/>
                  <a:pt x="514845" y="105037"/>
                  <a:pt x="509212" y="105037"/>
                </a:cubicBezTo>
                <a:cubicBezTo>
                  <a:pt x="504397" y="105037"/>
                  <a:pt x="500125" y="103977"/>
                  <a:pt x="496417" y="101859"/>
                </a:cubicBezTo>
                <a:cubicBezTo>
                  <a:pt x="492730" y="99713"/>
                  <a:pt x="489835" y="96535"/>
                  <a:pt x="487716" y="92332"/>
                </a:cubicBezTo>
                <a:cubicBezTo>
                  <a:pt x="485632" y="88136"/>
                  <a:pt x="484593" y="82936"/>
                  <a:pt x="484593" y="76752"/>
                </a:cubicBezTo>
                <a:lnTo>
                  <a:pt x="484593" y="29021"/>
                </a:lnTo>
                <a:lnTo>
                  <a:pt x="499196" y="29021"/>
                </a:lnTo>
                <a:lnTo>
                  <a:pt x="499196" y="74991"/>
                </a:lnTo>
                <a:cubicBezTo>
                  <a:pt x="499196" y="80109"/>
                  <a:pt x="500613" y="84174"/>
                  <a:pt x="503447" y="87207"/>
                </a:cubicBezTo>
                <a:cubicBezTo>
                  <a:pt x="506281" y="90234"/>
                  <a:pt x="509961" y="91747"/>
                  <a:pt x="514487" y="91747"/>
                </a:cubicBezTo>
                <a:cubicBezTo>
                  <a:pt x="517225" y="91747"/>
                  <a:pt x="519942" y="91066"/>
                  <a:pt x="522646" y="89697"/>
                </a:cubicBezTo>
                <a:cubicBezTo>
                  <a:pt x="525383" y="88329"/>
                  <a:pt x="527646" y="86258"/>
                  <a:pt x="529442" y="83493"/>
                </a:cubicBezTo>
                <a:cubicBezTo>
                  <a:pt x="531264" y="80721"/>
                  <a:pt x="532159" y="77206"/>
                  <a:pt x="532124" y="72941"/>
                </a:cubicBezTo>
                <a:close/>
                <a:moveTo>
                  <a:pt x="626644" y="131272"/>
                </a:moveTo>
                <a:cubicBezTo>
                  <a:pt x="616553" y="131272"/>
                  <a:pt x="607597" y="129889"/>
                  <a:pt x="599776" y="127117"/>
                </a:cubicBezTo>
                <a:cubicBezTo>
                  <a:pt x="591996" y="124386"/>
                  <a:pt x="585427" y="120342"/>
                  <a:pt x="580089" y="115004"/>
                </a:cubicBezTo>
                <a:cubicBezTo>
                  <a:pt x="574744" y="109693"/>
                  <a:pt x="570693" y="103180"/>
                  <a:pt x="567921" y="95462"/>
                </a:cubicBezTo>
                <a:cubicBezTo>
                  <a:pt x="565155" y="87744"/>
                  <a:pt x="563773" y="78932"/>
                  <a:pt x="563773" y="69034"/>
                </a:cubicBezTo>
                <a:cubicBezTo>
                  <a:pt x="563773" y="59390"/>
                  <a:pt x="565169" y="50730"/>
                  <a:pt x="567976" y="43040"/>
                </a:cubicBezTo>
                <a:cubicBezTo>
                  <a:pt x="570775" y="35356"/>
                  <a:pt x="574847" y="28808"/>
                  <a:pt x="580185" y="23401"/>
                </a:cubicBezTo>
                <a:cubicBezTo>
                  <a:pt x="585558" y="17960"/>
                  <a:pt x="592092" y="13812"/>
                  <a:pt x="599776" y="10944"/>
                </a:cubicBezTo>
                <a:cubicBezTo>
                  <a:pt x="607466" y="8076"/>
                  <a:pt x="616195" y="6645"/>
                  <a:pt x="625963" y="6645"/>
                </a:cubicBezTo>
                <a:cubicBezTo>
                  <a:pt x="635311" y="6645"/>
                  <a:pt x="643552" y="8110"/>
                  <a:pt x="650685" y="11040"/>
                </a:cubicBezTo>
                <a:cubicBezTo>
                  <a:pt x="657818" y="13971"/>
                  <a:pt x="663809" y="17994"/>
                  <a:pt x="668658" y="23112"/>
                </a:cubicBezTo>
                <a:cubicBezTo>
                  <a:pt x="673549" y="28223"/>
                  <a:pt x="677229" y="34084"/>
                  <a:pt x="679699" y="40694"/>
                </a:cubicBezTo>
                <a:cubicBezTo>
                  <a:pt x="682175" y="47311"/>
                  <a:pt x="683413" y="54293"/>
                  <a:pt x="683413" y="61653"/>
                </a:cubicBezTo>
                <a:cubicBezTo>
                  <a:pt x="683413" y="66798"/>
                  <a:pt x="683090" y="71834"/>
                  <a:pt x="682436" y="76752"/>
                </a:cubicBezTo>
                <a:cubicBezTo>
                  <a:pt x="681790" y="81636"/>
                  <a:pt x="680579" y="86065"/>
                  <a:pt x="678825" y="90041"/>
                </a:cubicBezTo>
                <a:cubicBezTo>
                  <a:pt x="677098" y="93983"/>
                  <a:pt x="674588" y="97140"/>
                  <a:pt x="671300" y="99513"/>
                </a:cubicBezTo>
                <a:cubicBezTo>
                  <a:pt x="668039" y="101859"/>
                  <a:pt x="663809" y="103083"/>
                  <a:pt x="658595" y="103180"/>
                </a:cubicBezTo>
                <a:cubicBezTo>
                  <a:pt x="655830" y="103276"/>
                  <a:pt x="653140" y="102952"/>
                  <a:pt x="650533" y="102203"/>
                </a:cubicBezTo>
                <a:cubicBezTo>
                  <a:pt x="647933" y="101453"/>
                  <a:pt x="645718" y="100249"/>
                  <a:pt x="643895" y="98592"/>
                </a:cubicBezTo>
                <a:cubicBezTo>
                  <a:pt x="642066" y="96892"/>
                  <a:pt x="640958" y="94746"/>
                  <a:pt x="640573" y="92139"/>
                </a:cubicBezTo>
                <a:lnTo>
                  <a:pt x="639981" y="92139"/>
                </a:lnTo>
                <a:cubicBezTo>
                  <a:pt x="639204" y="94059"/>
                  <a:pt x="637897" y="95854"/>
                  <a:pt x="636074" y="97511"/>
                </a:cubicBezTo>
                <a:cubicBezTo>
                  <a:pt x="634251" y="99142"/>
                  <a:pt x="631919" y="100442"/>
                  <a:pt x="629092" y="101419"/>
                </a:cubicBezTo>
                <a:cubicBezTo>
                  <a:pt x="626286" y="102368"/>
                  <a:pt x="623032" y="102760"/>
                  <a:pt x="619318" y="102595"/>
                </a:cubicBezTo>
                <a:cubicBezTo>
                  <a:pt x="615212" y="102430"/>
                  <a:pt x="611517" y="101501"/>
                  <a:pt x="608230" y="99809"/>
                </a:cubicBezTo>
                <a:cubicBezTo>
                  <a:pt x="604942" y="98117"/>
                  <a:pt x="602121" y="95771"/>
                  <a:pt x="599776" y="92772"/>
                </a:cubicBezTo>
                <a:cubicBezTo>
                  <a:pt x="597465" y="89780"/>
                  <a:pt x="595690" y="86231"/>
                  <a:pt x="594452" y="82124"/>
                </a:cubicBezTo>
                <a:cubicBezTo>
                  <a:pt x="593214" y="78017"/>
                  <a:pt x="592594" y="73464"/>
                  <a:pt x="592594" y="68443"/>
                </a:cubicBezTo>
                <a:cubicBezTo>
                  <a:pt x="592594" y="63627"/>
                  <a:pt x="593296" y="59308"/>
                  <a:pt x="594699" y="55497"/>
                </a:cubicBezTo>
                <a:cubicBezTo>
                  <a:pt x="596096" y="51659"/>
                  <a:pt x="598001" y="48350"/>
                  <a:pt x="600409" y="45585"/>
                </a:cubicBezTo>
                <a:cubicBezTo>
                  <a:pt x="602857" y="42778"/>
                  <a:pt x="605657" y="40563"/>
                  <a:pt x="608814" y="38940"/>
                </a:cubicBezTo>
                <a:cubicBezTo>
                  <a:pt x="611972" y="37310"/>
                  <a:pt x="615314" y="36285"/>
                  <a:pt x="618830" y="35858"/>
                </a:cubicBezTo>
                <a:cubicBezTo>
                  <a:pt x="622248" y="35466"/>
                  <a:pt x="625392" y="35570"/>
                  <a:pt x="628260" y="36154"/>
                </a:cubicBezTo>
                <a:cubicBezTo>
                  <a:pt x="631122" y="36739"/>
                  <a:pt x="633502" y="37633"/>
                  <a:pt x="635393" y="38837"/>
                </a:cubicBezTo>
                <a:cubicBezTo>
                  <a:pt x="637312" y="40047"/>
                  <a:pt x="638516" y="41361"/>
                  <a:pt x="639005" y="42799"/>
                </a:cubicBezTo>
                <a:lnTo>
                  <a:pt x="639645" y="42799"/>
                </a:lnTo>
                <a:lnTo>
                  <a:pt x="639645" y="37323"/>
                </a:lnTo>
                <a:lnTo>
                  <a:pt x="651661" y="37323"/>
                </a:lnTo>
                <a:lnTo>
                  <a:pt x="651661" y="82660"/>
                </a:lnTo>
                <a:cubicBezTo>
                  <a:pt x="651661" y="85233"/>
                  <a:pt x="652329" y="87414"/>
                  <a:pt x="653663" y="89209"/>
                </a:cubicBezTo>
                <a:cubicBezTo>
                  <a:pt x="655032" y="90998"/>
                  <a:pt x="656972" y="91898"/>
                  <a:pt x="659476" y="91898"/>
                </a:cubicBezTo>
                <a:cubicBezTo>
                  <a:pt x="662440" y="91898"/>
                  <a:pt x="664751" y="90805"/>
                  <a:pt x="666416" y="88624"/>
                </a:cubicBezTo>
                <a:cubicBezTo>
                  <a:pt x="668108" y="86437"/>
                  <a:pt x="669298" y="83087"/>
                  <a:pt x="669979" y="78561"/>
                </a:cubicBezTo>
                <a:cubicBezTo>
                  <a:pt x="670695" y="74028"/>
                  <a:pt x="671052" y="68236"/>
                  <a:pt x="671052" y="61165"/>
                </a:cubicBezTo>
                <a:cubicBezTo>
                  <a:pt x="671052" y="56219"/>
                  <a:pt x="670385" y="51555"/>
                  <a:pt x="669050" y="47194"/>
                </a:cubicBezTo>
                <a:cubicBezTo>
                  <a:pt x="667751" y="42799"/>
                  <a:pt x="665811" y="38823"/>
                  <a:pt x="663238" y="35274"/>
                </a:cubicBezTo>
                <a:cubicBezTo>
                  <a:pt x="660700" y="31690"/>
                  <a:pt x="657570" y="28615"/>
                  <a:pt x="653856" y="26043"/>
                </a:cubicBezTo>
                <a:cubicBezTo>
                  <a:pt x="650148" y="23470"/>
                  <a:pt x="645911" y="21482"/>
                  <a:pt x="641158" y="20079"/>
                </a:cubicBezTo>
                <a:cubicBezTo>
                  <a:pt x="636432" y="18682"/>
                  <a:pt x="631204" y="17981"/>
                  <a:pt x="625474" y="17981"/>
                </a:cubicBezTo>
                <a:cubicBezTo>
                  <a:pt x="617688" y="17981"/>
                  <a:pt x="610768" y="19185"/>
                  <a:pt x="604708" y="21592"/>
                </a:cubicBezTo>
                <a:cubicBezTo>
                  <a:pt x="598655" y="23972"/>
                  <a:pt x="593537" y="27411"/>
                  <a:pt x="589368" y="31903"/>
                </a:cubicBezTo>
                <a:cubicBezTo>
                  <a:pt x="585234" y="36395"/>
                  <a:pt x="582091" y="41788"/>
                  <a:pt x="579945" y="48075"/>
                </a:cubicBezTo>
                <a:cubicBezTo>
                  <a:pt x="577826" y="54328"/>
                  <a:pt x="576767" y="61343"/>
                  <a:pt x="576767" y="69130"/>
                </a:cubicBezTo>
                <a:cubicBezTo>
                  <a:pt x="576767" y="77240"/>
                  <a:pt x="577860" y="84435"/>
                  <a:pt x="580041" y="90722"/>
                </a:cubicBezTo>
                <a:cubicBezTo>
                  <a:pt x="582222" y="96975"/>
                  <a:pt x="585448" y="102251"/>
                  <a:pt x="589712" y="106550"/>
                </a:cubicBezTo>
                <a:cubicBezTo>
                  <a:pt x="593977" y="110849"/>
                  <a:pt x="599253" y="114110"/>
                  <a:pt x="605540" y="116325"/>
                </a:cubicBezTo>
                <a:cubicBezTo>
                  <a:pt x="611827" y="118567"/>
                  <a:pt x="619077" y="119695"/>
                  <a:pt x="627283" y="119695"/>
                </a:cubicBezTo>
                <a:cubicBezTo>
                  <a:pt x="630929" y="119695"/>
                  <a:pt x="634513" y="119365"/>
                  <a:pt x="638028" y="118718"/>
                </a:cubicBezTo>
                <a:cubicBezTo>
                  <a:pt x="641550" y="118099"/>
                  <a:pt x="644673" y="117384"/>
                  <a:pt x="647410" y="116565"/>
                </a:cubicBezTo>
                <a:cubicBezTo>
                  <a:pt x="650175" y="115788"/>
                  <a:pt x="652246" y="115148"/>
                  <a:pt x="653615" y="114660"/>
                </a:cubicBezTo>
                <a:lnTo>
                  <a:pt x="657033" y="125363"/>
                </a:lnTo>
                <a:cubicBezTo>
                  <a:pt x="655011" y="126306"/>
                  <a:pt x="652329" y="127234"/>
                  <a:pt x="648972" y="128142"/>
                </a:cubicBezTo>
                <a:cubicBezTo>
                  <a:pt x="645649" y="129057"/>
                  <a:pt x="642038" y="129807"/>
                  <a:pt x="638124" y="130391"/>
                </a:cubicBezTo>
                <a:cubicBezTo>
                  <a:pt x="634251" y="130976"/>
                  <a:pt x="630427" y="131272"/>
                  <a:pt x="626644" y="131272"/>
                </a:cubicBezTo>
                <a:close/>
                <a:moveTo>
                  <a:pt x="622152" y="90626"/>
                </a:moveTo>
                <a:cubicBezTo>
                  <a:pt x="626389" y="90626"/>
                  <a:pt x="629787" y="89780"/>
                  <a:pt x="632360" y="88088"/>
                </a:cubicBezTo>
                <a:cubicBezTo>
                  <a:pt x="634967" y="86389"/>
                  <a:pt x="636838" y="83864"/>
                  <a:pt x="637980" y="80515"/>
                </a:cubicBezTo>
                <a:cubicBezTo>
                  <a:pt x="639156" y="77123"/>
                  <a:pt x="639741" y="72893"/>
                  <a:pt x="639741" y="67809"/>
                </a:cubicBezTo>
                <a:cubicBezTo>
                  <a:pt x="639706" y="62857"/>
                  <a:pt x="639074" y="58916"/>
                  <a:pt x="637835" y="55985"/>
                </a:cubicBezTo>
                <a:cubicBezTo>
                  <a:pt x="636631" y="53021"/>
                  <a:pt x="634740" y="50909"/>
                  <a:pt x="632167" y="49636"/>
                </a:cubicBezTo>
                <a:cubicBezTo>
                  <a:pt x="629629" y="48336"/>
                  <a:pt x="626355" y="47683"/>
                  <a:pt x="622345" y="47683"/>
                </a:cubicBezTo>
                <a:cubicBezTo>
                  <a:pt x="618664" y="47683"/>
                  <a:pt x="615521" y="48577"/>
                  <a:pt x="612921" y="50372"/>
                </a:cubicBezTo>
                <a:cubicBezTo>
                  <a:pt x="610348" y="52161"/>
                  <a:pt x="608374" y="54589"/>
                  <a:pt x="607005" y="57650"/>
                </a:cubicBezTo>
                <a:cubicBezTo>
                  <a:pt x="605671" y="60711"/>
                  <a:pt x="604990" y="64116"/>
                  <a:pt x="604955" y="67858"/>
                </a:cubicBezTo>
                <a:cubicBezTo>
                  <a:pt x="604990" y="71799"/>
                  <a:pt x="605540" y="75513"/>
                  <a:pt x="606613" y="79001"/>
                </a:cubicBezTo>
                <a:cubicBezTo>
                  <a:pt x="607721" y="82447"/>
                  <a:pt x="609516" y="85254"/>
                  <a:pt x="611992" y="87400"/>
                </a:cubicBezTo>
                <a:cubicBezTo>
                  <a:pt x="614496" y="89553"/>
                  <a:pt x="617887" y="90626"/>
                  <a:pt x="622152" y="90626"/>
                </a:cubicBezTo>
                <a:close/>
                <a:moveTo>
                  <a:pt x="731013" y="133762"/>
                </a:moveTo>
                <a:cubicBezTo>
                  <a:pt x="725049" y="133762"/>
                  <a:pt x="719918" y="132985"/>
                  <a:pt x="715619" y="131416"/>
                </a:cubicBezTo>
                <a:cubicBezTo>
                  <a:pt x="711354" y="129855"/>
                  <a:pt x="707873" y="127784"/>
                  <a:pt x="705170" y="125212"/>
                </a:cubicBezTo>
                <a:cubicBezTo>
                  <a:pt x="702467" y="122639"/>
                  <a:pt x="700445" y="119826"/>
                  <a:pt x="699110" y="116765"/>
                </a:cubicBezTo>
                <a:lnTo>
                  <a:pt x="711664" y="111585"/>
                </a:lnTo>
                <a:cubicBezTo>
                  <a:pt x="712544" y="113016"/>
                  <a:pt x="713713" y="114529"/>
                  <a:pt x="715186" y="116125"/>
                </a:cubicBezTo>
                <a:cubicBezTo>
                  <a:pt x="716678" y="117755"/>
                  <a:pt x="718701" y="119138"/>
                  <a:pt x="721239" y="120280"/>
                </a:cubicBezTo>
                <a:cubicBezTo>
                  <a:pt x="723811" y="121422"/>
                  <a:pt x="727120" y="121993"/>
                  <a:pt x="731158" y="121993"/>
                </a:cubicBezTo>
                <a:cubicBezTo>
                  <a:pt x="736695" y="121993"/>
                  <a:pt x="741269" y="120637"/>
                  <a:pt x="744888" y="117934"/>
                </a:cubicBezTo>
                <a:cubicBezTo>
                  <a:pt x="748499" y="115265"/>
                  <a:pt x="750308" y="111000"/>
                  <a:pt x="750308" y="105133"/>
                </a:cubicBezTo>
                <a:lnTo>
                  <a:pt x="750308" y="90378"/>
                </a:lnTo>
                <a:lnTo>
                  <a:pt x="749379" y="90378"/>
                </a:lnTo>
                <a:cubicBezTo>
                  <a:pt x="748499" y="91974"/>
                  <a:pt x="747233" y="93749"/>
                  <a:pt x="745569" y="95709"/>
                </a:cubicBezTo>
                <a:cubicBezTo>
                  <a:pt x="743938" y="97663"/>
                  <a:pt x="741696" y="99355"/>
                  <a:pt x="738827" y="100786"/>
                </a:cubicBezTo>
                <a:cubicBezTo>
                  <a:pt x="735959" y="102216"/>
                  <a:pt x="732231" y="102939"/>
                  <a:pt x="727643" y="102939"/>
                </a:cubicBezTo>
                <a:cubicBezTo>
                  <a:pt x="721713" y="102939"/>
                  <a:pt x="716369" y="101549"/>
                  <a:pt x="711615" y="98784"/>
                </a:cubicBezTo>
                <a:cubicBezTo>
                  <a:pt x="706890" y="95984"/>
                  <a:pt x="703148" y="91864"/>
                  <a:pt x="700383" y="86423"/>
                </a:cubicBezTo>
                <a:cubicBezTo>
                  <a:pt x="697645" y="80955"/>
                  <a:pt x="696276" y="74227"/>
                  <a:pt x="696276" y="66248"/>
                </a:cubicBezTo>
                <a:cubicBezTo>
                  <a:pt x="696276" y="58269"/>
                  <a:pt x="697624" y="51425"/>
                  <a:pt x="700328" y="45729"/>
                </a:cubicBezTo>
                <a:cubicBezTo>
                  <a:pt x="703065" y="40027"/>
                  <a:pt x="706814" y="35666"/>
                  <a:pt x="711567" y="32632"/>
                </a:cubicBezTo>
                <a:cubicBezTo>
                  <a:pt x="716320" y="29571"/>
                  <a:pt x="721713" y="28044"/>
                  <a:pt x="727739" y="28044"/>
                </a:cubicBezTo>
                <a:cubicBezTo>
                  <a:pt x="732396" y="28044"/>
                  <a:pt x="736158" y="28822"/>
                  <a:pt x="739020" y="30390"/>
                </a:cubicBezTo>
                <a:cubicBezTo>
                  <a:pt x="741888" y="31917"/>
                  <a:pt x="744117" y="33712"/>
                  <a:pt x="745713" y="35762"/>
                </a:cubicBezTo>
                <a:cubicBezTo>
                  <a:pt x="747343" y="37812"/>
                  <a:pt x="748595" y="39621"/>
                  <a:pt x="749476" y="41182"/>
                </a:cubicBezTo>
                <a:lnTo>
                  <a:pt x="750555" y="41182"/>
                </a:lnTo>
                <a:lnTo>
                  <a:pt x="750555" y="29021"/>
                </a:lnTo>
                <a:lnTo>
                  <a:pt x="764870" y="29021"/>
                </a:lnTo>
                <a:lnTo>
                  <a:pt x="764870" y="105718"/>
                </a:lnTo>
                <a:cubicBezTo>
                  <a:pt x="764870" y="112170"/>
                  <a:pt x="763371" y="117460"/>
                  <a:pt x="760371" y="121600"/>
                </a:cubicBezTo>
                <a:cubicBezTo>
                  <a:pt x="757372" y="125735"/>
                  <a:pt x="753320" y="128796"/>
                  <a:pt x="748210" y="130784"/>
                </a:cubicBezTo>
                <a:cubicBezTo>
                  <a:pt x="743126" y="132771"/>
                  <a:pt x="737397" y="133762"/>
                  <a:pt x="731013" y="133762"/>
                </a:cubicBezTo>
                <a:close/>
                <a:moveTo>
                  <a:pt x="730862" y="90819"/>
                </a:moveTo>
                <a:cubicBezTo>
                  <a:pt x="735065" y="90819"/>
                  <a:pt x="738614" y="89842"/>
                  <a:pt x="741517" y="87888"/>
                </a:cubicBezTo>
                <a:cubicBezTo>
                  <a:pt x="744447" y="85900"/>
                  <a:pt x="746662" y="83066"/>
                  <a:pt x="748161" y="79386"/>
                </a:cubicBezTo>
                <a:cubicBezTo>
                  <a:pt x="749689" y="75679"/>
                  <a:pt x="750452" y="71228"/>
                  <a:pt x="750452" y="66049"/>
                </a:cubicBezTo>
                <a:cubicBezTo>
                  <a:pt x="750452" y="61007"/>
                  <a:pt x="749703" y="56556"/>
                  <a:pt x="748210" y="52718"/>
                </a:cubicBezTo>
                <a:cubicBezTo>
                  <a:pt x="746710" y="48873"/>
                  <a:pt x="744509" y="45874"/>
                  <a:pt x="741613" y="43727"/>
                </a:cubicBezTo>
                <a:cubicBezTo>
                  <a:pt x="738710" y="41540"/>
                  <a:pt x="735133" y="40453"/>
                  <a:pt x="730862" y="40453"/>
                </a:cubicBezTo>
                <a:cubicBezTo>
                  <a:pt x="726466" y="40453"/>
                  <a:pt x="722800" y="41595"/>
                  <a:pt x="719870" y="43872"/>
                </a:cubicBezTo>
                <a:cubicBezTo>
                  <a:pt x="716940" y="46121"/>
                  <a:pt x="714725" y="49182"/>
                  <a:pt x="713225" y="53055"/>
                </a:cubicBezTo>
                <a:cubicBezTo>
                  <a:pt x="711760" y="56934"/>
                  <a:pt x="711031" y="61261"/>
                  <a:pt x="711031" y="66049"/>
                </a:cubicBezTo>
                <a:cubicBezTo>
                  <a:pt x="711031" y="70967"/>
                  <a:pt x="711781" y="75287"/>
                  <a:pt x="713280" y="79001"/>
                </a:cubicBezTo>
                <a:cubicBezTo>
                  <a:pt x="714773" y="82709"/>
                  <a:pt x="716988" y="85611"/>
                  <a:pt x="719918" y="87695"/>
                </a:cubicBezTo>
                <a:cubicBezTo>
                  <a:pt x="722883" y="89780"/>
                  <a:pt x="726535" y="90819"/>
                  <a:pt x="730862" y="90819"/>
                </a:cubicBezTo>
                <a:close/>
                <a:moveTo>
                  <a:pt x="784460" y="104060"/>
                </a:moveTo>
                <a:lnTo>
                  <a:pt x="784460" y="29021"/>
                </a:lnTo>
                <a:lnTo>
                  <a:pt x="798479" y="29021"/>
                </a:lnTo>
                <a:lnTo>
                  <a:pt x="798479" y="41231"/>
                </a:lnTo>
                <a:lnTo>
                  <a:pt x="799407" y="41231"/>
                </a:lnTo>
                <a:cubicBezTo>
                  <a:pt x="800969" y="37097"/>
                  <a:pt x="803528" y="33870"/>
                  <a:pt x="807077" y="31559"/>
                </a:cubicBezTo>
                <a:cubicBezTo>
                  <a:pt x="810627" y="29214"/>
                  <a:pt x="814878" y="28044"/>
                  <a:pt x="819830" y="28044"/>
                </a:cubicBezTo>
                <a:cubicBezTo>
                  <a:pt x="824845" y="28044"/>
                  <a:pt x="829048" y="29214"/>
                  <a:pt x="832432" y="31559"/>
                </a:cubicBezTo>
                <a:cubicBezTo>
                  <a:pt x="835851" y="33905"/>
                  <a:pt x="838375" y="37131"/>
                  <a:pt x="840005" y="41231"/>
                </a:cubicBezTo>
                <a:lnTo>
                  <a:pt x="840782" y="41231"/>
                </a:lnTo>
                <a:cubicBezTo>
                  <a:pt x="842578" y="37227"/>
                  <a:pt x="845425" y="34035"/>
                  <a:pt x="849332" y="31655"/>
                </a:cubicBezTo>
                <a:cubicBezTo>
                  <a:pt x="853247" y="29248"/>
                  <a:pt x="857904" y="28044"/>
                  <a:pt x="863310" y="28044"/>
                </a:cubicBezTo>
                <a:cubicBezTo>
                  <a:pt x="870113" y="28044"/>
                  <a:pt x="875664" y="30176"/>
                  <a:pt x="879963" y="34441"/>
                </a:cubicBezTo>
                <a:cubicBezTo>
                  <a:pt x="884297" y="38713"/>
                  <a:pt x="886463" y="45144"/>
                  <a:pt x="886463" y="53743"/>
                </a:cubicBezTo>
                <a:lnTo>
                  <a:pt x="886463" y="104060"/>
                </a:lnTo>
                <a:lnTo>
                  <a:pt x="871853" y="104060"/>
                </a:lnTo>
                <a:lnTo>
                  <a:pt x="871853" y="55111"/>
                </a:lnTo>
                <a:cubicBezTo>
                  <a:pt x="871853" y="50028"/>
                  <a:pt x="870471" y="46348"/>
                  <a:pt x="867705" y="44065"/>
                </a:cubicBezTo>
                <a:cubicBezTo>
                  <a:pt x="864933" y="41788"/>
                  <a:pt x="861632" y="40646"/>
                  <a:pt x="857786" y="40646"/>
                </a:cubicBezTo>
                <a:cubicBezTo>
                  <a:pt x="853033" y="40646"/>
                  <a:pt x="849332" y="42111"/>
                  <a:pt x="846698" y="45041"/>
                </a:cubicBezTo>
                <a:cubicBezTo>
                  <a:pt x="844057" y="47944"/>
                  <a:pt x="842743" y="51672"/>
                  <a:pt x="842743" y="56233"/>
                </a:cubicBezTo>
                <a:lnTo>
                  <a:pt x="842743" y="104060"/>
                </a:lnTo>
                <a:lnTo>
                  <a:pt x="828181" y="104060"/>
                </a:lnTo>
                <a:lnTo>
                  <a:pt x="828181" y="54183"/>
                </a:lnTo>
                <a:cubicBezTo>
                  <a:pt x="828181" y="50111"/>
                  <a:pt x="826908" y="46837"/>
                  <a:pt x="824370" y="44360"/>
                </a:cubicBezTo>
                <a:cubicBezTo>
                  <a:pt x="821832" y="41884"/>
                  <a:pt x="818523" y="40646"/>
                  <a:pt x="814451" y="40646"/>
                </a:cubicBezTo>
                <a:cubicBezTo>
                  <a:pt x="811686" y="40646"/>
                  <a:pt x="809127" y="41382"/>
                  <a:pt x="806781" y="42847"/>
                </a:cubicBezTo>
                <a:cubicBezTo>
                  <a:pt x="804470" y="44278"/>
                  <a:pt x="802599" y="46279"/>
                  <a:pt x="801169" y="48852"/>
                </a:cubicBezTo>
                <a:cubicBezTo>
                  <a:pt x="799765" y="51425"/>
                  <a:pt x="799064" y="54410"/>
                  <a:pt x="799064" y="57794"/>
                </a:cubicBezTo>
                <a:lnTo>
                  <a:pt x="799064" y="104060"/>
                </a:lnTo>
                <a:lnTo>
                  <a:pt x="784460" y="104060"/>
                </a:lnTo>
                <a:close/>
                <a:moveTo>
                  <a:pt x="927880" y="105718"/>
                </a:moveTo>
                <a:cubicBezTo>
                  <a:pt x="923127" y="105718"/>
                  <a:pt x="918828" y="104844"/>
                  <a:pt x="914982" y="103083"/>
                </a:cubicBezTo>
                <a:cubicBezTo>
                  <a:pt x="911137" y="101295"/>
                  <a:pt x="908097" y="98702"/>
                  <a:pt x="905847" y="95317"/>
                </a:cubicBezTo>
                <a:cubicBezTo>
                  <a:pt x="903633" y="91926"/>
                  <a:pt x="902525" y="87778"/>
                  <a:pt x="902525" y="82860"/>
                </a:cubicBezTo>
                <a:cubicBezTo>
                  <a:pt x="902525" y="78623"/>
                  <a:pt x="903337" y="75135"/>
                  <a:pt x="904967" y="72405"/>
                </a:cubicBezTo>
                <a:cubicBezTo>
                  <a:pt x="906597" y="69667"/>
                  <a:pt x="908792" y="67500"/>
                  <a:pt x="911563" y="65904"/>
                </a:cubicBezTo>
                <a:cubicBezTo>
                  <a:pt x="914329" y="64308"/>
                  <a:pt x="917424" y="63105"/>
                  <a:pt x="920843" y="62293"/>
                </a:cubicBezTo>
                <a:cubicBezTo>
                  <a:pt x="924262" y="61474"/>
                  <a:pt x="927749" y="60855"/>
                  <a:pt x="931298" y="60436"/>
                </a:cubicBezTo>
                <a:cubicBezTo>
                  <a:pt x="935797" y="59913"/>
                  <a:pt x="939443" y="59487"/>
                  <a:pt x="942242" y="59163"/>
                </a:cubicBezTo>
                <a:cubicBezTo>
                  <a:pt x="945042" y="58806"/>
                  <a:pt x="947078" y="58235"/>
                  <a:pt x="948351" y="57450"/>
                </a:cubicBezTo>
                <a:cubicBezTo>
                  <a:pt x="949623" y="56673"/>
                  <a:pt x="950256" y="55401"/>
                  <a:pt x="950256" y="53639"/>
                </a:cubicBezTo>
                <a:lnTo>
                  <a:pt x="950256" y="53302"/>
                </a:lnTo>
                <a:cubicBezTo>
                  <a:pt x="950256" y="49031"/>
                  <a:pt x="949052" y="45729"/>
                  <a:pt x="946638" y="43384"/>
                </a:cubicBezTo>
                <a:cubicBezTo>
                  <a:pt x="944265" y="41038"/>
                  <a:pt x="940715" y="39869"/>
                  <a:pt x="935990" y="39869"/>
                </a:cubicBezTo>
                <a:cubicBezTo>
                  <a:pt x="931071" y="39869"/>
                  <a:pt x="927199" y="40955"/>
                  <a:pt x="924365" y="43136"/>
                </a:cubicBezTo>
                <a:cubicBezTo>
                  <a:pt x="921558" y="45289"/>
                  <a:pt x="919625" y="47683"/>
                  <a:pt x="918545" y="50324"/>
                </a:cubicBezTo>
                <a:lnTo>
                  <a:pt x="904823" y="47194"/>
                </a:lnTo>
                <a:cubicBezTo>
                  <a:pt x="906446" y="42634"/>
                  <a:pt x="908826" y="38953"/>
                  <a:pt x="911956" y="36154"/>
                </a:cubicBezTo>
                <a:cubicBezTo>
                  <a:pt x="915113" y="33320"/>
                  <a:pt x="918745" y="31270"/>
                  <a:pt x="922845" y="29997"/>
                </a:cubicBezTo>
                <a:cubicBezTo>
                  <a:pt x="926951" y="28698"/>
                  <a:pt x="931264" y="28044"/>
                  <a:pt x="935797" y="28044"/>
                </a:cubicBezTo>
                <a:cubicBezTo>
                  <a:pt x="938789" y="28044"/>
                  <a:pt x="941967" y="28402"/>
                  <a:pt x="945324" y="29117"/>
                </a:cubicBezTo>
                <a:cubicBezTo>
                  <a:pt x="948708" y="29805"/>
                  <a:pt x="951865" y="31071"/>
                  <a:pt x="954796" y="32928"/>
                </a:cubicBezTo>
                <a:cubicBezTo>
                  <a:pt x="957760" y="34785"/>
                  <a:pt x="960189" y="37440"/>
                  <a:pt x="962081" y="40894"/>
                </a:cubicBezTo>
                <a:cubicBezTo>
                  <a:pt x="963965" y="44312"/>
                  <a:pt x="964914" y="48756"/>
                  <a:pt x="964914" y="54231"/>
                </a:cubicBezTo>
                <a:lnTo>
                  <a:pt x="964914" y="104060"/>
                </a:lnTo>
                <a:lnTo>
                  <a:pt x="950648" y="104060"/>
                </a:lnTo>
                <a:lnTo>
                  <a:pt x="950648" y="93804"/>
                </a:lnTo>
                <a:lnTo>
                  <a:pt x="950056" y="93804"/>
                </a:lnTo>
                <a:cubicBezTo>
                  <a:pt x="949114" y="95689"/>
                  <a:pt x="947697" y="97546"/>
                  <a:pt x="945812" y="99369"/>
                </a:cubicBezTo>
                <a:cubicBezTo>
                  <a:pt x="943921" y="101192"/>
                  <a:pt x="941493" y="102712"/>
                  <a:pt x="938528" y="103916"/>
                </a:cubicBezTo>
                <a:cubicBezTo>
                  <a:pt x="935563" y="105119"/>
                  <a:pt x="932014" y="105718"/>
                  <a:pt x="927880" y="105718"/>
                </a:cubicBezTo>
                <a:close/>
                <a:moveTo>
                  <a:pt x="931058" y="93996"/>
                </a:moveTo>
                <a:cubicBezTo>
                  <a:pt x="935095" y="93996"/>
                  <a:pt x="938549" y="93199"/>
                  <a:pt x="941410" y="91603"/>
                </a:cubicBezTo>
                <a:cubicBezTo>
                  <a:pt x="944313" y="90007"/>
                  <a:pt x="946507" y="87923"/>
                  <a:pt x="948007" y="85350"/>
                </a:cubicBezTo>
                <a:cubicBezTo>
                  <a:pt x="949540" y="82743"/>
                  <a:pt x="950304" y="79957"/>
                  <a:pt x="950304" y="76993"/>
                </a:cubicBezTo>
                <a:lnTo>
                  <a:pt x="950304" y="67321"/>
                </a:lnTo>
                <a:cubicBezTo>
                  <a:pt x="949781" y="67844"/>
                  <a:pt x="948770" y="68333"/>
                  <a:pt x="947277" y="68786"/>
                </a:cubicBezTo>
                <a:cubicBezTo>
                  <a:pt x="945812" y="69213"/>
                  <a:pt x="944134" y="69584"/>
                  <a:pt x="942242" y="69914"/>
                </a:cubicBezTo>
                <a:cubicBezTo>
                  <a:pt x="940351" y="70203"/>
                  <a:pt x="938514" y="70478"/>
                  <a:pt x="936726" y="70740"/>
                </a:cubicBezTo>
                <a:cubicBezTo>
                  <a:pt x="934930" y="70967"/>
                  <a:pt x="933431" y="71166"/>
                  <a:pt x="932227" y="71325"/>
                </a:cubicBezTo>
                <a:cubicBezTo>
                  <a:pt x="929393" y="71689"/>
                  <a:pt x="926807" y="72287"/>
                  <a:pt x="924461" y="73134"/>
                </a:cubicBezTo>
                <a:cubicBezTo>
                  <a:pt x="922150" y="73980"/>
                  <a:pt x="920293" y="75204"/>
                  <a:pt x="918889" y="76800"/>
                </a:cubicBezTo>
                <a:cubicBezTo>
                  <a:pt x="917521" y="78361"/>
                  <a:pt x="916840" y="80446"/>
                  <a:pt x="916840" y="83052"/>
                </a:cubicBezTo>
                <a:cubicBezTo>
                  <a:pt x="916840" y="86671"/>
                  <a:pt x="918174" y="89402"/>
                  <a:pt x="920843" y="91259"/>
                </a:cubicBezTo>
                <a:cubicBezTo>
                  <a:pt x="923519" y="93082"/>
                  <a:pt x="926917" y="93996"/>
                  <a:pt x="931058" y="93996"/>
                </a:cubicBezTo>
                <a:close/>
                <a:moveTo>
                  <a:pt x="984367" y="104060"/>
                </a:moveTo>
                <a:lnTo>
                  <a:pt x="984367" y="29021"/>
                </a:lnTo>
                <a:lnTo>
                  <a:pt x="998977" y="29021"/>
                </a:lnTo>
                <a:lnTo>
                  <a:pt x="998977" y="104060"/>
                </a:lnTo>
                <a:lnTo>
                  <a:pt x="984367" y="104060"/>
                </a:lnTo>
                <a:close/>
                <a:moveTo>
                  <a:pt x="991741" y="17444"/>
                </a:moveTo>
                <a:cubicBezTo>
                  <a:pt x="989203" y="17444"/>
                  <a:pt x="987022" y="16598"/>
                  <a:pt x="985199" y="14899"/>
                </a:cubicBezTo>
                <a:cubicBezTo>
                  <a:pt x="983404" y="13172"/>
                  <a:pt x="982510" y="11123"/>
                  <a:pt x="982510" y="8743"/>
                </a:cubicBezTo>
                <a:cubicBezTo>
                  <a:pt x="982510" y="6335"/>
                  <a:pt x="983404" y="4285"/>
                  <a:pt x="985199" y="2593"/>
                </a:cubicBezTo>
                <a:cubicBezTo>
                  <a:pt x="987022" y="867"/>
                  <a:pt x="989203" y="0"/>
                  <a:pt x="991741" y="0"/>
                </a:cubicBezTo>
                <a:cubicBezTo>
                  <a:pt x="994286" y="0"/>
                  <a:pt x="996453" y="867"/>
                  <a:pt x="998241" y="2593"/>
                </a:cubicBezTo>
                <a:cubicBezTo>
                  <a:pt x="1000064" y="4285"/>
                  <a:pt x="1000979" y="6335"/>
                  <a:pt x="1000979" y="8743"/>
                </a:cubicBezTo>
                <a:cubicBezTo>
                  <a:pt x="1000979" y="11123"/>
                  <a:pt x="1000064" y="13172"/>
                  <a:pt x="998241" y="14899"/>
                </a:cubicBezTo>
                <a:cubicBezTo>
                  <a:pt x="996453" y="16598"/>
                  <a:pt x="994286" y="17444"/>
                  <a:pt x="991741" y="17444"/>
                </a:cubicBezTo>
                <a:close/>
                <a:moveTo>
                  <a:pt x="1033233" y="4010"/>
                </a:moveTo>
                <a:lnTo>
                  <a:pt x="1033233" y="104060"/>
                </a:lnTo>
                <a:lnTo>
                  <a:pt x="1018623" y="104060"/>
                </a:lnTo>
                <a:lnTo>
                  <a:pt x="1018623" y="4010"/>
                </a:lnTo>
                <a:lnTo>
                  <a:pt x="1033233" y="4010"/>
                </a:lnTo>
                <a:close/>
                <a:moveTo>
                  <a:pt x="1062509" y="104989"/>
                </a:moveTo>
                <a:cubicBezTo>
                  <a:pt x="1059840" y="104989"/>
                  <a:pt x="1057542" y="104046"/>
                  <a:pt x="1055623" y="102155"/>
                </a:cubicBezTo>
                <a:cubicBezTo>
                  <a:pt x="1053697" y="100235"/>
                  <a:pt x="1052741" y="97917"/>
                  <a:pt x="1052741" y="95214"/>
                </a:cubicBezTo>
                <a:cubicBezTo>
                  <a:pt x="1052741" y="92545"/>
                  <a:pt x="1053697" y="90268"/>
                  <a:pt x="1055623" y="88376"/>
                </a:cubicBezTo>
                <a:cubicBezTo>
                  <a:pt x="1057542" y="86457"/>
                  <a:pt x="1059840" y="85495"/>
                  <a:pt x="1062509" y="85495"/>
                </a:cubicBezTo>
                <a:cubicBezTo>
                  <a:pt x="1065177" y="85495"/>
                  <a:pt x="1067475" y="86457"/>
                  <a:pt x="1069401" y="88376"/>
                </a:cubicBezTo>
                <a:cubicBezTo>
                  <a:pt x="1071320" y="90268"/>
                  <a:pt x="1072283" y="92545"/>
                  <a:pt x="1072283" y="95214"/>
                </a:cubicBezTo>
                <a:cubicBezTo>
                  <a:pt x="1072283" y="97009"/>
                  <a:pt x="1071822" y="98653"/>
                  <a:pt x="1070914" y="100153"/>
                </a:cubicBezTo>
                <a:cubicBezTo>
                  <a:pt x="1070034" y="101618"/>
                  <a:pt x="1068857" y="102787"/>
                  <a:pt x="1067393" y="103668"/>
                </a:cubicBezTo>
                <a:cubicBezTo>
                  <a:pt x="1065927" y="104548"/>
                  <a:pt x="1064304" y="104989"/>
                  <a:pt x="1062509" y="104989"/>
                </a:cubicBezTo>
                <a:close/>
                <a:moveTo>
                  <a:pt x="1123453" y="105573"/>
                </a:moveTo>
                <a:cubicBezTo>
                  <a:pt x="1116190" y="105573"/>
                  <a:pt x="1109937" y="103929"/>
                  <a:pt x="1104695" y="100641"/>
                </a:cubicBezTo>
                <a:cubicBezTo>
                  <a:pt x="1099481" y="97319"/>
                  <a:pt x="1095478" y="92744"/>
                  <a:pt x="1092678" y="86912"/>
                </a:cubicBezTo>
                <a:cubicBezTo>
                  <a:pt x="1089879" y="81085"/>
                  <a:pt x="1088476" y="74406"/>
                  <a:pt x="1088476" y="66881"/>
                </a:cubicBezTo>
                <a:cubicBezTo>
                  <a:pt x="1088476" y="59259"/>
                  <a:pt x="1089906" y="52532"/>
                  <a:pt x="1092775" y="46706"/>
                </a:cubicBezTo>
                <a:cubicBezTo>
                  <a:pt x="1095643" y="40845"/>
                  <a:pt x="1099681" y="36264"/>
                  <a:pt x="1104888" y="32976"/>
                </a:cubicBezTo>
                <a:cubicBezTo>
                  <a:pt x="1110102" y="29688"/>
                  <a:pt x="1116237" y="28044"/>
                  <a:pt x="1123309" y="28044"/>
                </a:cubicBezTo>
                <a:cubicBezTo>
                  <a:pt x="1129004" y="28044"/>
                  <a:pt x="1134088" y="29104"/>
                  <a:pt x="1138552" y="31222"/>
                </a:cubicBezTo>
                <a:cubicBezTo>
                  <a:pt x="1143009" y="33306"/>
                  <a:pt x="1146614" y="36237"/>
                  <a:pt x="1149345" y="40013"/>
                </a:cubicBezTo>
                <a:cubicBezTo>
                  <a:pt x="1152116" y="43789"/>
                  <a:pt x="1153760" y="48205"/>
                  <a:pt x="1154283" y="53254"/>
                </a:cubicBezTo>
                <a:lnTo>
                  <a:pt x="1140065" y="53254"/>
                </a:lnTo>
                <a:cubicBezTo>
                  <a:pt x="1139281" y="49732"/>
                  <a:pt x="1137493" y="46706"/>
                  <a:pt x="1134693" y="44168"/>
                </a:cubicBezTo>
                <a:cubicBezTo>
                  <a:pt x="1131921" y="41622"/>
                  <a:pt x="1128206" y="40357"/>
                  <a:pt x="1123550" y="40357"/>
                </a:cubicBezTo>
                <a:cubicBezTo>
                  <a:pt x="1119484" y="40357"/>
                  <a:pt x="1115914" y="41430"/>
                  <a:pt x="1112853" y="43576"/>
                </a:cubicBezTo>
                <a:cubicBezTo>
                  <a:pt x="1109826" y="45695"/>
                  <a:pt x="1107460" y="48721"/>
                  <a:pt x="1105768" y="52663"/>
                </a:cubicBezTo>
                <a:cubicBezTo>
                  <a:pt x="1104076" y="56577"/>
                  <a:pt x="1103230" y="61199"/>
                  <a:pt x="1103230" y="66537"/>
                </a:cubicBezTo>
                <a:cubicBezTo>
                  <a:pt x="1103230" y="72012"/>
                  <a:pt x="1104062" y="76731"/>
                  <a:pt x="1105720" y="80707"/>
                </a:cubicBezTo>
                <a:cubicBezTo>
                  <a:pt x="1107385" y="84683"/>
                  <a:pt x="1109724" y="87758"/>
                  <a:pt x="1112757" y="89938"/>
                </a:cubicBezTo>
                <a:cubicBezTo>
                  <a:pt x="1115818" y="92126"/>
                  <a:pt x="1119416" y="93212"/>
                  <a:pt x="1123550" y="93212"/>
                </a:cubicBezTo>
                <a:cubicBezTo>
                  <a:pt x="1126321" y="93212"/>
                  <a:pt x="1128825" y="92710"/>
                  <a:pt x="1131075" y="91699"/>
                </a:cubicBezTo>
                <a:cubicBezTo>
                  <a:pt x="1133358" y="90660"/>
                  <a:pt x="1135264" y="89175"/>
                  <a:pt x="1136791" y="87255"/>
                </a:cubicBezTo>
                <a:cubicBezTo>
                  <a:pt x="1138352" y="85329"/>
                  <a:pt x="1139446" y="83018"/>
                  <a:pt x="1140065" y="80315"/>
                </a:cubicBezTo>
                <a:lnTo>
                  <a:pt x="1154283" y="80315"/>
                </a:lnTo>
                <a:cubicBezTo>
                  <a:pt x="1153760" y="85171"/>
                  <a:pt x="1152178" y="89505"/>
                  <a:pt x="1149544" y="93315"/>
                </a:cubicBezTo>
                <a:cubicBezTo>
                  <a:pt x="1146902" y="97120"/>
                  <a:pt x="1143374" y="100118"/>
                  <a:pt x="1138944" y="102299"/>
                </a:cubicBezTo>
                <a:cubicBezTo>
                  <a:pt x="1134541" y="104487"/>
                  <a:pt x="1129383" y="105573"/>
                  <a:pt x="1123453" y="105573"/>
                </a:cubicBezTo>
                <a:close/>
                <a:moveTo>
                  <a:pt x="1201512" y="105573"/>
                </a:moveTo>
                <a:cubicBezTo>
                  <a:pt x="1194475" y="105573"/>
                  <a:pt x="1188339" y="103964"/>
                  <a:pt x="1183091" y="100738"/>
                </a:cubicBezTo>
                <a:cubicBezTo>
                  <a:pt x="1177850" y="97511"/>
                  <a:pt x="1173777" y="93006"/>
                  <a:pt x="1170881" y="87207"/>
                </a:cubicBezTo>
                <a:cubicBezTo>
                  <a:pt x="1167979" y="81408"/>
                  <a:pt x="1166534" y="74633"/>
                  <a:pt x="1166534" y="66881"/>
                </a:cubicBezTo>
                <a:cubicBezTo>
                  <a:pt x="1166534" y="59101"/>
                  <a:pt x="1167979" y="52291"/>
                  <a:pt x="1170881" y="46458"/>
                </a:cubicBezTo>
                <a:cubicBezTo>
                  <a:pt x="1173777" y="40632"/>
                  <a:pt x="1177850" y="36106"/>
                  <a:pt x="1183091" y="32880"/>
                </a:cubicBezTo>
                <a:cubicBezTo>
                  <a:pt x="1188339" y="29654"/>
                  <a:pt x="1194475" y="28044"/>
                  <a:pt x="1201512" y="28044"/>
                </a:cubicBezTo>
                <a:cubicBezTo>
                  <a:pt x="1208549" y="28044"/>
                  <a:pt x="1214684" y="29654"/>
                  <a:pt x="1219926" y="32880"/>
                </a:cubicBezTo>
                <a:cubicBezTo>
                  <a:pt x="1225175" y="36106"/>
                  <a:pt x="1229247" y="40632"/>
                  <a:pt x="1232143" y="46458"/>
                </a:cubicBezTo>
                <a:cubicBezTo>
                  <a:pt x="1235038" y="52291"/>
                  <a:pt x="1236490" y="59101"/>
                  <a:pt x="1236490" y="66881"/>
                </a:cubicBezTo>
                <a:cubicBezTo>
                  <a:pt x="1236490" y="74633"/>
                  <a:pt x="1235038" y="81408"/>
                  <a:pt x="1232143" y="87207"/>
                </a:cubicBezTo>
                <a:cubicBezTo>
                  <a:pt x="1229247" y="93006"/>
                  <a:pt x="1225175" y="97511"/>
                  <a:pt x="1219926" y="100738"/>
                </a:cubicBezTo>
                <a:cubicBezTo>
                  <a:pt x="1214684" y="103964"/>
                  <a:pt x="1208549" y="105573"/>
                  <a:pt x="1201512" y="105573"/>
                </a:cubicBezTo>
                <a:close/>
                <a:moveTo>
                  <a:pt x="1201560" y="93315"/>
                </a:moveTo>
                <a:cubicBezTo>
                  <a:pt x="1206121" y="93315"/>
                  <a:pt x="1209897" y="92105"/>
                  <a:pt x="1212896" y="89697"/>
                </a:cubicBezTo>
                <a:cubicBezTo>
                  <a:pt x="1215888" y="87290"/>
                  <a:pt x="1218103" y="84077"/>
                  <a:pt x="1219541" y="80074"/>
                </a:cubicBezTo>
                <a:cubicBezTo>
                  <a:pt x="1221006" y="76064"/>
                  <a:pt x="1221735" y="71655"/>
                  <a:pt x="1221735" y="66833"/>
                </a:cubicBezTo>
                <a:cubicBezTo>
                  <a:pt x="1221735" y="62045"/>
                  <a:pt x="1221006" y="57650"/>
                  <a:pt x="1219541" y="53639"/>
                </a:cubicBezTo>
                <a:cubicBezTo>
                  <a:pt x="1218103" y="49602"/>
                  <a:pt x="1215888" y="46362"/>
                  <a:pt x="1212896" y="43920"/>
                </a:cubicBezTo>
                <a:cubicBezTo>
                  <a:pt x="1209897" y="41478"/>
                  <a:pt x="1206121" y="40254"/>
                  <a:pt x="1201560" y="40254"/>
                </a:cubicBezTo>
                <a:cubicBezTo>
                  <a:pt x="1196965" y="40254"/>
                  <a:pt x="1193154" y="41478"/>
                  <a:pt x="1190128" y="43920"/>
                </a:cubicBezTo>
                <a:cubicBezTo>
                  <a:pt x="1187129" y="46362"/>
                  <a:pt x="1184900" y="49602"/>
                  <a:pt x="1183435" y="53639"/>
                </a:cubicBezTo>
                <a:cubicBezTo>
                  <a:pt x="1182004" y="57650"/>
                  <a:pt x="1181289" y="62045"/>
                  <a:pt x="1181289" y="66833"/>
                </a:cubicBezTo>
                <a:cubicBezTo>
                  <a:pt x="1181289" y="71655"/>
                  <a:pt x="1182004" y="76064"/>
                  <a:pt x="1183435" y="80074"/>
                </a:cubicBezTo>
                <a:cubicBezTo>
                  <a:pt x="1184900" y="84077"/>
                  <a:pt x="1187129" y="87290"/>
                  <a:pt x="1190128" y="89697"/>
                </a:cubicBezTo>
                <a:cubicBezTo>
                  <a:pt x="1193154" y="92105"/>
                  <a:pt x="1196965" y="93315"/>
                  <a:pt x="1201560" y="93315"/>
                </a:cubicBezTo>
                <a:close/>
                <a:moveTo>
                  <a:pt x="1252792" y="104060"/>
                </a:moveTo>
                <a:lnTo>
                  <a:pt x="1252792" y="29021"/>
                </a:lnTo>
                <a:lnTo>
                  <a:pt x="1266818" y="29021"/>
                </a:lnTo>
                <a:lnTo>
                  <a:pt x="1266818" y="41231"/>
                </a:lnTo>
                <a:lnTo>
                  <a:pt x="1267746" y="41231"/>
                </a:lnTo>
                <a:cubicBezTo>
                  <a:pt x="1269308" y="37097"/>
                  <a:pt x="1271867" y="33870"/>
                  <a:pt x="1275416" y="31559"/>
                </a:cubicBezTo>
                <a:cubicBezTo>
                  <a:pt x="1278966" y="29214"/>
                  <a:pt x="1283216" y="28044"/>
                  <a:pt x="1288169" y="28044"/>
                </a:cubicBezTo>
                <a:cubicBezTo>
                  <a:pt x="1293183" y="28044"/>
                  <a:pt x="1297380" y="29214"/>
                  <a:pt x="1300771" y="31559"/>
                </a:cubicBezTo>
                <a:cubicBezTo>
                  <a:pt x="1304189" y="33905"/>
                  <a:pt x="1306714" y="37131"/>
                  <a:pt x="1308344" y="41231"/>
                </a:cubicBezTo>
                <a:lnTo>
                  <a:pt x="1309121" y="41231"/>
                </a:lnTo>
                <a:cubicBezTo>
                  <a:pt x="1310917" y="37227"/>
                  <a:pt x="1313764" y="34035"/>
                  <a:pt x="1317671" y="31655"/>
                </a:cubicBezTo>
                <a:cubicBezTo>
                  <a:pt x="1321579" y="29248"/>
                  <a:pt x="1326242" y="28044"/>
                  <a:pt x="1331649" y="28044"/>
                </a:cubicBezTo>
                <a:cubicBezTo>
                  <a:pt x="1338452" y="28044"/>
                  <a:pt x="1344003" y="30176"/>
                  <a:pt x="1348302" y="34441"/>
                </a:cubicBezTo>
                <a:cubicBezTo>
                  <a:pt x="1352635" y="38713"/>
                  <a:pt x="1354802" y="45144"/>
                  <a:pt x="1354802" y="53743"/>
                </a:cubicBezTo>
                <a:lnTo>
                  <a:pt x="1354802" y="104060"/>
                </a:lnTo>
                <a:lnTo>
                  <a:pt x="1340192" y="104060"/>
                </a:lnTo>
                <a:lnTo>
                  <a:pt x="1340192" y="55111"/>
                </a:lnTo>
                <a:cubicBezTo>
                  <a:pt x="1340192" y="50028"/>
                  <a:pt x="1338809" y="46348"/>
                  <a:pt x="1336044" y="44065"/>
                </a:cubicBezTo>
                <a:cubicBezTo>
                  <a:pt x="1333272" y="41788"/>
                  <a:pt x="1329970" y="40646"/>
                  <a:pt x="1326125" y="40646"/>
                </a:cubicBezTo>
                <a:cubicBezTo>
                  <a:pt x="1321372" y="40646"/>
                  <a:pt x="1317671" y="42111"/>
                  <a:pt x="1315037" y="45041"/>
                </a:cubicBezTo>
                <a:cubicBezTo>
                  <a:pt x="1312396" y="47944"/>
                  <a:pt x="1311075" y="51672"/>
                  <a:pt x="1311075" y="56233"/>
                </a:cubicBezTo>
                <a:lnTo>
                  <a:pt x="1311075" y="104060"/>
                </a:lnTo>
                <a:lnTo>
                  <a:pt x="1296520" y="104060"/>
                </a:lnTo>
                <a:lnTo>
                  <a:pt x="1296520" y="54183"/>
                </a:lnTo>
                <a:cubicBezTo>
                  <a:pt x="1296520" y="50111"/>
                  <a:pt x="1295247" y="46837"/>
                  <a:pt x="1292709" y="44360"/>
                </a:cubicBezTo>
                <a:cubicBezTo>
                  <a:pt x="1290171" y="41884"/>
                  <a:pt x="1286862" y="40646"/>
                  <a:pt x="1282790" y="40646"/>
                </a:cubicBezTo>
                <a:cubicBezTo>
                  <a:pt x="1280025" y="40646"/>
                  <a:pt x="1277466" y="41382"/>
                  <a:pt x="1275120" y="42847"/>
                </a:cubicBezTo>
                <a:cubicBezTo>
                  <a:pt x="1272809" y="44278"/>
                  <a:pt x="1270938" y="46279"/>
                  <a:pt x="1269500" y="48852"/>
                </a:cubicBezTo>
                <a:cubicBezTo>
                  <a:pt x="1268104" y="51425"/>
                  <a:pt x="1267402" y="54410"/>
                  <a:pt x="1267402" y="57794"/>
                </a:cubicBezTo>
                <a:lnTo>
                  <a:pt x="1267402" y="104060"/>
                </a:lnTo>
                <a:lnTo>
                  <a:pt x="1252792" y="104060"/>
                </a:lnTo>
                <a:close/>
              </a:path>
            </a:pathLst>
          </a:custGeom>
          <a:solidFill>
            <a:srgbClr val="000000">
              <a:alpha val="80000"/>
            </a:srgbClr>
          </a:solidFill>
          <a:ln w="6876" cap="flat">
            <a:noFill/>
            <a:prstDash val="solid"/>
            <a:miter/>
          </a:ln>
        </p:spPr>
        <p:txBody>
          <a:bodyPr rtlCol="0" anchor="ctr"/>
          <a:lstStyle/>
          <a:p>
            <a:endParaRPr lang="en-AS"/>
          </a:p>
        </p:txBody>
      </p:sp>
      <p:sp>
        <p:nvSpPr>
          <p:cNvPr id="91" name="Freeform: Shape 90">
            <a:extLst>
              <a:ext uri="{FF2B5EF4-FFF2-40B4-BE49-F238E27FC236}">
                <a16:creationId xmlns:a16="http://schemas.microsoft.com/office/drawing/2014/main" id="{5002F052-D8FC-22D7-AE58-BBA0DE4E759E}"/>
              </a:ext>
            </a:extLst>
          </p:cNvPr>
          <p:cNvSpPr/>
          <p:nvPr/>
        </p:nvSpPr>
        <p:spPr>
          <a:xfrm>
            <a:off x="6473506" y="4305145"/>
            <a:ext cx="1819185" cy="133761"/>
          </a:xfrm>
          <a:custGeom>
            <a:avLst/>
            <a:gdLst>
              <a:gd name="connsiteX0" fmla="*/ 0 w 1819185"/>
              <a:gd name="connsiteY0" fmla="*/ 17004 h 133761"/>
              <a:gd name="connsiteX1" fmla="*/ 0 w 1819185"/>
              <a:gd name="connsiteY1" fmla="*/ 4010 h 133761"/>
              <a:gd name="connsiteX2" fmla="*/ 77433 w 1819185"/>
              <a:gd name="connsiteY2" fmla="*/ 4010 h 133761"/>
              <a:gd name="connsiteX3" fmla="*/ 77433 w 1819185"/>
              <a:gd name="connsiteY3" fmla="*/ 17004 h 133761"/>
              <a:gd name="connsiteX4" fmla="*/ 46211 w 1819185"/>
              <a:gd name="connsiteY4" fmla="*/ 17004 h 133761"/>
              <a:gd name="connsiteX5" fmla="*/ 46211 w 1819185"/>
              <a:gd name="connsiteY5" fmla="*/ 104060 h 133761"/>
              <a:gd name="connsiteX6" fmla="*/ 31167 w 1819185"/>
              <a:gd name="connsiteY6" fmla="*/ 104060 h 133761"/>
              <a:gd name="connsiteX7" fmla="*/ 31167 w 1819185"/>
              <a:gd name="connsiteY7" fmla="*/ 17004 h 133761"/>
              <a:gd name="connsiteX8" fmla="*/ 0 w 1819185"/>
              <a:gd name="connsiteY8" fmla="*/ 17004 h 133761"/>
              <a:gd name="connsiteX9" fmla="*/ 85577 w 1819185"/>
              <a:gd name="connsiteY9" fmla="*/ 104060 h 133761"/>
              <a:gd name="connsiteX10" fmla="*/ 85577 w 1819185"/>
              <a:gd name="connsiteY10" fmla="*/ 29021 h 133761"/>
              <a:gd name="connsiteX11" fmla="*/ 99699 w 1819185"/>
              <a:gd name="connsiteY11" fmla="*/ 29021 h 133761"/>
              <a:gd name="connsiteX12" fmla="*/ 99699 w 1819185"/>
              <a:gd name="connsiteY12" fmla="*/ 40941 h 133761"/>
              <a:gd name="connsiteX13" fmla="*/ 100476 w 1819185"/>
              <a:gd name="connsiteY13" fmla="*/ 40941 h 133761"/>
              <a:gd name="connsiteX14" fmla="*/ 107706 w 1819185"/>
              <a:gd name="connsiteY14" fmla="*/ 31415 h 133761"/>
              <a:gd name="connsiteX15" fmla="*/ 119530 w 1819185"/>
              <a:gd name="connsiteY15" fmla="*/ 27900 h 133761"/>
              <a:gd name="connsiteX16" fmla="*/ 122756 w 1819185"/>
              <a:gd name="connsiteY16" fmla="*/ 27996 h 133761"/>
              <a:gd name="connsiteX17" fmla="*/ 125735 w 1819185"/>
              <a:gd name="connsiteY17" fmla="*/ 28237 h 133761"/>
              <a:gd name="connsiteX18" fmla="*/ 125735 w 1819185"/>
              <a:gd name="connsiteY18" fmla="*/ 42214 h 133761"/>
              <a:gd name="connsiteX19" fmla="*/ 122612 w 1819185"/>
              <a:gd name="connsiteY19" fmla="*/ 41671 h 133761"/>
              <a:gd name="connsiteX20" fmla="*/ 118113 w 1819185"/>
              <a:gd name="connsiteY20" fmla="*/ 41334 h 133761"/>
              <a:gd name="connsiteX21" fmla="*/ 108882 w 1819185"/>
              <a:gd name="connsiteY21" fmla="*/ 43528 h 133761"/>
              <a:gd name="connsiteX22" fmla="*/ 102533 w 1819185"/>
              <a:gd name="connsiteY22" fmla="*/ 49540 h 133761"/>
              <a:gd name="connsiteX23" fmla="*/ 100187 w 1819185"/>
              <a:gd name="connsiteY23" fmla="*/ 58235 h 133761"/>
              <a:gd name="connsiteX24" fmla="*/ 100187 w 1819185"/>
              <a:gd name="connsiteY24" fmla="*/ 104060 h 133761"/>
              <a:gd name="connsiteX25" fmla="*/ 85577 w 1819185"/>
              <a:gd name="connsiteY25" fmla="*/ 104060 h 133761"/>
              <a:gd name="connsiteX26" fmla="*/ 138378 w 1819185"/>
              <a:gd name="connsiteY26" fmla="*/ 104060 h 133761"/>
              <a:gd name="connsiteX27" fmla="*/ 138378 w 1819185"/>
              <a:gd name="connsiteY27" fmla="*/ 29021 h 133761"/>
              <a:gd name="connsiteX28" fmla="*/ 152981 w 1819185"/>
              <a:gd name="connsiteY28" fmla="*/ 29021 h 133761"/>
              <a:gd name="connsiteX29" fmla="*/ 152981 w 1819185"/>
              <a:gd name="connsiteY29" fmla="*/ 104060 h 133761"/>
              <a:gd name="connsiteX30" fmla="*/ 138378 w 1819185"/>
              <a:gd name="connsiteY30" fmla="*/ 104060 h 133761"/>
              <a:gd name="connsiteX31" fmla="*/ 145752 w 1819185"/>
              <a:gd name="connsiteY31" fmla="*/ 17444 h 133761"/>
              <a:gd name="connsiteX32" fmla="*/ 139210 w 1819185"/>
              <a:gd name="connsiteY32" fmla="*/ 14899 h 133761"/>
              <a:gd name="connsiteX33" fmla="*/ 136521 w 1819185"/>
              <a:gd name="connsiteY33" fmla="*/ 8743 h 133761"/>
              <a:gd name="connsiteX34" fmla="*/ 139210 w 1819185"/>
              <a:gd name="connsiteY34" fmla="*/ 2593 h 133761"/>
              <a:gd name="connsiteX35" fmla="*/ 145752 w 1819185"/>
              <a:gd name="connsiteY35" fmla="*/ 0 h 133761"/>
              <a:gd name="connsiteX36" fmla="*/ 152252 w 1819185"/>
              <a:gd name="connsiteY36" fmla="*/ 2593 h 133761"/>
              <a:gd name="connsiteX37" fmla="*/ 154990 w 1819185"/>
              <a:gd name="connsiteY37" fmla="*/ 8743 h 133761"/>
              <a:gd name="connsiteX38" fmla="*/ 152252 w 1819185"/>
              <a:gd name="connsiteY38" fmla="*/ 14899 h 133761"/>
              <a:gd name="connsiteX39" fmla="*/ 145752 w 1819185"/>
              <a:gd name="connsiteY39" fmla="*/ 17444 h 133761"/>
              <a:gd name="connsiteX40" fmla="*/ 204977 w 1819185"/>
              <a:gd name="connsiteY40" fmla="*/ 105573 h 133761"/>
              <a:gd name="connsiteX41" fmla="*/ 185875 w 1819185"/>
              <a:gd name="connsiteY41" fmla="*/ 100834 h 133761"/>
              <a:gd name="connsiteX42" fmla="*/ 173562 w 1819185"/>
              <a:gd name="connsiteY42" fmla="*/ 87400 h 133761"/>
              <a:gd name="connsiteX43" fmla="*/ 169263 w 1819185"/>
              <a:gd name="connsiteY43" fmla="*/ 67026 h 133761"/>
              <a:gd name="connsiteX44" fmla="*/ 173562 w 1819185"/>
              <a:gd name="connsiteY44" fmla="*/ 46706 h 133761"/>
              <a:gd name="connsiteX45" fmla="*/ 185682 w 1819185"/>
              <a:gd name="connsiteY45" fmla="*/ 32976 h 133761"/>
              <a:gd name="connsiteX46" fmla="*/ 203952 w 1819185"/>
              <a:gd name="connsiteY46" fmla="*/ 28044 h 133761"/>
              <a:gd name="connsiteX47" fmla="*/ 216264 w 1819185"/>
              <a:gd name="connsiteY47" fmla="*/ 30142 h 133761"/>
              <a:gd name="connsiteX48" fmla="*/ 226961 w 1819185"/>
              <a:gd name="connsiteY48" fmla="*/ 36739 h 133761"/>
              <a:gd name="connsiteX49" fmla="*/ 234438 w 1819185"/>
              <a:gd name="connsiteY49" fmla="*/ 48419 h 133761"/>
              <a:gd name="connsiteX50" fmla="*/ 237169 w 1819185"/>
              <a:gd name="connsiteY50" fmla="*/ 65760 h 133761"/>
              <a:gd name="connsiteX51" fmla="*/ 237169 w 1819185"/>
              <a:gd name="connsiteY51" fmla="*/ 70939 h 133761"/>
              <a:gd name="connsiteX52" fmla="*/ 177524 w 1819185"/>
              <a:gd name="connsiteY52" fmla="*/ 70939 h 133761"/>
              <a:gd name="connsiteX53" fmla="*/ 177524 w 1819185"/>
              <a:gd name="connsiteY53" fmla="*/ 59995 h 133761"/>
              <a:gd name="connsiteX54" fmla="*/ 222854 w 1819185"/>
              <a:gd name="connsiteY54" fmla="*/ 59995 h 133761"/>
              <a:gd name="connsiteX55" fmla="*/ 220516 w 1819185"/>
              <a:gd name="connsiteY55" fmla="*/ 49781 h 133761"/>
              <a:gd name="connsiteX56" fmla="*/ 213919 w 1819185"/>
              <a:gd name="connsiteY56" fmla="*/ 42703 h 133761"/>
              <a:gd name="connsiteX57" fmla="*/ 204048 w 1819185"/>
              <a:gd name="connsiteY57" fmla="*/ 40109 h 133761"/>
              <a:gd name="connsiteX58" fmla="*/ 193303 w 1819185"/>
              <a:gd name="connsiteY58" fmla="*/ 43136 h 133761"/>
              <a:gd name="connsiteX59" fmla="*/ 186267 w 1819185"/>
              <a:gd name="connsiteY59" fmla="*/ 50957 h 133761"/>
              <a:gd name="connsiteX60" fmla="*/ 183825 w 1819185"/>
              <a:gd name="connsiteY60" fmla="*/ 61364 h 133761"/>
              <a:gd name="connsiteX61" fmla="*/ 183825 w 1819185"/>
              <a:gd name="connsiteY61" fmla="*/ 69914 h 133761"/>
              <a:gd name="connsiteX62" fmla="*/ 186459 w 1819185"/>
              <a:gd name="connsiteY62" fmla="*/ 82709 h 133761"/>
              <a:gd name="connsiteX63" fmla="*/ 193936 w 1819185"/>
              <a:gd name="connsiteY63" fmla="*/ 90770 h 133761"/>
              <a:gd name="connsiteX64" fmla="*/ 205121 w 1819185"/>
              <a:gd name="connsiteY64" fmla="*/ 93508 h 133761"/>
              <a:gd name="connsiteX65" fmla="*/ 212694 w 1819185"/>
              <a:gd name="connsiteY65" fmla="*/ 92332 h 133761"/>
              <a:gd name="connsiteX66" fmla="*/ 218610 w 1819185"/>
              <a:gd name="connsiteY66" fmla="*/ 88721 h 133761"/>
              <a:gd name="connsiteX67" fmla="*/ 222421 w 1819185"/>
              <a:gd name="connsiteY67" fmla="*/ 82812 h 133761"/>
              <a:gd name="connsiteX68" fmla="*/ 236240 w 1819185"/>
              <a:gd name="connsiteY68" fmla="*/ 85302 h 133761"/>
              <a:gd name="connsiteX69" fmla="*/ 230283 w 1819185"/>
              <a:gd name="connsiteY69" fmla="*/ 95998 h 133761"/>
              <a:gd name="connsiteX70" fmla="*/ 219587 w 1819185"/>
              <a:gd name="connsiteY70" fmla="*/ 103083 h 133761"/>
              <a:gd name="connsiteX71" fmla="*/ 204977 w 1819185"/>
              <a:gd name="connsiteY71" fmla="*/ 105573 h 133761"/>
              <a:gd name="connsiteX72" fmla="*/ 300913 w 1819185"/>
              <a:gd name="connsiteY72" fmla="*/ 72941 h 133761"/>
              <a:gd name="connsiteX73" fmla="*/ 300913 w 1819185"/>
              <a:gd name="connsiteY73" fmla="*/ 29021 h 133761"/>
              <a:gd name="connsiteX74" fmla="*/ 315571 w 1819185"/>
              <a:gd name="connsiteY74" fmla="*/ 29021 h 133761"/>
              <a:gd name="connsiteX75" fmla="*/ 315571 w 1819185"/>
              <a:gd name="connsiteY75" fmla="*/ 104060 h 133761"/>
              <a:gd name="connsiteX76" fmla="*/ 301209 w 1819185"/>
              <a:gd name="connsiteY76" fmla="*/ 104060 h 133761"/>
              <a:gd name="connsiteX77" fmla="*/ 301209 w 1819185"/>
              <a:gd name="connsiteY77" fmla="*/ 91066 h 133761"/>
              <a:gd name="connsiteX78" fmla="*/ 300425 w 1819185"/>
              <a:gd name="connsiteY78" fmla="*/ 91066 h 133761"/>
              <a:gd name="connsiteX79" fmla="*/ 292122 w 1819185"/>
              <a:gd name="connsiteY79" fmla="*/ 101082 h 133761"/>
              <a:gd name="connsiteX80" fmla="*/ 278000 w 1819185"/>
              <a:gd name="connsiteY80" fmla="*/ 105037 h 133761"/>
              <a:gd name="connsiteX81" fmla="*/ 265199 w 1819185"/>
              <a:gd name="connsiteY81" fmla="*/ 101859 h 133761"/>
              <a:gd name="connsiteX82" fmla="*/ 256505 w 1819185"/>
              <a:gd name="connsiteY82" fmla="*/ 92332 h 133761"/>
              <a:gd name="connsiteX83" fmla="*/ 253381 w 1819185"/>
              <a:gd name="connsiteY83" fmla="*/ 76752 h 133761"/>
              <a:gd name="connsiteX84" fmla="*/ 253381 w 1819185"/>
              <a:gd name="connsiteY84" fmla="*/ 29021 h 133761"/>
              <a:gd name="connsiteX85" fmla="*/ 267985 w 1819185"/>
              <a:gd name="connsiteY85" fmla="*/ 29021 h 133761"/>
              <a:gd name="connsiteX86" fmla="*/ 267985 w 1819185"/>
              <a:gd name="connsiteY86" fmla="*/ 74991 h 133761"/>
              <a:gd name="connsiteX87" fmla="*/ 272236 w 1819185"/>
              <a:gd name="connsiteY87" fmla="*/ 87207 h 133761"/>
              <a:gd name="connsiteX88" fmla="*/ 283276 w 1819185"/>
              <a:gd name="connsiteY88" fmla="*/ 91747 h 133761"/>
              <a:gd name="connsiteX89" fmla="*/ 291434 w 1819185"/>
              <a:gd name="connsiteY89" fmla="*/ 89697 h 133761"/>
              <a:gd name="connsiteX90" fmla="*/ 298230 w 1819185"/>
              <a:gd name="connsiteY90" fmla="*/ 83493 h 133761"/>
              <a:gd name="connsiteX91" fmla="*/ 300913 w 1819185"/>
              <a:gd name="connsiteY91" fmla="*/ 72941 h 133761"/>
              <a:gd name="connsiteX92" fmla="*/ 372781 w 1819185"/>
              <a:gd name="connsiteY92" fmla="*/ 104060 h 133761"/>
              <a:gd name="connsiteX93" fmla="*/ 372781 w 1819185"/>
              <a:gd name="connsiteY93" fmla="*/ 4010 h 133761"/>
              <a:gd name="connsiteX94" fmla="*/ 387873 w 1819185"/>
              <a:gd name="connsiteY94" fmla="*/ 4010 h 133761"/>
              <a:gd name="connsiteX95" fmla="*/ 387873 w 1819185"/>
              <a:gd name="connsiteY95" fmla="*/ 51789 h 133761"/>
              <a:gd name="connsiteX96" fmla="*/ 389097 w 1819185"/>
              <a:gd name="connsiteY96" fmla="*/ 51789 h 133761"/>
              <a:gd name="connsiteX97" fmla="*/ 431063 w 1819185"/>
              <a:gd name="connsiteY97" fmla="*/ 4010 h 133761"/>
              <a:gd name="connsiteX98" fmla="*/ 450062 w 1819185"/>
              <a:gd name="connsiteY98" fmla="*/ 4010 h 133761"/>
              <a:gd name="connsiteX99" fmla="*/ 409712 w 1819185"/>
              <a:gd name="connsiteY99" fmla="*/ 49051 h 133761"/>
              <a:gd name="connsiteX100" fmla="*/ 450214 w 1819185"/>
              <a:gd name="connsiteY100" fmla="*/ 104060 h 133761"/>
              <a:gd name="connsiteX101" fmla="*/ 432040 w 1819185"/>
              <a:gd name="connsiteY101" fmla="*/ 104060 h 133761"/>
              <a:gd name="connsiteX102" fmla="*/ 399697 w 1819185"/>
              <a:gd name="connsiteY102" fmla="*/ 59356 h 133761"/>
              <a:gd name="connsiteX103" fmla="*/ 387873 w 1819185"/>
              <a:gd name="connsiteY103" fmla="*/ 72941 h 133761"/>
              <a:gd name="connsiteX104" fmla="*/ 387873 w 1819185"/>
              <a:gd name="connsiteY104" fmla="*/ 104060 h 133761"/>
              <a:gd name="connsiteX105" fmla="*/ 372781 w 1819185"/>
              <a:gd name="connsiteY105" fmla="*/ 104060 h 133761"/>
              <a:gd name="connsiteX106" fmla="*/ 477570 w 1819185"/>
              <a:gd name="connsiteY106" fmla="*/ 59507 h 133761"/>
              <a:gd name="connsiteX107" fmla="*/ 477570 w 1819185"/>
              <a:gd name="connsiteY107" fmla="*/ 104060 h 133761"/>
              <a:gd name="connsiteX108" fmla="*/ 462960 w 1819185"/>
              <a:gd name="connsiteY108" fmla="*/ 104060 h 133761"/>
              <a:gd name="connsiteX109" fmla="*/ 462960 w 1819185"/>
              <a:gd name="connsiteY109" fmla="*/ 4010 h 133761"/>
              <a:gd name="connsiteX110" fmla="*/ 477378 w 1819185"/>
              <a:gd name="connsiteY110" fmla="*/ 4010 h 133761"/>
              <a:gd name="connsiteX111" fmla="*/ 477378 w 1819185"/>
              <a:gd name="connsiteY111" fmla="*/ 41231 h 133761"/>
              <a:gd name="connsiteX112" fmla="*/ 478299 w 1819185"/>
              <a:gd name="connsiteY112" fmla="*/ 41231 h 133761"/>
              <a:gd name="connsiteX113" fmla="*/ 486361 w 1819185"/>
              <a:gd name="connsiteY113" fmla="*/ 31607 h 133761"/>
              <a:gd name="connsiteX114" fmla="*/ 500531 w 1819185"/>
              <a:gd name="connsiteY114" fmla="*/ 28044 h 133761"/>
              <a:gd name="connsiteX115" fmla="*/ 514013 w 1819185"/>
              <a:gd name="connsiteY115" fmla="*/ 31222 h 133761"/>
              <a:gd name="connsiteX116" fmla="*/ 523003 w 1819185"/>
              <a:gd name="connsiteY116" fmla="*/ 40694 h 133761"/>
              <a:gd name="connsiteX117" fmla="*/ 526230 w 1819185"/>
              <a:gd name="connsiteY117" fmla="*/ 56329 h 133761"/>
              <a:gd name="connsiteX118" fmla="*/ 526230 w 1819185"/>
              <a:gd name="connsiteY118" fmla="*/ 104060 h 133761"/>
              <a:gd name="connsiteX119" fmla="*/ 511619 w 1819185"/>
              <a:gd name="connsiteY119" fmla="*/ 104060 h 133761"/>
              <a:gd name="connsiteX120" fmla="*/ 511619 w 1819185"/>
              <a:gd name="connsiteY120" fmla="*/ 58090 h 133761"/>
              <a:gd name="connsiteX121" fmla="*/ 507368 w 1819185"/>
              <a:gd name="connsiteY121" fmla="*/ 45289 h 133761"/>
              <a:gd name="connsiteX122" fmla="*/ 495551 w 1819185"/>
              <a:gd name="connsiteY122" fmla="*/ 40694 h 133761"/>
              <a:gd name="connsiteX123" fmla="*/ 486265 w 1819185"/>
              <a:gd name="connsiteY123" fmla="*/ 42895 h 133761"/>
              <a:gd name="connsiteX124" fmla="*/ 479868 w 1819185"/>
              <a:gd name="connsiteY124" fmla="*/ 49340 h 133761"/>
              <a:gd name="connsiteX125" fmla="*/ 477570 w 1819185"/>
              <a:gd name="connsiteY125" fmla="*/ 59507 h 133761"/>
              <a:gd name="connsiteX126" fmla="*/ 593255 w 1819185"/>
              <a:gd name="connsiteY126" fmla="*/ 72941 h 133761"/>
              <a:gd name="connsiteX127" fmla="*/ 593255 w 1819185"/>
              <a:gd name="connsiteY127" fmla="*/ 29021 h 133761"/>
              <a:gd name="connsiteX128" fmla="*/ 607913 w 1819185"/>
              <a:gd name="connsiteY128" fmla="*/ 29021 h 133761"/>
              <a:gd name="connsiteX129" fmla="*/ 607913 w 1819185"/>
              <a:gd name="connsiteY129" fmla="*/ 104060 h 133761"/>
              <a:gd name="connsiteX130" fmla="*/ 593551 w 1819185"/>
              <a:gd name="connsiteY130" fmla="*/ 104060 h 133761"/>
              <a:gd name="connsiteX131" fmla="*/ 593551 w 1819185"/>
              <a:gd name="connsiteY131" fmla="*/ 91066 h 133761"/>
              <a:gd name="connsiteX132" fmla="*/ 592767 w 1819185"/>
              <a:gd name="connsiteY132" fmla="*/ 91066 h 133761"/>
              <a:gd name="connsiteX133" fmla="*/ 584464 w 1819185"/>
              <a:gd name="connsiteY133" fmla="*/ 101082 h 133761"/>
              <a:gd name="connsiteX134" fmla="*/ 570342 w 1819185"/>
              <a:gd name="connsiteY134" fmla="*/ 105037 h 133761"/>
              <a:gd name="connsiteX135" fmla="*/ 557541 w 1819185"/>
              <a:gd name="connsiteY135" fmla="*/ 101859 h 133761"/>
              <a:gd name="connsiteX136" fmla="*/ 548847 w 1819185"/>
              <a:gd name="connsiteY136" fmla="*/ 92332 h 133761"/>
              <a:gd name="connsiteX137" fmla="*/ 545723 w 1819185"/>
              <a:gd name="connsiteY137" fmla="*/ 76752 h 133761"/>
              <a:gd name="connsiteX138" fmla="*/ 545723 w 1819185"/>
              <a:gd name="connsiteY138" fmla="*/ 29021 h 133761"/>
              <a:gd name="connsiteX139" fmla="*/ 560327 w 1819185"/>
              <a:gd name="connsiteY139" fmla="*/ 29021 h 133761"/>
              <a:gd name="connsiteX140" fmla="*/ 560327 w 1819185"/>
              <a:gd name="connsiteY140" fmla="*/ 74991 h 133761"/>
              <a:gd name="connsiteX141" fmla="*/ 564578 w 1819185"/>
              <a:gd name="connsiteY141" fmla="*/ 87207 h 133761"/>
              <a:gd name="connsiteX142" fmla="*/ 575618 w 1819185"/>
              <a:gd name="connsiteY142" fmla="*/ 91747 h 133761"/>
              <a:gd name="connsiteX143" fmla="*/ 583776 w 1819185"/>
              <a:gd name="connsiteY143" fmla="*/ 89697 h 133761"/>
              <a:gd name="connsiteX144" fmla="*/ 590572 w 1819185"/>
              <a:gd name="connsiteY144" fmla="*/ 83493 h 133761"/>
              <a:gd name="connsiteX145" fmla="*/ 593255 w 1819185"/>
              <a:gd name="connsiteY145" fmla="*/ 72941 h 133761"/>
              <a:gd name="connsiteX146" fmla="*/ 659145 w 1819185"/>
              <a:gd name="connsiteY146" fmla="*/ 105573 h 133761"/>
              <a:gd name="connsiteX147" fmla="*/ 640387 w 1819185"/>
              <a:gd name="connsiteY147" fmla="*/ 100641 h 133761"/>
              <a:gd name="connsiteX148" fmla="*/ 628370 w 1819185"/>
              <a:gd name="connsiteY148" fmla="*/ 86912 h 133761"/>
              <a:gd name="connsiteX149" fmla="*/ 624167 w 1819185"/>
              <a:gd name="connsiteY149" fmla="*/ 66881 h 133761"/>
              <a:gd name="connsiteX150" fmla="*/ 628467 w 1819185"/>
              <a:gd name="connsiteY150" fmla="*/ 46706 h 133761"/>
              <a:gd name="connsiteX151" fmla="*/ 640580 w 1819185"/>
              <a:gd name="connsiteY151" fmla="*/ 32976 h 133761"/>
              <a:gd name="connsiteX152" fmla="*/ 659001 w 1819185"/>
              <a:gd name="connsiteY152" fmla="*/ 28044 h 133761"/>
              <a:gd name="connsiteX153" fmla="*/ 674244 w 1819185"/>
              <a:gd name="connsiteY153" fmla="*/ 31222 h 133761"/>
              <a:gd name="connsiteX154" fmla="*/ 685044 w 1819185"/>
              <a:gd name="connsiteY154" fmla="*/ 40013 h 133761"/>
              <a:gd name="connsiteX155" fmla="*/ 689975 w 1819185"/>
              <a:gd name="connsiteY155" fmla="*/ 53254 h 133761"/>
              <a:gd name="connsiteX156" fmla="*/ 675757 w 1819185"/>
              <a:gd name="connsiteY156" fmla="*/ 53254 h 133761"/>
              <a:gd name="connsiteX157" fmla="*/ 670385 w 1819185"/>
              <a:gd name="connsiteY157" fmla="*/ 44168 h 133761"/>
              <a:gd name="connsiteX158" fmla="*/ 659249 w 1819185"/>
              <a:gd name="connsiteY158" fmla="*/ 40357 h 133761"/>
              <a:gd name="connsiteX159" fmla="*/ 648545 w 1819185"/>
              <a:gd name="connsiteY159" fmla="*/ 43576 h 133761"/>
              <a:gd name="connsiteX160" fmla="*/ 641461 w 1819185"/>
              <a:gd name="connsiteY160" fmla="*/ 52663 h 133761"/>
              <a:gd name="connsiteX161" fmla="*/ 638922 w 1819185"/>
              <a:gd name="connsiteY161" fmla="*/ 66537 h 133761"/>
              <a:gd name="connsiteX162" fmla="*/ 641412 w 1819185"/>
              <a:gd name="connsiteY162" fmla="*/ 80707 h 133761"/>
              <a:gd name="connsiteX163" fmla="*/ 648449 w 1819185"/>
              <a:gd name="connsiteY163" fmla="*/ 89938 h 133761"/>
              <a:gd name="connsiteX164" fmla="*/ 659249 w 1819185"/>
              <a:gd name="connsiteY164" fmla="*/ 93212 h 133761"/>
              <a:gd name="connsiteX165" fmla="*/ 666767 w 1819185"/>
              <a:gd name="connsiteY165" fmla="*/ 91699 h 133761"/>
              <a:gd name="connsiteX166" fmla="*/ 672483 w 1819185"/>
              <a:gd name="connsiteY166" fmla="*/ 87255 h 133761"/>
              <a:gd name="connsiteX167" fmla="*/ 675757 w 1819185"/>
              <a:gd name="connsiteY167" fmla="*/ 80315 h 133761"/>
              <a:gd name="connsiteX168" fmla="*/ 689975 w 1819185"/>
              <a:gd name="connsiteY168" fmla="*/ 80315 h 133761"/>
              <a:gd name="connsiteX169" fmla="*/ 685236 w 1819185"/>
              <a:gd name="connsiteY169" fmla="*/ 93315 h 133761"/>
              <a:gd name="connsiteX170" fmla="*/ 674636 w 1819185"/>
              <a:gd name="connsiteY170" fmla="*/ 102299 h 133761"/>
              <a:gd name="connsiteX171" fmla="*/ 659145 w 1819185"/>
              <a:gd name="connsiteY171" fmla="*/ 105573 h 133761"/>
              <a:gd name="connsiteX172" fmla="*/ 724602 w 1819185"/>
              <a:gd name="connsiteY172" fmla="*/ 90378 h 133761"/>
              <a:gd name="connsiteX173" fmla="*/ 723866 w 1819185"/>
              <a:gd name="connsiteY173" fmla="*/ 95709 h 133761"/>
              <a:gd name="connsiteX174" fmla="*/ 721376 w 1819185"/>
              <a:gd name="connsiteY174" fmla="*/ 107919 h 133761"/>
              <a:gd name="connsiteX175" fmla="*/ 717807 w 1819185"/>
              <a:gd name="connsiteY175" fmla="*/ 119791 h 133761"/>
              <a:gd name="connsiteX176" fmla="*/ 714828 w 1819185"/>
              <a:gd name="connsiteY176" fmla="*/ 128486 h 133761"/>
              <a:gd name="connsiteX177" fmla="*/ 704469 w 1819185"/>
              <a:gd name="connsiteY177" fmla="*/ 128486 h 133761"/>
              <a:gd name="connsiteX178" fmla="*/ 706230 w 1819185"/>
              <a:gd name="connsiteY178" fmla="*/ 120280 h 133761"/>
              <a:gd name="connsiteX179" fmla="*/ 708431 w 1819185"/>
              <a:gd name="connsiteY179" fmla="*/ 108800 h 133761"/>
              <a:gd name="connsiteX180" fmla="*/ 710040 w 1819185"/>
              <a:gd name="connsiteY180" fmla="*/ 95854 h 133761"/>
              <a:gd name="connsiteX181" fmla="*/ 710529 w 1819185"/>
              <a:gd name="connsiteY181" fmla="*/ 90378 h 133761"/>
              <a:gd name="connsiteX182" fmla="*/ 724602 w 1819185"/>
              <a:gd name="connsiteY182" fmla="*/ 90378 h 133761"/>
              <a:gd name="connsiteX183" fmla="*/ 781200 w 1819185"/>
              <a:gd name="connsiteY183" fmla="*/ 104060 h 133761"/>
              <a:gd name="connsiteX184" fmla="*/ 781200 w 1819185"/>
              <a:gd name="connsiteY184" fmla="*/ 4010 h 133761"/>
              <a:gd name="connsiteX185" fmla="*/ 796292 w 1819185"/>
              <a:gd name="connsiteY185" fmla="*/ 4010 h 133761"/>
              <a:gd name="connsiteX186" fmla="*/ 796292 w 1819185"/>
              <a:gd name="connsiteY186" fmla="*/ 47490 h 133761"/>
              <a:gd name="connsiteX187" fmla="*/ 846176 w 1819185"/>
              <a:gd name="connsiteY187" fmla="*/ 47490 h 133761"/>
              <a:gd name="connsiteX188" fmla="*/ 846176 w 1819185"/>
              <a:gd name="connsiteY188" fmla="*/ 4010 h 133761"/>
              <a:gd name="connsiteX189" fmla="*/ 861315 w 1819185"/>
              <a:gd name="connsiteY189" fmla="*/ 4010 h 133761"/>
              <a:gd name="connsiteX190" fmla="*/ 861315 w 1819185"/>
              <a:gd name="connsiteY190" fmla="*/ 104060 h 133761"/>
              <a:gd name="connsiteX191" fmla="*/ 846176 w 1819185"/>
              <a:gd name="connsiteY191" fmla="*/ 104060 h 133761"/>
              <a:gd name="connsiteX192" fmla="*/ 846176 w 1819185"/>
              <a:gd name="connsiteY192" fmla="*/ 60436 h 133761"/>
              <a:gd name="connsiteX193" fmla="*/ 796292 w 1819185"/>
              <a:gd name="connsiteY193" fmla="*/ 60436 h 133761"/>
              <a:gd name="connsiteX194" fmla="*/ 796292 w 1819185"/>
              <a:gd name="connsiteY194" fmla="*/ 104060 h 133761"/>
              <a:gd name="connsiteX195" fmla="*/ 781200 w 1819185"/>
              <a:gd name="connsiteY195" fmla="*/ 104060 h 133761"/>
              <a:gd name="connsiteX196" fmla="*/ 903970 w 1819185"/>
              <a:gd name="connsiteY196" fmla="*/ 105718 h 133761"/>
              <a:gd name="connsiteX197" fmla="*/ 891072 w 1819185"/>
              <a:gd name="connsiteY197" fmla="*/ 103083 h 133761"/>
              <a:gd name="connsiteX198" fmla="*/ 881931 w 1819185"/>
              <a:gd name="connsiteY198" fmla="*/ 95317 h 133761"/>
              <a:gd name="connsiteX199" fmla="*/ 878615 w 1819185"/>
              <a:gd name="connsiteY199" fmla="*/ 82860 h 133761"/>
              <a:gd name="connsiteX200" fmla="*/ 881057 w 1819185"/>
              <a:gd name="connsiteY200" fmla="*/ 72405 h 133761"/>
              <a:gd name="connsiteX201" fmla="*/ 887647 w 1819185"/>
              <a:gd name="connsiteY201" fmla="*/ 65904 h 133761"/>
              <a:gd name="connsiteX202" fmla="*/ 896933 w 1819185"/>
              <a:gd name="connsiteY202" fmla="*/ 62293 h 133761"/>
              <a:gd name="connsiteX203" fmla="*/ 907388 w 1819185"/>
              <a:gd name="connsiteY203" fmla="*/ 60436 h 133761"/>
              <a:gd name="connsiteX204" fmla="*/ 918332 w 1819185"/>
              <a:gd name="connsiteY204" fmla="*/ 59163 h 133761"/>
              <a:gd name="connsiteX205" fmla="*/ 924434 w 1819185"/>
              <a:gd name="connsiteY205" fmla="*/ 57450 h 133761"/>
              <a:gd name="connsiteX206" fmla="*/ 926339 w 1819185"/>
              <a:gd name="connsiteY206" fmla="*/ 53639 h 133761"/>
              <a:gd name="connsiteX207" fmla="*/ 926339 w 1819185"/>
              <a:gd name="connsiteY207" fmla="*/ 53302 h 133761"/>
              <a:gd name="connsiteX208" fmla="*/ 922728 w 1819185"/>
              <a:gd name="connsiteY208" fmla="*/ 43384 h 133761"/>
              <a:gd name="connsiteX209" fmla="*/ 912080 w 1819185"/>
              <a:gd name="connsiteY209" fmla="*/ 39869 h 133761"/>
              <a:gd name="connsiteX210" fmla="*/ 900448 w 1819185"/>
              <a:gd name="connsiteY210" fmla="*/ 43136 h 133761"/>
              <a:gd name="connsiteX211" fmla="*/ 894635 w 1819185"/>
              <a:gd name="connsiteY211" fmla="*/ 50324 h 133761"/>
              <a:gd name="connsiteX212" fmla="*/ 880906 w 1819185"/>
              <a:gd name="connsiteY212" fmla="*/ 47194 h 133761"/>
              <a:gd name="connsiteX213" fmla="*/ 888039 w 1819185"/>
              <a:gd name="connsiteY213" fmla="*/ 36154 h 133761"/>
              <a:gd name="connsiteX214" fmla="*/ 898935 w 1819185"/>
              <a:gd name="connsiteY214" fmla="*/ 29997 h 133761"/>
              <a:gd name="connsiteX215" fmla="*/ 911880 w 1819185"/>
              <a:gd name="connsiteY215" fmla="*/ 28044 h 133761"/>
              <a:gd name="connsiteX216" fmla="*/ 921407 w 1819185"/>
              <a:gd name="connsiteY216" fmla="*/ 29117 h 133761"/>
              <a:gd name="connsiteX217" fmla="*/ 930886 w 1819185"/>
              <a:gd name="connsiteY217" fmla="*/ 32928 h 133761"/>
              <a:gd name="connsiteX218" fmla="*/ 938163 w 1819185"/>
              <a:gd name="connsiteY218" fmla="*/ 40894 h 133761"/>
              <a:gd name="connsiteX219" fmla="*/ 940998 w 1819185"/>
              <a:gd name="connsiteY219" fmla="*/ 54231 h 133761"/>
              <a:gd name="connsiteX220" fmla="*/ 940998 w 1819185"/>
              <a:gd name="connsiteY220" fmla="*/ 104060 h 133761"/>
              <a:gd name="connsiteX221" fmla="*/ 926731 w 1819185"/>
              <a:gd name="connsiteY221" fmla="*/ 104060 h 133761"/>
              <a:gd name="connsiteX222" fmla="*/ 926731 w 1819185"/>
              <a:gd name="connsiteY222" fmla="*/ 93804 h 133761"/>
              <a:gd name="connsiteX223" fmla="*/ 926146 w 1819185"/>
              <a:gd name="connsiteY223" fmla="*/ 93804 h 133761"/>
              <a:gd name="connsiteX224" fmla="*/ 921896 w 1819185"/>
              <a:gd name="connsiteY224" fmla="*/ 99369 h 133761"/>
              <a:gd name="connsiteX225" fmla="*/ 914618 w 1819185"/>
              <a:gd name="connsiteY225" fmla="*/ 103916 h 133761"/>
              <a:gd name="connsiteX226" fmla="*/ 903970 w 1819185"/>
              <a:gd name="connsiteY226" fmla="*/ 105718 h 133761"/>
              <a:gd name="connsiteX227" fmla="*/ 907141 w 1819185"/>
              <a:gd name="connsiteY227" fmla="*/ 93996 h 133761"/>
              <a:gd name="connsiteX228" fmla="*/ 917500 w 1819185"/>
              <a:gd name="connsiteY228" fmla="*/ 91603 h 133761"/>
              <a:gd name="connsiteX229" fmla="*/ 924097 w 1819185"/>
              <a:gd name="connsiteY229" fmla="*/ 85350 h 133761"/>
              <a:gd name="connsiteX230" fmla="*/ 926394 w 1819185"/>
              <a:gd name="connsiteY230" fmla="*/ 76993 h 133761"/>
              <a:gd name="connsiteX231" fmla="*/ 926394 w 1819185"/>
              <a:gd name="connsiteY231" fmla="*/ 67321 h 133761"/>
              <a:gd name="connsiteX232" fmla="*/ 923361 w 1819185"/>
              <a:gd name="connsiteY232" fmla="*/ 68786 h 133761"/>
              <a:gd name="connsiteX233" fmla="*/ 918332 w 1819185"/>
              <a:gd name="connsiteY233" fmla="*/ 69914 h 133761"/>
              <a:gd name="connsiteX234" fmla="*/ 912809 w 1819185"/>
              <a:gd name="connsiteY234" fmla="*/ 70740 h 133761"/>
              <a:gd name="connsiteX235" fmla="*/ 908317 w 1819185"/>
              <a:gd name="connsiteY235" fmla="*/ 71325 h 133761"/>
              <a:gd name="connsiteX236" fmla="*/ 900544 w 1819185"/>
              <a:gd name="connsiteY236" fmla="*/ 73134 h 133761"/>
              <a:gd name="connsiteX237" fmla="*/ 894980 w 1819185"/>
              <a:gd name="connsiteY237" fmla="*/ 76800 h 133761"/>
              <a:gd name="connsiteX238" fmla="*/ 892923 w 1819185"/>
              <a:gd name="connsiteY238" fmla="*/ 83052 h 133761"/>
              <a:gd name="connsiteX239" fmla="*/ 896933 w 1819185"/>
              <a:gd name="connsiteY239" fmla="*/ 91259 h 133761"/>
              <a:gd name="connsiteX240" fmla="*/ 907141 w 1819185"/>
              <a:gd name="connsiteY240" fmla="*/ 93996 h 133761"/>
              <a:gd name="connsiteX241" fmla="*/ 1030427 w 1819185"/>
              <a:gd name="connsiteY241" fmla="*/ 104060 h 133761"/>
              <a:gd name="connsiteX242" fmla="*/ 998035 w 1819185"/>
              <a:gd name="connsiteY242" fmla="*/ 104060 h 133761"/>
              <a:gd name="connsiteX243" fmla="*/ 998035 w 1819185"/>
              <a:gd name="connsiteY243" fmla="*/ 4010 h 133761"/>
              <a:gd name="connsiteX244" fmla="*/ 1031452 w 1819185"/>
              <a:gd name="connsiteY244" fmla="*/ 4010 h 133761"/>
              <a:gd name="connsiteX245" fmla="*/ 1056710 w 1819185"/>
              <a:gd name="connsiteY245" fmla="*/ 10015 h 133761"/>
              <a:gd name="connsiteX246" fmla="*/ 1072882 w 1819185"/>
              <a:gd name="connsiteY246" fmla="*/ 27164 h 133761"/>
              <a:gd name="connsiteX247" fmla="*/ 1078550 w 1819185"/>
              <a:gd name="connsiteY247" fmla="*/ 53887 h 133761"/>
              <a:gd name="connsiteX248" fmla="*/ 1072833 w 1819185"/>
              <a:gd name="connsiteY248" fmla="*/ 80755 h 133761"/>
              <a:gd name="connsiteX249" fmla="*/ 1056414 w 1819185"/>
              <a:gd name="connsiteY249" fmla="*/ 98048 h 133761"/>
              <a:gd name="connsiteX250" fmla="*/ 1030427 w 1819185"/>
              <a:gd name="connsiteY250" fmla="*/ 104060 h 133761"/>
              <a:gd name="connsiteX251" fmla="*/ 1013134 w 1819185"/>
              <a:gd name="connsiteY251" fmla="*/ 90867 h 133761"/>
              <a:gd name="connsiteX252" fmla="*/ 1029594 w 1819185"/>
              <a:gd name="connsiteY252" fmla="*/ 90867 h 133761"/>
              <a:gd name="connsiteX253" fmla="*/ 1048600 w 1819185"/>
              <a:gd name="connsiteY253" fmla="*/ 86567 h 133761"/>
              <a:gd name="connsiteX254" fmla="*/ 1059936 w 1819185"/>
              <a:gd name="connsiteY254" fmla="*/ 74014 h 133761"/>
              <a:gd name="connsiteX255" fmla="*/ 1063692 w 1819185"/>
              <a:gd name="connsiteY255" fmla="*/ 53887 h 133761"/>
              <a:gd name="connsiteX256" fmla="*/ 1059936 w 1819185"/>
              <a:gd name="connsiteY256" fmla="*/ 33905 h 133761"/>
              <a:gd name="connsiteX257" fmla="*/ 1048841 w 1819185"/>
              <a:gd name="connsiteY257" fmla="*/ 21447 h 133761"/>
              <a:gd name="connsiteX258" fmla="*/ 1030523 w 1819185"/>
              <a:gd name="connsiteY258" fmla="*/ 17197 h 133761"/>
              <a:gd name="connsiteX259" fmla="*/ 1013134 w 1819185"/>
              <a:gd name="connsiteY259" fmla="*/ 17197 h 133761"/>
              <a:gd name="connsiteX260" fmla="*/ 1013134 w 1819185"/>
              <a:gd name="connsiteY260" fmla="*/ 90867 h 133761"/>
              <a:gd name="connsiteX261" fmla="*/ 1127752 w 1819185"/>
              <a:gd name="connsiteY261" fmla="*/ 105573 h 133761"/>
              <a:gd name="connsiteX262" fmla="*/ 1109338 w 1819185"/>
              <a:gd name="connsiteY262" fmla="*/ 100738 h 133761"/>
              <a:gd name="connsiteX263" fmla="*/ 1097122 w 1819185"/>
              <a:gd name="connsiteY263" fmla="*/ 87207 h 133761"/>
              <a:gd name="connsiteX264" fmla="*/ 1092774 w 1819185"/>
              <a:gd name="connsiteY264" fmla="*/ 66881 h 133761"/>
              <a:gd name="connsiteX265" fmla="*/ 1097122 w 1819185"/>
              <a:gd name="connsiteY265" fmla="*/ 46458 h 133761"/>
              <a:gd name="connsiteX266" fmla="*/ 1109338 w 1819185"/>
              <a:gd name="connsiteY266" fmla="*/ 32880 h 133761"/>
              <a:gd name="connsiteX267" fmla="*/ 1127752 w 1819185"/>
              <a:gd name="connsiteY267" fmla="*/ 28044 h 133761"/>
              <a:gd name="connsiteX268" fmla="*/ 1146173 w 1819185"/>
              <a:gd name="connsiteY268" fmla="*/ 32880 h 133761"/>
              <a:gd name="connsiteX269" fmla="*/ 1158383 w 1819185"/>
              <a:gd name="connsiteY269" fmla="*/ 46458 h 133761"/>
              <a:gd name="connsiteX270" fmla="*/ 1162737 w 1819185"/>
              <a:gd name="connsiteY270" fmla="*/ 66881 h 133761"/>
              <a:gd name="connsiteX271" fmla="*/ 1158383 w 1819185"/>
              <a:gd name="connsiteY271" fmla="*/ 87207 h 133761"/>
              <a:gd name="connsiteX272" fmla="*/ 1146173 w 1819185"/>
              <a:gd name="connsiteY272" fmla="*/ 100738 h 133761"/>
              <a:gd name="connsiteX273" fmla="*/ 1127752 w 1819185"/>
              <a:gd name="connsiteY273" fmla="*/ 105573 h 133761"/>
              <a:gd name="connsiteX274" fmla="*/ 1127801 w 1819185"/>
              <a:gd name="connsiteY274" fmla="*/ 93315 h 133761"/>
              <a:gd name="connsiteX275" fmla="*/ 1139137 w 1819185"/>
              <a:gd name="connsiteY275" fmla="*/ 89697 h 133761"/>
              <a:gd name="connsiteX276" fmla="*/ 1145782 w 1819185"/>
              <a:gd name="connsiteY276" fmla="*/ 80074 h 133761"/>
              <a:gd name="connsiteX277" fmla="*/ 1147982 w 1819185"/>
              <a:gd name="connsiteY277" fmla="*/ 66833 h 133761"/>
              <a:gd name="connsiteX278" fmla="*/ 1145782 w 1819185"/>
              <a:gd name="connsiteY278" fmla="*/ 53639 h 133761"/>
              <a:gd name="connsiteX279" fmla="*/ 1139137 w 1819185"/>
              <a:gd name="connsiteY279" fmla="*/ 43920 h 133761"/>
              <a:gd name="connsiteX280" fmla="*/ 1127801 w 1819185"/>
              <a:gd name="connsiteY280" fmla="*/ 40254 h 133761"/>
              <a:gd name="connsiteX281" fmla="*/ 1116369 w 1819185"/>
              <a:gd name="connsiteY281" fmla="*/ 43920 h 133761"/>
              <a:gd name="connsiteX282" fmla="*/ 1109676 w 1819185"/>
              <a:gd name="connsiteY282" fmla="*/ 53639 h 133761"/>
              <a:gd name="connsiteX283" fmla="*/ 1107529 w 1819185"/>
              <a:gd name="connsiteY283" fmla="*/ 66833 h 133761"/>
              <a:gd name="connsiteX284" fmla="*/ 1109676 w 1819185"/>
              <a:gd name="connsiteY284" fmla="*/ 80074 h 133761"/>
              <a:gd name="connsiteX285" fmla="*/ 1116369 w 1819185"/>
              <a:gd name="connsiteY285" fmla="*/ 89697 h 133761"/>
              <a:gd name="connsiteX286" fmla="*/ 1127801 w 1819185"/>
              <a:gd name="connsiteY286" fmla="*/ 93315 h 133761"/>
              <a:gd name="connsiteX287" fmla="*/ 1193650 w 1819185"/>
              <a:gd name="connsiteY287" fmla="*/ 59507 h 133761"/>
              <a:gd name="connsiteX288" fmla="*/ 1193650 w 1819185"/>
              <a:gd name="connsiteY288" fmla="*/ 104060 h 133761"/>
              <a:gd name="connsiteX289" fmla="*/ 1179040 w 1819185"/>
              <a:gd name="connsiteY289" fmla="*/ 104060 h 133761"/>
              <a:gd name="connsiteX290" fmla="*/ 1179040 w 1819185"/>
              <a:gd name="connsiteY290" fmla="*/ 29021 h 133761"/>
              <a:gd name="connsiteX291" fmla="*/ 1193058 w 1819185"/>
              <a:gd name="connsiteY291" fmla="*/ 29021 h 133761"/>
              <a:gd name="connsiteX292" fmla="*/ 1193058 w 1819185"/>
              <a:gd name="connsiteY292" fmla="*/ 41231 h 133761"/>
              <a:gd name="connsiteX293" fmla="*/ 1193987 w 1819185"/>
              <a:gd name="connsiteY293" fmla="*/ 41231 h 133761"/>
              <a:gd name="connsiteX294" fmla="*/ 1202097 w 1819185"/>
              <a:gd name="connsiteY294" fmla="*/ 31655 h 133761"/>
              <a:gd name="connsiteX295" fmla="*/ 1216122 w 1819185"/>
              <a:gd name="connsiteY295" fmla="*/ 28044 h 133761"/>
              <a:gd name="connsiteX296" fmla="*/ 1229556 w 1819185"/>
              <a:gd name="connsiteY296" fmla="*/ 31270 h 133761"/>
              <a:gd name="connsiteX297" fmla="*/ 1238492 w 1819185"/>
              <a:gd name="connsiteY297" fmla="*/ 40742 h 133761"/>
              <a:gd name="connsiteX298" fmla="*/ 1241670 w 1819185"/>
              <a:gd name="connsiteY298" fmla="*/ 56329 h 133761"/>
              <a:gd name="connsiteX299" fmla="*/ 1241670 w 1819185"/>
              <a:gd name="connsiteY299" fmla="*/ 104060 h 133761"/>
              <a:gd name="connsiteX300" fmla="*/ 1227059 w 1819185"/>
              <a:gd name="connsiteY300" fmla="*/ 104060 h 133761"/>
              <a:gd name="connsiteX301" fmla="*/ 1227059 w 1819185"/>
              <a:gd name="connsiteY301" fmla="*/ 58090 h 133761"/>
              <a:gd name="connsiteX302" fmla="*/ 1222815 w 1819185"/>
              <a:gd name="connsiteY302" fmla="*/ 45337 h 133761"/>
              <a:gd name="connsiteX303" fmla="*/ 1211135 w 1819185"/>
              <a:gd name="connsiteY303" fmla="*/ 40694 h 133761"/>
              <a:gd name="connsiteX304" fmla="*/ 1202097 w 1819185"/>
              <a:gd name="connsiteY304" fmla="*/ 42895 h 133761"/>
              <a:gd name="connsiteX305" fmla="*/ 1195892 w 1819185"/>
              <a:gd name="connsiteY305" fmla="*/ 49340 h 133761"/>
              <a:gd name="connsiteX306" fmla="*/ 1193650 w 1819185"/>
              <a:gd name="connsiteY306" fmla="*/ 59507 h 133761"/>
              <a:gd name="connsiteX307" fmla="*/ 1292723 w 1819185"/>
              <a:gd name="connsiteY307" fmla="*/ 133762 h 133761"/>
              <a:gd name="connsiteX308" fmla="*/ 1277336 w 1819185"/>
              <a:gd name="connsiteY308" fmla="*/ 131416 h 133761"/>
              <a:gd name="connsiteX309" fmla="*/ 1266880 w 1819185"/>
              <a:gd name="connsiteY309" fmla="*/ 125212 h 133761"/>
              <a:gd name="connsiteX310" fmla="*/ 1260820 w 1819185"/>
              <a:gd name="connsiteY310" fmla="*/ 116765 h 133761"/>
              <a:gd name="connsiteX311" fmla="*/ 1273373 w 1819185"/>
              <a:gd name="connsiteY311" fmla="*/ 111585 h 133761"/>
              <a:gd name="connsiteX312" fmla="*/ 1276895 w 1819185"/>
              <a:gd name="connsiteY312" fmla="*/ 116125 h 133761"/>
              <a:gd name="connsiteX313" fmla="*/ 1282948 w 1819185"/>
              <a:gd name="connsiteY313" fmla="*/ 120280 h 133761"/>
              <a:gd name="connsiteX314" fmla="*/ 1292867 w 1819185"/>
              <a:gd name="connsiteY314" fmla="*/ 121993 h 133761"/>
              <a:gd name="connsiteX315" fmla="*/ 1306597 w 1819185"/>
              <a:gd name="connsiteY315" fmla="*/ 117934 h 133761"/>
              <a:gd name="connsiteX316" fmla="*/ 1312018 w 1819185"/>
              <a:gd name="connsiteY316" fmla="*/ 105133 h 133761"/>
              <a:gd name="connsiteX317" fmla="*/ 1312018 w 1819185"/>
              <a:gd name="connsiteY317" fmla="*/ 90378 h 133761"/>
              <a:gd name="connsiteX318" fmla="*/ 1311089 w 1819185"/>
              <a:gd name="connsiteY318" fmla="*/ 90378 h 133761"/>
              <a:gd name="connsiteX319" fmla="*/ 1307278 w 1819185"/>
              <a:gd name="connsiteY319" fmla="*/ 95709 h 133761"/>
              <a:gd name="connsiteX320" fmla="*/ 1300537 w 1819185"/>
              <a:gd name="connsiteY320" fmla="*/ 100786 h 133761"/>
              <a:gd name="connsiteX321" fmla="*/ 1289352 w 1819185"/>
              <a:gd name="connsiteY321" fmla="*/ 102939 h 133761"/>
              <a:gd name="connsiteX322" fmla="*/ 1273325 w 1819185"/>
              <a:gd name="connsiteY322" fmla="*/ 98784 h 133761"/>
              <a:gd name="connsiteX323" fmla="*/ 1262092 w 1819185"/>
              <a:gd name="connsiteY323" fmla="*/ 86423 h 133761"/>
              <a:gd name="connsiteX324" fmla="*/ 1257986 w 1819185"/>
              <a:gd name="connsiteY324" fmla="*/ 66248 h 133761"/>
              <a:gd name="connsiteX325" fmla="*/ 1262044 w 1819185"/>
              <a:gd name="connsiteY325" fmla="*/ 45729 h 133761"/>
              <a:gd name="connsiteX326" fmla="*/ 1273277 w 1819185"/>
              <a:gd name="connsiteY326" fmla="*/ 32632 h 133761"/>
              <a:gd name="connsiteX327" fmla="*/ 1289449 w 1819185"/>
              <a:gd name="connsiteY327" fmla="*/ 28044 h 133761"/>
              <a:gd name="connsiteX328" fmla="*/ 1300736 w 1819185"/>
              <a:gd name="connsiteY328" fmla="*/ 30390 h 133761"/>
              <a:gd name="connsiteX329" fmla="*/ 1307430 w 1819185"/>
              <a:gd name="connsiteY329" fmla="*/ 35762 h 133761"/>
              <a:gd name="connsiteX330" fmla="*/ 1311192 w 1819185"/>
              <a:gd name="connsiteY330" fmla="*/ 41182 h 133761"/>
              <a:gd name="connsiteX331" fmla="*/ 1312265 w 1819185"/>
              <a:gd name="connsiteY331" fmla="*/ 41182 h 133761"/>
              <a:gd name="connsiteX332" fmla="*/ 1312265 w 1819185"/>
              <a:gd name="connsiteY332" fmla="*/ 29021 h 133761"/>
              <a:gd name="connsiteX333" fmla="*/ 1326580 w 1819185"/>
              <a:gd name="connsiteY333" fmla="*/ 29021 h 133761"/>
              <a:gd name="connsiteX334" fmla="*/ 1326580 w 1819185"/>
              <a:gd name="connsiteY334" fmla="*/ 105718 h 133761"/>
              <a:gd name="connsiteX335" fmla="*/ 1322081 w 1819185"/>
              <a:gd name="connsiteY335" fmla="*/ 121600 h 133761"/>
              <a:gd name="connsiteX336" fmla="*/ 1309920 w 1819185"/>
              <a:gd name="connsiteY336" fmla="*/ 130784 h 133761"/>
              <a:gd name="connsiteX337" fmla="*/ 1292723 w 1819185"/>
              <a:gd name="connsiteY337" fmla="*/ 133762 h 133761"/>
              <a:gd name="connsiteX338" fmla="*/ 1292579 w 1819185"/>
              <a:gd name="connsiteY338" fmla="*/ 90819 h 133761"/>
              <a:gd name="connsiteX339" fmla="*/ 1303227 w 1819185"/>
              <a:gd name="connsiteY339" fmla="*/ 87888 h 133761"/>
              <a:gd name="connsiteX340" fmla="*/ 1309871 w 1819185"/>
              <a:gd name="connsiteY340" fmla="*/ 79386 h 133761"/>
              <a:gd name="connsiteX341" fmla="*/ 1312169 w 1819185"/>
              <a:gd name="connsiteY341" fmla="*/ 66049 h 133761"/>
              <a:gd name="connsiteX342" fmla="*/ 1309920 w 1819185"/>
              <a:gd name="connsiteY342" fmla="*/ 52718 h 133761"/>
              <a:gd name="connsiteX343" fmla="*/ 1303323 w 1819185"/>
              <a:gd name="connsiteY343" fmla="*/ 43727 h 133761"/>
              <a:gd name="connsiteX344" fmla="*/ 1292579 w 1819185"/>
              <a:gd name="connsiteY344" fmla="*/ 40453 h 133761"/>
              <a:gd name="connsiteX345" fmla="*/ 1281586 w 1819185"/>
              <a:gd name="connsiteY345" fmla="*/ 43872 h 133761"/>
              <a:gd name="connsiteX346" fmla="*/ 1274942 w 1819185"/>
              <a:gd name="connsiteY346" fmla="*/ 53055 h 133761"/>
              <a:gd name="connsiteX347" fmla="*/ 1272740 w 1819185"/>
              <a:gd name="connsiteY347" fmla="*/ 66049 h 133761"/>
              <a:gd name="connsiteX348" fmla="*/ 1274990 w 1819185"/>
              <a:gd name="connsiteY348" fmla="*/ 79001 h 133761"/>
              <a:gd name="connsiteX349" fmla="*/ 1281635 w 1819185"/>
              <a:gd name="connsiteY349" fmla="*/ 87695 h 133761"/>
              <a:gd name="connsiteX350" fmla="*/ 1292579 w 1819185"/>
              <a:gd name="connsiteY350" fmla="*/ 90819 h 133761"/>
              <a:gd name="connsiteX351" fmla="*/ 1365175 w 1819185"/>
              <a:gd name="connsiteY351" fmla="*/ 90378 h 133761"/>
              <a:gd name="connsiteX352" fmla="*/ 1364439 w 1819185"/>
              <a:gd name="connsiteY352" fmla="*/ 95709 h 133761"/>
              <a:gd name="connsiteX353" fmla="*/ 1361949 w 1819185"/>
              <a:gd name="connsiteY353" fmla="*/ 107919 h 133761"/>
              <a:gd name="connsiteX354" fmla="*/ 1358380 w 1819185"/>
              <a:gd name="connsiteY354" fmla="*/ 119791 h 133761"/>
              <a:gd name="connsiteX355" fmla="*/ 1355401 w 1819185"/>
              <a:gd name="connsiteY355" fmla="*/ 128486 h 133761"/>
              <a:gd name="connsiteX356" fmla="*/ 1345042 w 1819185"/>
              <a:gd name="connsiteY356" fmla="*/ 128486 h 133761"/>
              <a:gd name="connsiteX357" fmla="*/ 1346803 w 1819185"/>
              <a:gd name="connsiteY357" fmla="*/ 120280 h 133761"/>
              <a:gd name="connsiteX358" fmla="*/ 1349004 w 1819185"/>
              <a:gd name="connsiteY358" fmla="*/ 108800 h 133761"/>
              <a:gd name="connsiteX359" fmla="*/ 1350613 w 1819185"/>
              <a:gd name="connsiteY359" fmla="*/ 95854 h 133761"/>
              <a:gd name="connsiteX360" fmla="*/ 1351102 w 1819185"/>
              <a:gd name="connsiteY360" fmla="*/ 90378 h 133761"/>
              <a:gd name="connsiteX361" fmla="*/ 1365175 w 1819185"/>
              <a:gd name="connsiteY361" fmla="*/ 90378 h 133761"/>
              <a:gd name="connsiteX362" fmla="*/ 1421773 w 1819185"/>
              <a:gd name="connsiteY362" fmla="*/ 104060 h 133761"/>
              <a:gd name="connsiteX363" fmla="*/ 1421773 w 1819185"/>
              <a:gd name="connsiteY363" fmla="*/ 4010 h 133761"/>
              <a:gd name="connsiteX364" fmla="*/ 1436865 w 1819185"/>
              <a:gd name="connsiteY364" fmla="*/ 4010 h 133761"/>
              <a:gd name="connsiteX365" fmla="*/ 1436865 w 1819185"/>
              <a:gd name="connsiteY365" fmla="*/ 47490 h 133761"/>
              <a:gd name="connsiteX366" fmla="*/ 1486749 w 1819185"/>
              <a:gd name="connsiteY366" fmla="*/ 47490 h 133761"/>
              <a:gd name="connsiteX367" fmla="*/ 1486749 w 1819185"/>
              <a:gd name="connsiteY367" fmla="*/ 4010 h 133761"/>
              <a:gd name="connsiteX368" fmla="*/ 1501888 w 1819185"/>
              <a:gd name="connsiteY368" fmla="*/ 4010 h 133761"/>
              <a:gd name="connsiteX369" fmla="*/ 1501888 w 1819185"/>
              <a:gd name="connsiteY369" fmla="*/ 104060 h 133761"/>
              <a:gd name="connsiteX370" fmla="*/ 1486749 w 1819185"/>
              <a:gd name="connsiteY370" fmla="*/ 104060 h 133761"/>
              <a:gd name="connsiteX371" fmla="*/ 1486749 w 1819185"/>
              <a:gd name="connsiteY371" fmla="*/ 60436 h 133761"/>
              <a:gd name="connsiteX372" fmla="*/ 1436865 w 1819185"/>
              <a:gd name="connsiteY372" fmla="*/ 60436 h 133761"/>
              <a:gd name="connsiteX373" fmla="*/ 1436865 w 1819185"/>
              <a:gd name="connsiteY373" fmla="*/ 104060 h 133761"/>
              <a:gd name="connsiteX374" fmla="*/ 1421773 w 1819185"/>
              <a:gd name="connsiteY374" fmla="*/ 104060 h 133761"/>
              <a:gd name="connsiteX375" fmla="*/ 1544543 w 1819185"/>
              <a:gd name="connsiteY375" fmla="*/ 105718 h 133761"/>
              <a:gd name="connsiteX376" fmla="*/ 1531645 w 1819185"/>
              <a:gd name="connsiteY376" fmla="*/ 103083 h 133761"/>
              <a:gd name="connsiteX377" fmla="*/ 1522504 w 1819185"/>
              <a:gd name="connsiteY377" fmla="*/ 95317 h 133761"/>
              <a:gd name="connsiteX378" fmla="*/ 1519188 w 1819185"/>
              <a:gd name="connsiteY378" fmla="*/ 82860 h 133761"/>
              <a:gd name="connsiteX379" fmla="*/ 1521630 w 1819185"/>
              <a:gd name="connsiteY379" fmla="*/ 72405 h 133761"/>
              <a:gd name="connsiteX380" fmla="*/ 1528220 w 1819185"/>
              <a:gd name="connsiteY380" fmla="*/ 65904 h 133761"/>
              <a:gd name="connsiteX381" fmla="*/ 1537506 w 1819185"/>
              <a:gd name="connsiteY381" fmla="*/ 62293 h 133761"/>
              <a:gd name="connsiteX382" fmla="*/ 1547961 w 1819185"/>
              <a:gd name="connsiteY382" fmla="*/ 60436 h 133761"/>
              <a:gd name="connsiteX383" fmla="*/ 1558905 w 1819185"/>
              <a:gd name="connsiteY383" fmla="*/ 59163 h 133761"/>
              <a:gd name="connsiteX384" fmla="*/ 1565007 w 1819185"/>
              <a:gd name="connsiteY384" fmla="*/ 57450 h 133761"/>
              <a:gd name="connsiteX385" fmla="*/ 1566912 w 1819185"/>
              <a:gd name="connsiteY385" fmla="*/ 53639 h 133761"/>
              <a:gd name="connsiteX386" fmla="*/ 1566912 w 1819185"/>
              <a:gd name="connsiteY386" fmla="*/ 53302 h 133761"/>
              <a:gd name="connsiteX387" fmla="*/ 1563301 w 1819185"/>
              <a:gd name="connsiteY387" fmla="*/ 43384 h 133761"/>
              <a:gd name="connsiteX388" fmla="*/ 1552653 w 1819185"/>
              <a:gd name="connsiteY388" fmla="*/ 39869 h 133761"/>
              <a:gd name="connsiteX389" fmla="*/ 1541021 w 1819185"/>
              <a:gd name="connsiteY389" fmla="*/ 43136 h 133761"/>
              <a:gd name="connsiteX390" fmla="*/ 1535208 w 1819185"/>
              <a:gd name="connsiteY390" fmla="*/ 50324 h 133761"/>
              <a:gd name="connsiteX391" fmla="*/ 1521479 w 1819185"/>
              <a:gd name="connsiteY391" fmla="*/ 47194 h 133761"/>
              <a:gd name="connsiteX392" fmla="*/ 1528612 w 1819185"/>
              <a:gd name="connsiteY392" fmla="*/ 36154 h 133761"/>
              <a:gd name="connsiteX393" fmla="*/ 1539508 w 1819185"/>
              <a:gd name="connsiteY393" fmla="*/ 29997 h 133761"/>
              <a:gd name="connsiteX394" fmla="*/ 1552453 w 1819185"/>
              <a:gd name="connsiteY394" fmla="*/ 28044 h 133761"/>
              <a:gd name="connsiteX395" fmla="*/ 1561980 w 1819185"/>
              <a:gd name="connsiteY395" fmla="*/ 29117 h 133761"/>
              <a:gd name="connsiteX396" fmla="*/ 1571459 w 1819185"/>
              <a:gd name="connsiteY396" fmla="*/ 32928 h 133761"/>
              <a:gd name="connsiteX397" fmla="*/ 1578736 w 1819185"/>
              <a:gd name="connsiteY397" fmla="*/ 40894 h 133761"/>
              <a:gd name="connsiteX398" fmla="*/ 1581571 w 1819185"/>
              <a:gd name="connsiteY398" fmla="*/ 54231 h 133761"/>
              <a:gd name="connsiteX399" fmla="*/ 1581571 w 1819185"/>
              <a:gd name="connsiteY399" fmla="*/ 104060 h 133761"/>
              <a:gd name="connsiteX400" fmla="*/ 1567304 w 1819185"/>
              <a:gd name="connsiteY400" fmla="*/ 104060 h 133761"/>
              <a:gd name="connsiteX401" fmla="*/ 1567304 w 1819185"/>
              <a:gd name="connsiteY401" fmla="*/ 93804 h 133761"/>
              <a:gd name="connsiteX402" fmla="*/ 1566719 w 1819185"/>
              <a:gd name="connsiteY402" fmla="*/ 93804 h 133761"/>
              <a:gd name="connsiteX403" fmla="*/ 1562469 w 1819185"/>
              <a:gd name="connsiteY403" fmla="*/ 99369 h 133761"/>
              <a:gd name="connsiteX404" fmla="*/ 1555191 w 1819185"/>
              <a:gd name="connsiteY404" fmla="*/ 103916 h 133761"/>
              <a:gd name="connsiteX405" fmla="*/ 1544543 w 1819185"/>
              <a:gd name="connsiteY405" fmla="*/ 105718 h 133761"/>
              <a:gd name="connsiteX406" fmla="*/ 1547714 w 1819185"/>
              <a:gd name="connsiteY406" fmla="*/ 93996 h 133761"/>
              <a:gd name="connsiteX407" fmla="*/ 1558073 w 1819185"/>
              <a:gd name="connsiteY407" fmla="*/ 91603 h 133761"/>
              <a:gd name="connsiteX408" fmla="*/ 1564670 w 1819185"/>
              <a:gd name="connsiteY408" fmla="*/ 85350 h 133761"/>
              <a:gd name="connsiteX409" fmla="*/ 1566967 w 1819185"/>
              <a:gd name="connsiteY409" fmla="*/ 76993 h 133761"/>
              <a:gd name="connsiteX410" fmla="*/ 1566967 w 1819185"/>
              <a:gd name="connsiteY410" fmla="*/ 67321 h 133761"/>
              <a:gd name="connsiteX411" fmla="*/ 1563934 w 1819185"/>
              <a:gd name="connsiteY411" fmla="*/ 68786 h 133761"/>
              <a:gd name="connsiteX412" fmla="*/ 1558905 w 1819185"/>
              <a:gd name="connsiteY412" fmla="*/ 69914 h 133761"/>
              <a:gd name="connsiteX413" fmla="*/ 1553382 w 1819185"/>
              <a:gd name="connsiteY413" fmla="*/ 70740 h 133761"/>
              <a:gd name="connsiteX414" fmla="*/ 1548890 w 1819185"/>
              <a:gd name="connsiteY414" fmla="*/ 71325 h 133761"/>
              <a:gd name="connsiteX415" fmla="*/ 1541117 w 1819185"/>
              <a:gd name="connsiteY415" fmla="*/ 73134 h 133761"/>
              <a:gd name="connsiteX416" fmla="*/ 1535553 w 1819185"/>
              <a:gd name="connsiteY416" fmla="*/ 76800 h 133761"/>
              <a:gd name="connsiteX417" fmla="*/ 1533496 w 1819185"/>
              <a:gd name="connsiteY417" fmla="*/ 83052 h 133761"/>
              <a:gd name="connsiteX418" fmla="*/ 1537506 w 1819185"/>
              <a:gd name="connsiteY418" fmla="*/ 91259 h 133761"/>
              <a:gd name="connsiteX419" fmla="*/ 1547714 w 1819185"/>
              <a:gd name="connsiteY419" fmla="*/ 93996 h 133761"/>
              <a:gd name="connsiteX420" fmla="*/ 1652042 w 1819185"/>
              <a:gd name="connsiteY420" fmla="*/ 59507 h 133761"/>
              <a:gd name="connsiteX421" fmla="*/ 1652042 w 1819185"/>
              <a:gd name="connsiteY421" fmla="*/ 104060 h 133761"/>
              <a:gd name="connsiteX422" fmla="*/ 1637439 w 1819185"/>
              <a:gd name="connsiteY422" fmla="*/ 104060 h 133761"/>
              <a:gd name="connsiteX423" fmla="*/ 1637439 w 1819185"/>
              <a:gd name="connsiteY423" fmla="*/ 29021 h 133761"/>
              <a:gd name="connsiteX424" fmla="*/ 1651458 w 1819185"/>
              <a:gd name="connsiteY424" fmla="*/ 29021 h 133761"/>
              <a:gd name="connsiteX425" fmla="*/ 1651458 w 1819185"/>
              <a:gd name="connsiteY425" fmla="*/ 41231 h 133761"/>
              <a:gd name="connsiteX426" fmla="*/ 1652386 w 1819185"/>
              <a:gd name="connsiteY426" fmla="*/ 41231 h 133761"/>
              <a:gd name="connsiteX427" fmla="*/ 1660496 w 1819185"/>
              <a:gd name="connsiteY427" fmla="*/ 31655 h 133761"/>
              <a:gd name="connsiteX428" fmla="*/ 1674528 w 1819185"/>
              <a:gd name="connsiteY428" fmla="*/ 28044 h 133761"/>
              <a:gd name="connsiteX429" fmla="*/ 1687942 w 1819185"/>
              <a:gd name="connsiteY429" fmla="*/ 31270 h 133761"/>
              <a:gd name="connsiteX430" fmla="*/ 1696884 w 1819185"/>
              <a:gd name="connsiteY430" fmla="*/ 40742 h 133761"/>
              <a:gd name="connsiteX431" fmla="*/ 1700048 w 1819185"/>
              <a:gd name="connsiteY431" fmla="*/ 56329 h 133761"/>
              <a:gd name="connsiteX432" fmla="*/ 1700048 w 1819185"/>
              <a:gd name="connsiteY432" fmla="*/ 104060 h 133761"/>
              <a:gd name="connsiteX433" fmla="*/ 1685465 w 1819185"/>
              <a:gd name="connsiteY433" fmla="*/ 104060 h 133761"/>
              <a:gd name="connsiteX434" fmla="*/ 1685465 w 1819185"/>
              <a:gd name="connsiteY434" fmla="*/ 58090 h 133761"/>
              <a:gd name="connsiteX435" fmla="*/ 1681201 w 1819185"/>
              <a:gd name="connsiteY435" fmla="*/ 45337 h 133761"/>
              <a:gd name="connsiteX436" fmla="*/ 1669507 w 1819185"/>
              <a:gd name="connsiteY436" fmla="*/ 40694 h 133761"/>
              <a:gd name="connsiteX437" fmla="*/ 1660496 w 1819185"/>
              <a:gd name="connsiteY437" fmla="*/ 42895 h 133761"/>
              <a:gd name="connsiteX438" fmla="*/ 1654291 w 1819185"/>
              <a:gd name="connsiteY438" fmla="*/ 49340 h 133761"/>
              <a:gd name="connsiteX439" fmla="*/ 1652042 w 1819185"/>
              <a:gd name="connsiteY439" fmla="*/ 59507 h 133761"/>
              <a:gd name="connsiteX440" fmla="*/ 1751294 w 1819185"/>
              <a:gd name="connsiteY440" fmla="*/ 105573 h 133761"/>
              <a:gd name="connsiteX441" fmla="*/ 1732859 w 1819185"/>
              <a:gd name="connsiteY441" fmla="*/ 100738 h 133761"/>
              <a:gd name="connsiteX442" fmla="*/ 1720615 w 1819185"/>
              <a:gd name="connsiteY442" fmla="*/ 87207 h 133761"/>
              <a:gd name="connsiteX443" fmla="*/ 1716282 w 1819185"/>
              <a:gd name="connsiteY443" fmla="*/ 66881 h 133761"/>
              <a:gd name="connsiteX444" fmla="*/ 1720615 w 1819185"/>
              <a:gd name="connsiteY444" fmla="*/ 46458 h 133761"/>
              <a:gd name="connsiteX445" fmla="*/ 1732859 w 1819185"/>
              <a:gd name="connsiteY445" fmla="*/ 32880 h 133761"/>
              <a:gd name="connsiteX446" fmla="*/ 1751294 w 1819185"/>
              <a:gd name="connsiteY446" fmla="*/ 28044 h 133761"/>
              <a:gd name="connsiteX447" fmla="*/ 1769660 w 1819185"/>
              <a:gd name="connsiteY447" fmla="*/ 32880 h 133761"/>
              <a:gd name="connsiteX448" fmla="*/ 1781904 w 1819185"/>
              <a:gd name="connsiteY448" fmla="*/ 46458 h 133761"/>
              <a:gd name="connsiteX449" fmla="*/ 1786237 w 1819185"/>
              <a:gd name="connsiteY449" fmla="*/ 66881 h 133761"/>
              <a:gd name="connsiteX450" fmla="*/ 1781904 w 1819185"/>
              <a:gd name="connsiteY450" fmla="*/ 87207 h 133761"/>
              <a:gd name="connsiteX451" fmla="*/ 1769660 w 1819185"/>
              <a:gd name="connsiteY451" fmla="*/ 100738 h 133761"/>
              <a:gd name="connsiteX452" fmla="*/ 1751294 w 1819185"/>
              <a:gd name="connsiteY452" fmla="*/ 105573 h 133761"/>
              <a:gd name="connsiteX453" fmla="*/ 1751294 w 1819185"/>
              <a:gd name="connsiteY453" fmla="*/ 93315 h 133761"/>
              <a:gd name="connsiteX454" fmla="*/ 1762644 w 1819185"/>
              <a:gd name="connsiteY454" fmla="*/ 89697 h 133761"/>
              <a:gd name="connsiteX455" fmla="*/ 1769316 w 1819185"/>
              <a:gd name="connsiteY455" fmla="*/ 80074 h 133761"/>
              <a:gd name="connsiteX456" fmla="*/ 1771517 w 1819185"/>
              <a:gd name="connsiteY456" fmla="*/ 66833 h 133761"/>
              <a:gd name="connsiteX457" fmla="*/ 1769316 w 1819185"/>
              <a:gd name="connsiteY457" fmla="*/ 53639 h 133761"/>
              <a:gd name="connsiteX458" fmla="*/ 1762644 w 1819185"/>
              <a:gd name="connsiteY458" fmla="*/ 43920 h 133761"/>
              <a:gd name="connsiteX459" fmla="*/ 1751294 w 1819185"/>
              <a:gd name="connsiteY459" fmla="*/ 40254 h 133761"/>
              <a:gd name="connsiteX460" fmla="*/ 1739876 w 1819185"/>
              <a:gd name="connsiteY460" fmla="*/ 43920 h 133761"/>
              <a:gd name="connsiteX461" fmla="*/ 1733203 w 1819185"/>
              <a:gd name="connsiteY461" fmla="*/ 53639 h 133761"/>
              <a:gd name="connsiteX462" fmla="*/ 1731071 w 1819185"/>
              <a:gd name="connsiteY462" fmla="*/ 66833 h 133761"/>
              <a:gd name="connsiteX463" fmla="*/ 1733203 w 1819185"/>
              <a:gd name="connsiteY463" fmla="*/ 80074 h 133761"/>
              <a:gd name="connsiteX464" fmla="*/ 1739876 w 1819185"/>
              <a:gd name="connsiteY464" fmla="*/ 89697 h 133761"/>
              <a:gd name="connsiteX465" fmla="*/ 1751294 w 1819185"/>
              <a:gd name="connsiteY465" fmla="*/ 93315 h 133761"/>
              <a:gd name="connsiteX466" fmla="*/ 1802540 w 1819185"/>
              <a:gd name="connsiteY466" fmla="*/ 104060 h 133761"/>
              <a:gd name="connsiteX467" fmla="*/ 1802540 w 1819185"/>
              <a:gd name="connsiteY467" fmla="*/ 29021 h 133761"/>
              <a:gd name="connsiteX468" fmla="*/ 1817191 w 1819185"/>
              <a:gd name="connsiteY468" fmla="*/ 29021 h 133761"/>
              <a:gd name="connsiteX469" fmla="*/ 1817191 w 1819185"/>
              <a:gd name="connsiteY469" fmla="*/ 104060 h 133761"/>
              <a:gd name="connsiteX470" fmla="*/ 1802540 w 1819185"/>
              <a:gd name="connsiteY470" fmla="*/ 104060 h 133761"/>
              <a:gd name="connsiteX471" fmla="*/ 1809900 w 1819185"/>
              <a:gd name="connsiteY471" fmla="*/ 17444 h 133761"/>
              <a:gd name="connsiteX472" fmla="*/ 1803365 w 1819185"/>
              <a:gd name="connsiteY472" fmla="*/ 14899 h 133761"/>
              <a:gd name="connsiteX473" fmla="*/ 1800682 w 1819185"/>
              <a:gd name="connsiteY473" fmla="*/ 8743 h 133761"/>
              <a:gd name="connsiteX474" fmla="*/ 1803365 w 1819185"/>
              <a:gd name="connsiteY474" fmla="*/ 2593 h 133761"/>
              <a:gd name="connsiteX475" fmla="*/ 1809900 w 1819185"/>
              <a:gd name="connsiteY475" fmla="*/ 0 h 133761"/>
              <a:gd name="connsiteX476" fmla="*/ 1816435 w 1819185"/>
              <a:gd name="connsiteY476" fmla="*/ 2593 h 133761"/>
              <a:gd name="connsiteX477" fmla="*/ 1819186 w 1819185"/>
              <a:gd name="connsiteY477" fmla="*/ 8743 h 133761"/>
              <a:gd name="connsiteX478" fmla="*/ 1816435 w 1819185"/>
              <a:gd name="connsiteY478" fmla="*/ 14899 h 133761"/>
              <a:gd name="connsiteX479" fmla="*/ 1809900 w 1819185"/>
              <a:gd name="connsiteY479" fmla="*/ 17444 h 133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Lst>
            <a:rect l="l" t="t" r="r" b="b"/>
            <a:pathLst>
              <a:path w="1819185" h="133761">
                <a:moveTo>
                  <a:pt x="0" y="17004"/>
                </a:moveTo>
                <a:lnTo>
                  <a:pt x="0" y="4010"/>
                </a:lnTo>
                <a:lnTo>
                  <a:pt x="77433" y="4010"/>
                </a:lnTo>
                <a:lnTo>
                  <a:pt x="77433" y="17004"/>
                </a:lnTo>
                <a:lnTo>
                  <a:pt x="46211" y="17004"/>
                </a:lnTo>
                <a:lnTo>
                  <a:pt x="46211" y="104060"/>
                </a:lnTo>
                <a:lnTo>
                  <a:pt x="31167" y="104060"/>
                </a:lnTo>
                <a:lnTo>
                  <a:pt x="31167" y="17004"/>
                </a:lnTo>
                <a:lnTo>
                  <a:pt x="0" y="17004"/>
                </a:lnTo>
                <a:close/>
                <a:moveTo>
                  <a:pt x="85577" y="104060"/>
                </a:moveTo>
                <a:lnTo>
                  <a:pt x="85577" y="29021"/>
                </a:lnTo>
                <a:lnTo>
                  <a:pt x="99699" y="29021"/>
                </a:lnTo>
                <a:lnTo>
                  <a:pt x="99699" y="40941"/>
                </a:lnTo>
                <a:lnTo>
                  <a:pt x="100476" y="40941"/>
                </a:lnTo>
                <a:cubicBezTo>
                  <a:pt x="101845" y="36904"/>
                  <a:pt x="104260" y="33726"/>
                  <a:pt x="107706" y="31415"/>
                </a:cubicBezTo>
                <a:cubicBezTo>
                  <a:pt x="111193" y="29069"/>
                  <a:pt x="115135" y="27900"/>
                  <a:pt x="119530" y="27900"/>
                </a:cubicBezTo>
                <a:cubicBezTo>
                  <a:pt x="120445" y="27900"/>
                  <a:pt x="121518" y="27927"/>
                  <a:pt x="122756" y="27996"/>
                </a:cubicBezTo>
                <a:cubicBezTo>
                  <a:pt x="124029" y="28058"/>
                  <a:pt x="125020" y="28141"/>
                  <a:pt x="125735" y="28237"/>
                </a:cubicBezTo>
                <a:lnTo>
                  <a:pt x="125735" y="42214"/>
                </a:lnTo>
                <a:cubicBezTo>
                  <a:pt x="125150" y="42049"/>
                  <a:pt x="124104" y="41870"/>
                  <a:pt x="122612" y="41671"/>
                </a:cubicBezTo>
                <a:cubicBezTo>
                  <a:pt x="121112" y="41444"/>
                  <a:pt x="119613" y="41334"/>
                  <a:pt x="118113" y="41334"/>
                </a:cubicBezTo>
                <a:cubicBezTo>
                  <a:pt x="114660" y="41334"/>
                  <a:pt x="111586" y="42063"/>
                  <a:pt x="108882" y="43528"/>
                </a:cubicBezTo>
                <a:cubicBezTo>
                  <a:pt x="106213" y="44966"/>
                  <a:pt x="104094" y="46967"/>
                  <a:pt x="102533" y="49540"/>
                </a:cubicBezTo>
                <a:cubicBezTo>
                  <a:pt x="100965" y="52078"/>
                  <a:pt x="100187" y="54981"/>
                  <a:pt x="100187" y="58235"/>
                </a:cubicBezTo>
                <a:lnTo>
                  <a:pt x="100187" y="104060"/>
                </a:lnTo>
                <a:lnTo>
                  <a:pt x="85577" y="104060"/>
                </a:lnTo>
                <a:close/>
                <a:moveTo>
                  <a:pt x="138378" y="104060"/>
                </a:moveTo>
                <a:lnTo>
                  <a:pt x="138378" y="29021"/>
                </a:lnTo>
                <a:lnTo>
                  <a:pt x="152981" y="29021"/>
                </a:lnTo>
                <a:lnTo>
                  <a:pt x="152981" y="104060"/>
                </a:lnTo>
                <a:lnTo>
                  <a:pt x="138378" y="104060"/>
                </a:lnTo>
                <a:close/>
                <a:moveTo>
                  <a:pt x="145752" y="17444"/>
                </a:moveTo>
                <a:cubicBezTo>
                  <a:pt x="143213" y="17444"/>
                  <a:pt x="141033" y="16598"/>
                  <a:pt x="139210" y="14899"/>
                </a:cubicBezTo>
                <a:cubicBezTo>
                  <a:pt x="137414" y="13172"/>
                  <a:pt x="136521" y="11123"/>
                  <a:pt x="136521" y="8743"/>
                </a:cubicBezTo>
                <a:cubicBezTo>
                  <a:pt x="136521" y="6335"/>
                  <a:pt x="137414" y="4285"/>
                  <a:pt x="139210" y="2593"/>
                </a:cubicBezTo>
                <a:cubicBezTo>
                  <a:pt x="141033" y="867"/>
                  <a:pt x="143213" y="0"/>
                  <a:pt x="145752" y="0"/>
                </a:cubicBezTo>
                <a:cubicBezTo>
                  <a:pt x="148297" y="0"/>
                  <a:pt x="150457" y="867"/>
                  <a:pt x="152252" y="2593"/>
                </a:cubicBezTo>
                <a:cubicBezTo>
                  <a:pt x="154075" y="4285"/>
                  <a:pt x="154990" y="6335"/>
                  <a:pt x="154990" y="8743"/>
                </a:cubicBezTo>
                <a:cubicBezTo>
                  <a:pt x="154990" y="11123"/>
                  <a:pt x="154075" y="13172"/>
                  <a:pt x="152252" y="14899"/>
                </a:cubicBezTo>
                <a:cubicBezTo>
                  <a:pt x="150457" y="16598"/>
                  <a:pt x="148297" y="17444"/>
                  <a:pt x="145752" y="17444"/>
                </a:cubicBezTo>
                <a:close/>
                <a:moveTo>
                  <a:pt x="204977" y="105573"/>
                </a:moveTo>
                <a:cubicBezTo>
                  <a:pt x="197582" y="105573"/>
                  <a:pt x="191219" y="103998"/>
                  <a:pt x="185875" y="100834"/>
                </a:cubicBezTo>
                <a:cubicBezTo>
                  <a:pt x="180564" y="97642"/>
                  <a:pt x="176464" y="93164"/>
                  <a:pt x="173562" y="87400"/>
                </a:cubicBezTo>
                <a:cubicBezTo>
                  <a:pt x="170701" y="81601"/>
                  <a:pt x="169263" y="74812"/>
                  <a:pt x="169263" y="67026"/>
                </a:cubicBezTo>
                <a:cubicBezTo>
                  <a:pt x="169263" y="59342"/>
                  <a:pt x="170701" y="52566"/>
                  <a:pt x="173562" y="46706"/>
                </a:cubicBezTo>
                <a:cubicBezTo>
                  <a:pt x="176464" y="40845"/>
                  <a:pt x="180502" y="36264"/>
                  <a:pt x="185682" y="32976"/>
                </a:cubicBezTo>
                <a:cubicBezTo>
                  <a:pt x="190889" y="29688"/>
                  <a:pt x="196984" y="28044"/>
                  <a:pt x="203952" y="28044"/>
                </a:cubicBezTo>
                <a:cubicBezTo>
                  <a:pt x="208182" y="28044"/>
                  <a:pt x="212288" y="28746"/>
                  <a:pt x="216264" y="30142"/>
                </a:cubicBezTo>
                <a:cubicBezTo>
                  <a:pt x="220233" y="31545"/>
                  <a:pt x="223803" y="33739"/>
                  <a:pt x="226961" y="36739"/>
                </a:cubicBezTo>
                <a:cubicBezTo>
                  <a:pt x="230118" y="39738"/>
                  <a:pt x="232615" y="43624"/>
                  <a:pt x="234438" y="48419"/>
                </a:cubicBezTo>
                <a:cubicBezTo>
                  <a:pt x="236261" y="53172"/>
                  <a:pt x="237169" y="58950"/>
                  <a:pt x="237169" y="65760"/>
                </a:cubicBezTo>
                <a:lnTo>
                  <a:pt x="237169" y="70939"/>
                </a:lnTo>
                <a:lnTo>
                  <a:pt x="177524" y="70939"/>
                </a:lnTo>
                <a:lnTo>
                  <a:pt x="177524" y="59995"/>
                </a:lnTo>
                <a:lnTo>
                  <a:pt x="222854" y="59995"/>
                </a:lnTo>
                <a:cubicBezTo>
                  <a:pt x="222854" y="56150"/>
                  <a:pt x="222077" y="52745"/>
                  <a:pt x="220516" y="49781"/>
                </a:cubicBezTo>
                <a:cubicBezTo>
                  <a:pt x="218947" y="46788"/>
                  <a:pt x="216753" y="44422"/>
                  <a:pt x="213919" y="42703"/>
                </a:cubicBezTo>
                <a:cubicBezTo>
                  <a:pt x="211119" y="40976"/>
                  <a:pt x="207824" y="40109"/>
                  <a:pt x="204048" y="40109"/>
                </a:cubicBezTo>
                <a:cubicBezTo>
                  <a:pt x="199948" y="40109"/>
                  <a:pt x="196364" y="41120"/>
                  <a:pt x="193303" y="43136"/>
                </a:cubicBezTo>
                <a:cubicBezTo>
                  <a:pt x="190270" y="45124"/>
                  <a:pt x="187924" y="47731"/>
                  <a:pt x="186267" y="50957"/>
                </a:cubicBezTo>
                <a:cubicBezTo>
                  <a:pt x="184637" y="54149"/>
                  <a:pt x="183825" y="57615"/>
                  <a:pt x="183825" y="61364"/>
                </a:cubicBezTo>
                <a:lnTo>
                  <a:pt x="183825" y="69914"/>
                </a:lnTo>
                <a:cubicBezTo>
                  <a:pt x="183825" y="74929"/>
                  <a:pt x="184705" y="79194"/>
                  <a:pt x="186459" y="82709"/>
                </a:cubicBezTo>
                <a:cubicBezTo>
                  <a:pt x="188255" y="86231"/>
                  <a:pt x="190745" y="88913"/>
                  <a:pt x="193936" y="90770"/>
                </a:cubicBezTo>
                <a:cubicBezTo>
                  <a:pt x="197128" y="92593"/>
                  <a:pt x="200856" y="93508"/>
                  <a:pt x="205121" y="93508"/>
                </a:cubicBezTo>
                <a:cubicBezTo>
                  <a:pt x="207893" y="93508"/>
                  <a:pt x="210418" y="93116"/>
                  <a:pt x="212694" y="92332"/>
                </a:cubicBezTo>
                <a:cubicBezTo>
                  <a:pt x="214978" y="91520"/>
                  <a:pt x="216945" y="90317"/>
                  <a:pt x="218610" y="88721"/>
                </a:cubicBezTo>
                <a:cubicBezTo>
                  <a:pt x="220268" y="87125"/>
                  <a:pt x="221540" y="85150"/>
                  <a:pt x="222421" y="82812"/>
                </a:cubicBezTo>
                <a:lnTo>
                  <a:pt x="236240" y="85302"/>
                </a:lnTo>
                <a:cubicBezTo>
                  <a:pt x="235139" y="89374"/>
                  <a:pt x="233152" y="92937"/>
                  <a:pt x="230283" y="95998"/>
                </a:cubicBezTo>
                <a:cubicBezTo>
                  <a:pt x="227449" y="99025"/>
                  <a:pt x="223886" y="101391"/>
                  <a:pt x="219587" y="103083"/>
                </a:cubicBezTo>
                <a:cubicBezTo>
                  <a:pt x="215315" y="104741"/>
                  <a:pt x="210445" y="105573"/>
                  <a:pt x="204977" y="105573"/>
                </a:cubicBezTo>
                <a:close/>
                <a:moveTo>
                  <a:pt x="300913" y="72941"/>
                </a:moveTo>
                <a:lnTo>
                  <a:pt x="300913" y="29021"/>
                </a:lnTo>
                <a:lnTo>
                  <a:pt x="315571" y="29021"/>
                </a:lnTo>
                <a:lnTo>
                  <a:pt x="315571" y="104060"/>
                </a:lnTo>
                <a:lnTo>
                  <a:pt x="301209" y="104060"/>
                </a:lnTo>
                <a:lnTo>
                  <a:pt x="301209" y="91066"/>
                </a:lnTo>
                <a:lnTo>
                  <a:pt x="300425" y="91066"/>
                </a:lnTo>
                <a:cubicBezTo>
                  <a:pt x="298698" y="95070"/>
                  <a:pt x="295933" y="98413"/>
                  <a:pt x="292122" y="101082"/>
                </a:cubicBezTo>
                <a:cubicBezTo>
                  <a:pt x="288339" y="103716"/>
                  <a:pt x="283634" y="105037"/>
                  <a:pt x="278000" y="105037"/>
                </a:cubicBezTo>
                <a:cubicBezTo>
                  <a:pt x="273178" y="105037"/>
                  <a:pt x="268913" y="103977"/>
                  <a:pt x="265199" y="101859"/>
                </a:cubicBezTo>
                <a:cubicBezTo>
                  <a:pt x="261519" y="99713"/>
                  <a:pt x="258623" y="96535"/>
                  <a:pt x="256505" y="92332"/>
                </a:cubicBezTo>
                <a:cubicBezTo>
                  <a:pt x="254420" y="88136"/>
                  <a:pt x="253381" y="82936"/>
                  <a:pt x="253381" y="76752"/>
                </a:cubicBezTo>
                <a:lnTo>
                  <a:pt x="253381" y="29021"/>
                </a:lnTo>
                <a:lnTo>
                  <a:pt x="267985" y="29021"/>
                </a:lnTo>
                <a:lnTo>
                  <a:pt x="267985" y="74991"/>
                </a:lnTo>
                <a:cubicBezTo>
                  <a:pt x="267985" y="80109"/>
                  <a:pt x="269402" y="84174"/>
                  <a:pt x="272236" y="87207"/>
                </a:cubicBezTo>
                <a:cubicBezTo>
                  <a:pt x="275070" y="90234"/>
                  <a:pt x="278750" y="91747"/>
                  <a:pt x="283276" y="91747"/>
                </a:cubicBezTo>
                <a:cubicBezTo>
                  <a:pt x="286014" y="91747"/>
                  <a:pt x="288731" y="91066"/>
                  <a:pt x="291434" y="89697"/>
                </a:cubicBezTo>
                <a:cubicBezTo>
                  <a:pt x="294172" y="88329"/>
                  <a:pt x="296435" y="86258"/>
                  <a:pt x="298230" y="83493"/>
                </a:cubicBezTo>
                <a:cubicBezTo>
                  <a:pt x="300053" y="80721"/>
                  <a:pt x="300947" y="77206"/>
                  <a:pt x="300913" y="72941"/>
                </a:cubicBezTo>
                <a:close/>
                <a:moveTo>
                  <a:pt x="372781" y="104060"/>
                </a:moveTo>
                <a:lnTo>
                  <a:pt x="372781" y="4010"/>
                </a:lnTo>
                <a:lnTo>
                  <a:pt x="387873" y="4010"/>
                </a:lnTo>
                <a:lnTo>
                  <a:pt x="387873" y="51789"/>
                </a:lnTo>
                <a:lnTo>
                  <a:pt x="389097" y="51789"/>
                </a:lnTo>
                <a:lnTo>
                  <a:pt x="431063" y="4010"/>
                </a:lnTo>
                <a:lnTo>
                  <a:pt x="450062" y="4010"/>
                </a:lnTo>
                <a:lnTo>
                  <a:pt x="409712" y="49051"/>
                </a:lnTo>
                <a:lnTo>
                  <a:pt x="450214" y="104060"/>
                </a:lnTo>
                <a:lnTo>
                  <a:pt x="432040" y="104060"/>
                </a:lnTo>
                <a:lnTo>
                  <a:pt x="399697" y="59356"/>
                </a:lnTo>
                <a:lnTo>
                  <a:pt x="387873" y="72941"/>
                </a:lnTo>
                <a:lnTo>
                  <a:pt x="387873" y="104060"/>
                </a:lnTo>
                <a:lnTo>
                  <a:pt x="372781" y="104060"/>
                </a:lnTo>
                <a:close/>
                <a:moveTo>
                  <a:pt x="477570" y="59507"/>
                </a:moveTo>
                <a:lnTo>
                  <a:pt x="477570" y="104060"/>
                </a:lnTo>
                <a:lnTo>
                  <a:pt x="462960" y="104060"/>
                </a:lnTo>
                <a:lnTo>
                  <a:pt x="462960" y="4010"/>
                </a:lnTo>
                <a:lnTo>
                  <a:pt x="477378" y="4010"/>
                </a:lnTo>
                <a:lnTo>
                  <a:pt x="477378" y="41231"/>
                </a:lnTo>
                <a:lnTo>
                  <a:pt x="478299" y="41231"/>
                </a:lnTo>
                <a:cubicBezTo>
                  <a:pt x="480060" y="37193"/>
                  <a:pt x="482750" y="33987"/>
                  <a:pt x="486361" y="31607"/>
                </a:cubicBezTo>
                <a:cubicBezTo>
                  <a:pt x="489979" y="29234"/>
                  <a:pt x="494698" y="28044"/>
                  <a:pt x="500531" y="28044"/>
                </a:cubicBezTo>
                <a:cubicBezTo>
                  <a:pt x="505676" y="28044"/>
                  <a:pt x="510175" y="29104"/>
                  <a:pt x="514013" y="31222"/>
                </a:cubicBezTo>
                <a:cubicBezTo>
                  <a:pt x="517893" y="33334"/>
                  <a:pt x="520885" y="36498"/>
                  <a:pt x="523003" y="40694"/>
                </a:cubicBezTo>
                <a:cubicBezTo>
                  <a:pt x="525156" y="44862"/>
                  <a:pt x="526230" y="50076"/>
                  <a:pt x="526230" y="56329"/>
                </a:cubicBezTo>
                <a:lnTo>
                  <a:pt x="526230" y="104060"/>
                </a:lnTo>
                <a:lnTo>
                  <a:pt x="511619" y="104060"/>
                </a:lnTo>
                <a:lnTo>
                  <a:pt x="511619" y="58090"/>
                </a:lnTo>
                <a:cubicBezTo>
                  <a:pt x="511619" y="52587"/>
                  <a:pt x="510202" y="48315"/>
                  <a:pt x="507368" y="45289"/>
                </a:cubicBezTo>
                <a:cubicBezTo>
                  <a:pt x="504534" y="42228"/>
                  <a:pt x="500593" y="40694"/>
                  <a:pt x="495551" y="40694"/>
                </a:cubicBezTo>
                <a:cubicBezTo>
                  <a:pt x="492098" y="40694"/>
                  <a:pt x="489002" y="41430"/>
                  <a:pt x="486265" y="42895"/>
                </a:cubicBezTo>
                <a:cubicBezTo>
                  <a:pt x="483561" y="44360"/>
                  <a:pt x="481429" y="46513"/>
                  <a:pt x="479868" y="49340"/>
                </a:cubicBezTo>
                <a:cubicBezTo>
                  <a:pt x="478333" y="52147"/>
                  <a:pt x="477570" y="55531"/>
                  <a:pt x="477570" y="59507"/>
                </a:cubicBezTo>
                <a:close/>
                <a:moveTo>
                  <a:pt x="593255" y="72941"/>
                </a:moveTo>
                <a:lnTo>
                  <a:pt x="593255" y="29021"/>
                </a:lnTo>
                <a:lnTo>
                  <a:pt x="607913" y="29021"/>
                </a:lnTo>
                <a:lnTo>
                  <a:pt x="607913" y="104060"/>
                </a:lnTo>
                <a:lnTo>
                  <a:pt x="593551" y="104060"/>
                </a:lnTo>
                <a:lnTo>
                  <a:pt x="593551" y="91066"/>
                </a:lnTo>
                <a:lnTo>
                  <a:pt x="592767" y="91066"/>
                </a:lnTo>
                <a:cubicBezTo>
                  <a:pt x="591040" y="95070"/>
                  <a:pt x="588275" y="98413"/>
                  <a:pt x="584464" y="101082"/>
                </a:cubicBezTo>
                <a:cubicBezTo>
                  <a:pt x="580681" y="103716"/>
                  <a:pt x="575976" y="105037"/>
                  <a:pt x="570342" y="105037"/>
                </a:cubicBezTo>
                <a:cubicBezTo>
                  <a:pt x="565520" y="105037"/>
                  <a:pt x="561255" y="103977"/>
                  <a:pt x="557541" y="101859"/>
                </a:cubicBezTo>
                <a:cubicBezTo>
                  <a:pt x="553861" y="99713"/>
                  <a:pt x="550965" y="96535"/>
                  <a:pt x="548847" y="92332"/>
                </a:cubicBezTo>
                <a:cubicBezTo>
                  <a:pt x="546762" y="88136"/>
                  <a:pt x="545723" y="82936"/>
                  <a:pt x="545723" y="76752"/>
                </a:cubicBezTo>
                <a:lnTo>
                  <a:pt x="545723" y="29021"/>
                </a:lnTo>
                <a:lnTo>
                  <a:pt x="560327" y="29021"/>
                </a:lnTo>
                <a:lnTo>
                  <a:pt x="560327" y="74991"/>
                </a:lnTo>
                <a:cubicBezTo>
                  <a:pt x="560327" y="80109"/>
                  <a:pt x="561744" y="84174"/>
                  <a:pt x="564578" y="87207"/>
                </a:cubicBezTo>
                <a:cubicBezTo>
                  <a:pt x="567412" y="90234"/>
                  <a:pt x="571092" y="91747"/>
                  <a:pt x="575618" y="91747"/>
                </a:cubicBezTo>
                <a:cubicBezTo>
                  <a:pt x="578356" y="91747"/>
                  <a:pt x="581073" y="91066"/>
                  <a:pt x="583776" y="89697"/>
                </a:cubicBezTo>
                <a:cubicBezTo>
                  <a:pt x="586514" y="88329"/>
                  <a:pt x="588777" y="86258"/>
                  <a:pt x="590572" y="83493"/>
                </a:cubicBezTo>
                <a:cubicBezTo>
                  <a:pt x="592395" y="80721"/>
                  <a:pt x="593290" y="77206"/>
                  <a:pt x="593255" y="72941"/>
                </a:cubicBezTo>
                <a:close/>
                <a:moveTo>
                  <a:pt x="659145" y="105573"/>
                </a:moveTo>
                <a:cubicBezTo>
                  <a:pt x="651882" y="105573"/>
                  <a:pt x="645629" y="103929"/>
                  <a:pt x="640387" y="100641"/>
                </a:cubicBezTo>
                <a:cubicBezTo>
                  <a:pt x="635173" y="97319"/>
                  <a:pt x="631170" y="92744"/>
                  <a:pt x="628370" y="86912"/>
                </a:cubicBezTo>
                <a:cubicBezTo>
                  <a:pt x="625571" y="81085"/>
                  <a:pt x="624167" y="74406"/>
                  <a:pt x="624167" y="66881"/>
                </a:cubicBezTo>
                <a:cubicBezTo>
                  <a:pt x="624167" y="59259"/>
                  <a:pt x="625598" y="52532"/>
                  <a:pt x="628467" y="46706"/>
                </a:cubicBezTo>
                <a:cubicBezTo>
                  <a:pt x="631335" y="40845"/>
                  <a:pt x="635373" y="36264"/>
                  <a:pt x="640580" y="32976"/>
                </a:cubicBezTo>
                <a:cubicBezTo>
                  <a:pt x="645794" y="29688"/>
                  <a:pt x="651937" y="28044"/>
                  <a:pt x="659001" y="28044"/>
                </a:cubicBezTo>
                <a:cubicBezTo>
                  <a:pt x="664703" y="28044"/>
                  <a:pt x="669780" y="29104"/>
                  <a:pt x="674244" y="31222"/>
                </a:cubicBezTo>
                <a:cubicBezTo>
                  <a:pt x="678708" y="33306"/>
                  <a:pt x="682306" y="36237"/>
                  <a:pt x="685044" y="40013"/>
                </a:cubicBezTo>
                <a:cubicBezTo>
                  <a:pt x="687809" y="43789"/>
                  <a:pt x="689453" y="48205"/>
                  <a:pt x="689975" y="53254"/>
                </a:cubicBezTo>
                <a:lnTo>
                  <a:pt x="675757" y="53254"/>
                </a:lnTo>
                <a:cubicBezTo>
                  <a:pt x="674973" y="49732"/>
                  <a:pt x="673185" y="46706"/>
                  <a:pt x="670385" y="44168"/>
                </a:cubicBezTo>
                <a:cubicBezTo>
                  <a:pt x="667613" y="41622"/>
                  <a:pt x="663906" y="40357"/>
                  <a:pt x="659249" y="40357"/>
                </a:cubicBezTo>
                <a:cubicBezTo>
                  <a:pt x="655177" y="40357"/>
                  <a:pt x="651606" y="41430"/>
                  <a:pt x="648545" y="43576"/>
                </a:cubicBezTo>
                <a:cubicBezTo>
                  <a:pt x="645519" y="45695"/>
                  <a:pt x="643160" y="48721"/>
                  <a:pt x="641461" y="52663"/>
                </a:cubicBezTo>
                <a:cubicBezTo>
                  <a:pt x="639768" y="56577"/>
                  <a:pt x="638922" y="61199"/>
                  <a:pt x="638922" y="66537"/>
                </a:cubicBezTo>
                <a:cubicBezTo>
                  <a:pt x="638922" y="72012"/>
                  <a:pt x="639755" y="76731"/>
                  <a:pt x="641412" y="80707"/>
                </a:cubicBezTo>
                <a:cubicBezTo>
                  <a:pt x="643077" y="84683"/>
                  <a:pt x="645423" y="87758"/>
                  <a:pt x="648449" y="89938"/>
                </a:cubicBezTo>
                <a:cubicBezTo>
                  <a:pt x="651510" y="92126"/>
                  <a:pt x="655108" y="93212"/>
                  <a:pt x="659249" y="93212"/>
                </a:cubicBezTo>
                <a:cubicBezTo>
                  <a:pt x="662014" y="93212"/>
                  <a:pt x="664524" y="92710"/>
                  <a:pt x="666767" y="91699"/>
                </a:cubicBezTo>
                <a:cubicBezTo>
                  <a:pt x="669051" y="90660"/>
                  <a:pt x="670956" y="89175"/>
                  <a:pt x="672483" y="87255"/>
                </a:cubicBezTo>
                <a:cubicBezTo>
                  <a:pt x="674051" y="85329"/>
                  <a:pt x="675138" y="83018"/>
                  <a:pt x="675757" y="80315"/>
                </a:cubicBezTo>
                <a:lnTo>
                  <a:pt x="689975" y="80315"/>
                </a:lnTo>
                <a:cubicBezTo>
                  <a:pt x="689453" y="85171"/>
                  <a:pt x="687871" y="89505"/>
                  <a:pt x="685236" y="93315"/>
                </a:cubicBezTo>
                <a:cubicBezTo>
                  <a:pt x="682595" y="97120"/>
                  <a:pt x="679066" y="100118"/>
                  <a:pt x="674636" y="102299"/>
                </a:cubicBezTo>
                <a:cubicBezTo>
                  <a:pt x="670240" y="104487"/>
                  <a:pt x="665075" y="105573"/>
                  <a:pt x="659145" y="105573"/>
                </a:cubicBezTo>
                <a:close/>
                <a:moveTo>
                  <a:pt x="724602" y="90378"/>
                </a:moveTo>
                <a:lnTo>
                  <a:pt x="723866" y="95709"/>
                </a:lnTo>
                <a:cubicBezTo>
                  <a:pt x="723378" y="99616"/>
                  <a:pt x="722546" y="103688"/>
                  <a:pt x="721376" y="107919"/>
                </a:cubicBezTo>
                <a:cubicBezTo>
                  <a:pt x="720234" y="112184"/>
                  <a:pt x="719045" y="116146"/>
                  <a:pt x="717807" y="119791"/>
                </a:cubicBezTo>
                <a:cubicBezTo>
                  <a:pt x="716603" y="123437"/>
                  <a:pt x="715612" y="126340"/>
                  <a:pt x="714828" y="128486"/>
                </a:cubicBezTo>
                <a:lnTo>
                  <a:pt x="704469" y="128486"/>
                </a:lnTo>
                <a:cubicBezTo>
                  <a:pt x="704895" y="126471"/>
                  <a:pt x="705480" y="123733"/>
                  <a:pt x="706230" y="120280"/>
                </a:cubicBezTo>
                <a:cubicBezTo>
                  <a:pt x="706979" y="116861"/>
                  <a:pt x="707716" y="113030"/>
                  <a:pt x="708431" y="108800"/>
                </a:cubicBezTo>
                <a:cubicBezTo>
                  <a:pt x="709146" y="104562"/>
                  <a:pt x="709683" y="100249"/>
                  <a:pt x="710040" y="95854"/>
                </a:cubicBezTo>
                <a:lnTo>
                  <a:pt x="710529" y="90378"/>
                </a:lnTo>
                <a:lnTo>
                  <a:pt x="724602" y="90378"/>
                </a:lnTo>
                <a:close/>
                <a:moveTo>
                  <a:pt x="781200" y="104060"/>
                </a:moveTo>
                <a:lnTo>
                  <a:pt x="781200" y="4010"/>
                </a:lnTo>
                <a:lnTo>
                  <a:pt x="796292" y="4010"/>
                </a:lnTo>
                <a:lnTo>
                  <a:pt x="796292" y="47490"/>
                </a:lnTo>
                <a:lnTo>
                  <a:pt x="846176" y="47490"/>
                </a:lnTo>
                <a:lnTo>
                  <a:pt x="846176" y="4010"/>
                </a:lnTo>
                <a:lnTo>
                  <a:pt x="861315" y="4010"/>
                </a:lnTo>
                <a:lnTo>
                  <a:pt x="861315" y="104060"/>
                </a:lnTo>
                <a:lnTo>
                  <a:pt x="846176" y="104060"/>
                </a:lnTo>
                <a:lnTo>
                  <a:pt x="846176" y="60436"/>
                </a:lnTo>
                <a:lnTo>
                  <a:pt x="796292" y="60436"/>
                </a:lnTo>
                <a:lnTo>
                  <a:pt x="796292" y="104060"/>
                </a:lnTo>
                <a:lnTo>
                  <a:pt x="781200" y="104060"/>
                </a:lnTo>
                <a:close/>
                <a:moveTo>
                  <a:pt x="903970" y="105718"/>
                </a:moveTo>
                <a:cubicBezTo>
                  <a:pt x="899210" y="105718"/>
                  <a:pt x="894911" y="104844"/>
                  <a:pt x="891072" y="103083"/>
                </a:cubicBezTo>
                <a:cubicBezTo>
                  <a:pt x="887227" y="101295"/>
                  <a:pt x="884180" y="98702"/>
                  <a:pt x="881931" y="95317"/>
                </a:cubicBezTo>
                <a:cubicBezTo>
                  <a:pt x="879716" y="91926"/>
                  <a:pt x="878615" y="87778"/>
                  <a:pt x="878615" y="82860"/>
                </a:cubicBezTo>
                <a:cubicBezTo>
                  <a:pt x="878615" y="78623"/>
                  <a:pt x="879427" y="75135"/>
                  <a:pt x="881057" y="72405"/>
                </a:cubicBezTo>
                <a:cubicBezTo>
                  <a:pt x="882680" y="69667"/>
                  <a:pt x="884882" y="67500"/>
                  <a:pt x="887647" y="65904"/>
                </a:cubicBezTo>
                <a:cubicBezTo>
                  <a:pt x="890419" y="64308"/>
                  <a:pt x="893514" y="63105"/>
                  <a:pt x="896933" y="62293"/>
                </a:cubicBezTo>
                <a:cubicBezTo>
                  <a:pt x="900351" y="61474"/>
                  <a:pt x="903839" y="60855"/>
                  <a:pt x="907388" y="60436"/>
                </a:cubicBezTo>
                <a:cubicBezTo>
                  <a:pt x="911880" y="59913"/>
                  <a:pt x="915526" y="59487"/>
                  <a:pt x="918332" y="59163"/>
                </a:cubicBezTo>
                <a:cubicBezTo>
                  <a:pt x="921132" y="58806"/>
                  <a:pt x="923168" y="58235"/>
                  <a:pt x="924434" y="57450"/>
                </a:cubicBezTo>
                <a:cubicBezTo>
                  <a:pt x="925706" y="56673"/>
                  <a:pt x="926339" y="55401"/>
                  <a:pt x="926339" y="53639"/>
                </a:cubicBezTo>
                <a:lnTo>
                  <a:pt x="926339" y="53302"/>
                </a:lnTo>
                <a:cubicBezTo>
                  <a:pt x="926339" y="49031"/>
                  <a:pt x="925135" y="45729"/>
                  <a:pt x="922728" y="43384"/>
                </a:cubicBezTo>
                <a:cubicBezTo>
                  <a:pt x="920348" y="41038"/>
                  <a:pt x="916799" y="39869"/>
                  <a:pt x="912080" y="39869"/>
                </a:cubicBezTo>
                <a:cubicBezTo>
                  <a:pt x="907162" y="39869"/>
                  <a:pt x="903282" y="40955"/>
                  <a:pt x="900448" y="43136"/>
                </a:cubicBezTo>
                <a:cubicBezTo>
                  <a:pt x="897649" y="45289"/>
                  <a:pt x="895709" y="47683"/>
                  <a:pt x="894635" y="50324"/>
                </a:cubicBezTo>
                <a:lnTo>
                  <a:pt x="880906" y="47194"/>
                </a:lnTo>
                <a:cubicBezTo>
                  <a:pt x="882536" y="42634"/>
                  <a:pt x="884916" y="38953"/>
                  <a:pt x="888039" y="36154"/>
                </a:cubicBezTo>
                <a:cubicBezTo>
                  <a:pt x="891203" y="33320"/>
                  <a:pt x="894828" y="31270"/>
                  <a:pt x="898935" y="29997"/>
                </a:cubicBezTo>
                <a:cubicBezTo>
                  <a:pt x="903041" y="28698"/>
                  <a:pt x="907354" y="28044"/>
                  <a:pt x="911880" y="28044"/>
                </a:cubicBezTo>
                <a:cubicBezTo>
                  <a:pt x="914879" y="28044"/>
                  <a:pt x="918050" y="28402"/>
                  <a:pt x="921407" y="29117"/>
                </a:cubicBezTo>
                <a:cubicBezTo>
                  <a:pt x="924798" y="29805"/>
                  <a:pt x="927955" y="31071"/>
                  <a:pt x="930886" y="32928"/>
                </a:cubicBezTo>
                <a:cubicBezTo>
                  <a:pt x="933851" y="34785"/>
                  <a:pt x="936279" y="37440"/>
                  <a:pt x="938163" y="40894"/>
                </a:cubicBezTo>
                <a:cubicBezTo>
                  <a:pt x="940055" y="44312"/>
                  <a:pt x="940998" y="48756"/>
                  <a:pt x="940998" y="54231"/>
                </a:cubicBezTo>
                <a:lnTo>
                  <a:pt x="940998" y="104060"/>
                </a:lnTo>
                <a:lnTo>
                  <a:pt x="926731" y="104060"/>
                </a:lnTo>
                <a:lnTo>
                  <a:pt x="926731" y="93804"/>
                </a:lnTo>
                <a:lnTo>
                  <a:pt x="926146" y="93804"/>
                </a:lnTo>
                <a:cubicBezTo>
                  <a:pt x="925204" y="95689"/>
                  <a:pt x="923787" y="97546"/>
                  <a:pt x="921896" y="99369"/>
                </a:cubicBezTo>
                <a:cubicBezTo>
                  <a:pt x="920004" y="101192"/>
                  <a:pt x="917583" y="102712"/>
                  <a:pt x="914618" y="103916"/>
                </a:cubicBezTo>
                <a:cubicBezTo>
                  <a:pt x="911653" y="105119"/>
                  <a:pt x="908104" y="105718"/>
                  <a:pt x="903970" y="105718"/>
                </a:cubicBezTo>
                <a:close/>
                <a:moveTo>
                  <a:pt x="907141" y="93996"/>
                </a:moveTo>
                <a:cubicBezTo>
                  <a:pt x="911179" y="93996"/>
                  <a:pt x="914632" y="93199"/>
                  <a:pt x="917500" y="91603"/>
                </a:cubicBezTo>
                <a:cubicBezTo>
                  <a:pt x="920396" y="90007"/>
                  <a:pt x="922597" y="87923"/>
                  <a:pt x="924097" y="85350"/>
                </a:cubicBezTo>
                <a:cubicBezTo>
                  <a:pt x="925624" y="82743"/>
                  <a:pt x="926394" y="79957"/>
                  <a:pt x="926394" y="76993"/>
                </a:cubicBezTo>
                <a:lnTo>
                  <a:pt x="926394" y="67321"/>
                </a:lnTo>
                <a:cubicBezTo>
                  <a:pt x="925871" y="67844"/>
                  <a:pt x="924860" y="68333"/>
                  <a:pt x="923361" y="68786"/>
                </a:cubicBezTo>
                <a:cubicBezTo>
                  <a:pt x="921896" y="69213"/>
                  <a:pt x="920217" y="69584"/>
                  <a:pt x="918332" y="69914"/>
                </a:cubicBezTo>
                <a:cubicBezTo>
                  <a:pt x="916441" y="70203"/>
                  <a:pt x="914604" y="70478"/>
                  <a:pt x="912809" y="70740"/>
                </a:cubicBezTo>
                <a:cubicBezTo>
                  <a:pt x="911020" y="70967"/>
                  <a:pt x="909521" y="71166"/>
                  <a:pt x="908317" y="71325"/>
                </a:cubicBezTo>
                <a:cubicBezTo>
                  <a:pt x="905483" y="71689"/>
                  <a:pt x="902890" y="72287"/>
                  <a:pt x="900544" y="73134"/>
                </a:cubicBezTo>
                <a:cubicBezTo>
                  <a:pt x="898233" y="73980"/>
                  <a:pt x="896376" y="75204"/>
                  <a:pt x="894980" y="76800"/>
                </a:cubicBezTo>
                <a:cubicBezTo>
                  <a:pt x="893611" y="78361"/>
                  <a:pt x="892923" y="80446"/>
                  <a:pt x="892923" y="83052"/>
                </a:cubicBezTo>
                <a:cubicBezTo>
                  <a:pt x="892923" y="86671"/>
                  <a:pt x="894264" y="89402"/>
                  <a:pt x="896933" y="91259"/>
                </a:cubicBezTo>
                <a:cubicBezTo>
                  <a:pt x="899602" y="93082"/>
                  <a:pt x="903007" y="93996"/>
                  <a:pt x="907141" y="93996"/>
                </a:cubicBezTo>
                <a:close/>
                <a:moveTo>
                  <a:pt x="1030427" y="104060"/>
                </a:moveTo>
                <a:lnTo>
                  <a:pt x="998035" y="104060"/>
                </a:lnTo>
                <a:lnTo>
                  <a:pt x="998035" y="4010"/>
                </a:lnTo>
                <a:lnTo>
                  <a:pt x="1031452" y="4010"/>
                </a:lnTo>
                <a:cubicBezTo>
                  <a:pt x="1041254" y="4010"/>
                  <a:pt x="1049673" y="6012"/>
                  <a:pt x="1056710" y="10015"/>
                </a:cubicBezTo>
                <a:cubicBezTo>
                  <a:pt x="1063747" y="13991"/>
                  <a:pt x="1069133" y="19707"/>
                  <a:pt x="1072882" y="27164"/>
                </a:cubicBezTo>
                <a:cubicBezTo>
                  <a:pt x="1076658" y="34593"/>
                  <a:pt x="1078550" y="43500"/>
                  <a:pt x="1078550" y="53887"/>
                </a:cubicBezTo>
                <a:cubicBezTo>
                  <a:pt x="1078550" y="64308"/>
                  <a:pt x="1076644" y="73264"/>
                  <a:pt x="1072833" y="80755"/>
                </a:cubicBezTo>
                <a:cubicBezTo>
                  <a:pt x="1069050" y="88246"/>
                  <a:pt x="1063582" y="94010"/>
                  <a:pt x="1056414" y="98048"/>
                </a:cubicBezTo>
                <a:cubicBezTo>
                  <a:pt x="1049254" y="102058"/>
                  <a:pt x="1040586" y="104060"/>
                  <a:pt x="1030427" y="104060"/>
                </a:cubicBezTo>
                <a:close/>
                <a:moveTo>
                  <a:pt x="1013134" y="90867"/>
                </a:moveTo>
                <a:lnTo>
                  <a:pt x="1029594" y="90867"/>
                </a:lnTo>
                <a:cubicBezTo>
                  <a:pt x="1037216" y="90867"/>
                  <a:pt x="1043551" y="89436"/>
                  <a:pt x="1048600" y="86567"/>
                </a:cubicBezTo>
                <a:cubicBezTo>
                  <a:pt x="1053649" y="83672"/>
                  <a:pt x="1057425" y="79489"/>
                  <a:pt x="1059936" y="74014"/>
                </a:cubicBezTo>
                <a:cubicBezTo>
                  <a:pt x="1062440" y="68511"/>
                  <a:pt x="1063692" y="61804"/>
                  <a:pt x="1063692" y="53887"/>
                </a:cubicBezTo>
                <a:cubicBezTo>
                  <a:pt x="1063692" y="46039"/>
                  <a:pt x="1062440" y="39380"/>
                  <a:pt x="1059936" y="33905"/>
                </a:cubicBezTo>
                <a:cubicBezTo>
                  <a:pt x="1057460" y="28436"/>
                  <a:pt x="1053759" y="24281"/>
                  <a:pt x="1048841" y="21447"/>
                </a:cubicBezTo>
                <a:cubicBezTo>
                  <a:pt x="1043922" y="18614"/>
                  <a:pt x="1037821" y="17197"/>
                  <a:pt x="1030523" y="17197"/>
                </a:cubicBezTo>
                <a:lnTo>
                  <a:pt x="1013134" y="17197"/>
                </a:lnTo>
                <a:lnTo>
                  <a:pt x="1013134" y="90867"/>
                </a:lnTo>
                <a:close/>
                <a:moveTo>
                  <a:pt x="1127752" y="105573"/>
                </a:moveTo>
                <a:cubicBezTo>
                  <a:pt x="1120723" y="105573"/>
                  <a:pt x="1114580" y="103964"/>
                  <a:pt x="1109338" y="100738"/>
                </a:cubicBezTo>
                <a:cubicBezTo>
                  <a:pt x="1104090" y="97511"/>
                  <a:pt x="1100025" y="93006"/>
                  <a:pt x="1097122" y="87207"/>
                </a:cubicBezTo>
                <a:cubicBezTo>
                  <a:pt x="1094226" y="81408"/>
                  <a:pt x="1092774" y="74633"/>
                  <a:pt x="1092774" y="66881"/>
                </a:cubicBezTo>
                <a:cubicBezTo>
                  <a:pt x="1092774" y="59101"/>
                  <a:pt x="1094226" y="52291"/>
                  <a:pt x="1097122" y="46458"/>
                </a:cubicBezTo>
                <a:cubicBezTo>
                  <a:pt x="1100025" y="40632"/>
                  <a:pt x="1104090" y="36106"/>
                  <a:pt x="1109338" y="32880"/>
                </a:cubicBezTo>
                <a:cubicBezTo>
                  <a:pt x="1114580" y="29654"/>
                  <a:pt x="1120723" y="28044"/>
                  <a:pt x="1127752" y="28044"/>
                </a:cubicBezTo>
                <a:cubicBezTo>
                  <a:pt x="1134789" y="28044"/>
                  <a:pt x="1140932" y="29654"/>
                  <a:pt x="1146173" y="32880"/>
                </a:cubicBezTo>
                <a:cubicBezTo>
                  <a:pt x="1151415" y="36106"/>
                  <a:pt x="1155487" y="40632"/>
                  <a:pt x="1158383" y="46458"/>
                </a:cubicBezTo>
                <a:cubicBezTo>
                  <a:pt x="1161286" y="52291"/>
                  <a:pt x="1162737" y="59101"/>
                  <a:pt x="1162737" y="66881"/>
                </a:cubicBezTo>
                <a:cubicBezTo>
                  <a:pt x="1162737" y="74633"/>
                  <a:pt x="1161286" y="81408"/>
                  <a:pt x="1158383" y="87207"/>
                </a:cubicBezTo>
                <a:cubicBezTo>
                  <a:pt x="1155487" y="93006"/>
                  <a:pt x="1151415" y="97511"/>
                  <a:pt x="1146173" y="100738"/>
                </a:cubicBezTo>
                <a:cubicBezTo>
                  <a:pt x="1140932" y="103964"/>
                  <a:pt x="1134789" y="105573"/>
                  <a:pt x="1127752" y="105573"/>
                </a:cubicBezTo>
                <a:close/>
                <a:moveTo>
                  <a:pt x="1127801" y="93315"/>
                </a:moveTo>
                <a:cubicBezTo>
                  <a:pt x="1132361" y="93315"/>
                  <a:pt x="1136145" y="92105"/>
                  <a:pt x="1139137" y="89697"/>
                </a:cubicBezTo>
                <a:cubicBezTo>
                  <a:pt x="1142136" y="87290"/>
                  <a:pt x="1144351" y="84077"/>
                  <a:pt x="1145782" y="80074"/>
                </a:cubicBezTo>
                <a:cubicBezTo>
                  <a:pt x="1147246" y="76064"/>
                  <a:pt x="1147982" y="71655"/>
                  <a:pt x="1147982" y="66833"/>
                </a:cubicBezTo>
                <a:cubicBezTo>
                  <a:pt x="1147982" y="62045"/>
                  <a:pt x="1147246" y="57650"/>
                  <a:pt x="1145782" y="53639"/>
                </a:cubicBezTo>
                <a:cubicBezTo>
                  <a:pt x="1144351" y="49602"/>
                  <a:pt x="1142136" y="46362"/>
                  <a:pt x="1139137" y="43920"/>
                </a:cubicBezTo>
                <a:cubicBezTo>
                  <a:pt x="1136145" y="41478"/>
                  <a:pt x="1132361" y="40254"/>
                  <a:pt x="1127801" y="40254"/>
                </a:cubicBezTo>
                <a:cubicBezTo>
                  <a:pt x="1123213" y="40254"/>
                  <a:pt x="1119402" y="41478"/>
                  <a:pt x="1116369" y="43920"/>
                </a:cubicBezTo>
                <a:cubicBezTo>
                  <a:pt x="1113376" y="46362"/>
                  <a:pt x="1111147" y="49602"/>
                  <a:pt x="1109676" y="53639"/>
                </a:cubicBezTo>
                <a:cubicBezTo>
                  <a:pt x="1108245" y="57650"/>
                  <a:pt x="1107529" y="62045"/>
                  <a:pt x="1107529" y="66833"/>
                </a:cubicBezTo>
                <a:cubicBezTo>
                  <a:pt x="1107529" y="71655"/>
                  <a:pt x="1108245" y="76064"/>
                  <a:pt x="1109676" y="80074"/>
                </a:cubicBezTo>
                <a:cubicBezTo>
                  <a:pt x="1111147" y="84077"/>
                  <a:pt x="1113376" y="87290"/>
                  <a:pt x="1116369" y="89697"/>
                </a:cubicBezTo>
                <a:cubicBezTo>
                  <a:pt x="1119402" y="92105"/>
                  <a:pt x="1123213" y="93315"/>
                  <a:pt x="1127801" y="93315"/>
                </a:cubicBezTo>
                <a:close/>
                <a:moveTo>
                  <a:pt x="1193650" y="59507"/>
                </a:moveTo>
                <a:lnTo>
                  <a:pt x="1193650" y="104060"/>
                </a:lnTo>
                <a:lnTo>
                  <a:pt x="1179040" y="104060"/>
                </a:lnTo>
                <a:lnTo>
                  <a:pt x="1179040" y="29021"/>
                </a:lnTo>
                <a:lnTo>
                  <a:pt x="1193058" y="29021"/>
                </a:lnTo>
                <a:lnTo>
                  <a:pt x="1193058" y="41231"/>
                </a:lnTo>
                <a:lnTo>
                  <a:pt x="1193987" y="41231"/>
                </a:lnTo>
                <a:cubicBezTo>
                  <a:pt x="1195713" y="37262"/>
                  <a:pt x="1198417" y="34070"/>
                  <a:pt x="1202097" y="31655"/>
                </a:cubicBezTo>
                <a:cubicBezTo>
                  <a:pt x="1205811" y="29248"/>
                  <a:pt x="1210482" y="28044"/>
                  <a:pt x="1216122" y="28044"/>
                </a:cubicBezTo>
                <a:cubicBezTo>
                  <a:pt x="1221233" y="28044"/>
                  <a:pt x="1225711" y="29117"/>
                  <a:pt x="1229556" y="31270"/>
                </a:cubicBezTo>
                <a:cubicBezTo>
                  <a:pt x="1233395" y="33382"/>
                  <a:pt x="1236380" y="36546"/>
                  <a:pt x="1238492" y="40742"/>
                </a:cubicBezTo>
                <a:cubicBezTo>
                  <a:pt x="1240610" y="44945"/>
                  <a:pt x="1241670" y="50138"/>
                  <a:pt x="1241670" y="56329"/>
                </a:cubicBezTo>
                <a:lnTo>
                  <a:pt x="1241670" y="104060"/>
                </a:lnTo>
                <a:lnTo>
                  <a:pt x="1227059" y="104060"/>
                </a:lnTo>
                <a:lnTo>
                  <a:pt x="1227059" y="58090"/>
                </a:lnTo>
                <a:cubicBezTo>
                  <a:pt x="1227059" y="52649"/>
                  <a:pt x="1225649" y="48398"/>
                  <a:pt x="1222815" y="45337"/>
                </a:cubicBezTo>
                <a:cubicBezTo>
                  <a:pt x="1219981" y="42242"/>
                  <a:pt x="1216088" y="40694"/>
                  <a:pt x="1211135" y="40694"/>
                </a:cubicBezTo>
                <a:cubicBezTo>
                  <a:pt x="1207751" y="40694"/>
                  <a:pt x="1204738" y="41430"/>
                  <a:pt x="1202097" y="42895"/>
                </a:cubicBezTo>
                <a:cubicBezTo>
                  <a:pt x="1199490" y="44360"/>
                  <a:pt x="1197426" y="46513"/>
                  <a:pt x="1195892" y="49340"/>
                </a:cubicBezTo>
                <a:cubicBezTo>
                  <a:pt x="1194393" y="52147"/>
                  <a:pt x="1193650" y="55531"/>
                  <a:pt x="1193650" y="59507"/>
                </a:cubicBezTo>
                <a:close/>
                <a:moveTo>
                  <a:pt x="1292723" y="133762"/>
                </a:moveTo>
                <a:cubicBezTo>
                  <a:pt x="1286759" y="133762"/>
                  <a:pt x="1281635" y="132985"/>
                  <a:pt x="1277336" y="131416"/>
                </a:cubicBezTo>
                <a:cubicBezTo>
                  <a:pt x="1273064" y="129855"/>
                  <a:pt x="1269583" y="127784"/>
                  <a:pt x="1266880" y="125212"/>
                </a:cubicBezTo>
                <a:cubicBezTo>
                  <a:pt x="1264177" y="122639"/>
                  <a:pt x="1262154" y="119826"/>
                  <a:pt x="1260820" y="116765"/>
                </a:cubicBezTo>
                <a:lnTo>
                  <a:pt x="1273373" y="111585"/>
                </a:lnTo>
                <a:cubicBezTo>
                  <a:pt x="1274254" y="113016"/>
                  <a:pt x="1275430" y="114529"/>
                  <a:pt x="1276895" y="116125"/>
                </a:cubicBezTo>
                <a:cubicBezTo>
                  <a:pt x="1278395" y="117755"/>
                  <a:pt x="1280410" y="119138"/>
                  <a:pt x="1282948" y="120280"/>
                </a:cubicBezTo>
                <a:cubicBezTo>
                  <a:pt x="1285528" y="121422"/>
                  <a:pt x="1288829" y="121993"/>
                  <a:pt x="1292867" y="121993"/>
                </a:cubicBezTo>
                <a:cubicBezTo>
                  <a:pt x="1298405" y="121993"/>
                  <a:pt x="1302979" y="120637"/>
                  <a:pt x="1306597" y="117934"/>
                </a:cubicBezTo>
                <a:cubicBezTo>
                  <a:pt x="1310215" y="115265"/>
                  <a:pt x="1312018" y="111000"/>
                  <a:pt x="1312018" y="105133"/>
                </a:cubicBezTo>
                <a:lnTo>
                  <a:pt x="1312018" y="90378"/>
                </a:lnTo>
                <a:lnTo>
                  <a:pt x="1311089" y="90378"/>
                </a:lnTo>
                <a:cubicBezTo>
                  <a:pt x="1310215" y="91974"/>
                  <a:pt x="1308943" y="93749"/>
                  <a:pt x="1307278" y="95709"/>
                </a:cubicBezTo>
                <a:cubicBezTo>
                  <a:pt x="1305654" y="97663"/>
                  <a:pt x="1303405" y="99355"/>
                  <a:pt x="1300537" y="100786"/>
                </a:cubicBezTo>
                <a:cubicBezTo>
                  <a:pt x="1297675" y="102216"/>
                  <a:pt x="1293941" y="102939"/>
                  <a:pt x="1289352" y="102939"/>
                </a:cubicBezTo>
                <a:cubicBezTo>
                  <a:pt x="1283423" y="102939"/>
                  <a:pt x="1278085" y="101549"/>
                  <a:pt x="1273325" y="98784"/>
                </a:cubicBezTo>
                <a:cubicBezTo>
                  <a:pt x="1268606" y="95984"/>
                  <a:pt x="1264858" y="91864"/>
                  <a:pt x="1262092" y="86423"/>
                </a:cubicBezTo>
                <a:cubicBezTo>
                  <a:pt x="1259355" y="80955"/>
                  <a:pt x="1257986" y="74227"/>
                  <a:pt x="1257986" y="66248"/>
                </a:cubicBezTo>
                <a:cubicBezTo>
                  <a:pt x="1257986" y="58269"/>
                  <a:pt x="1259341" y="51425"/>
                  <a:pt x="1262044" y="45729"/>
                </a:cubicBezTo>
                <a:cubicBezTo>
                  <a:pt x="1264775" y="40027"/>
                  <a:pt x="1268524" y="35666"/>
                  <a:pt x="1273277" y="32632"/>
                </a:cubicBezTo>
                <a:cubicBezTo>
                  <a:pt x="1278037" y="29571"/>
                  <a:pt x="1283423" y="28044"/>
                  <a:pt x="1289449" y="28044"/>
                </a:cubicBezTo>
                <a:cubicBezTo>
                  <a:pt x="1294106" y="28044"/>
                  <a:pt x="1297868" y="28822"/>
                  <a:pt x="1300736" y="30390"/>
                </a:cubicBezTo>
                <a:cubicBezTo>
                  <a:pt x="1303598" y="31917"/>
                  <a:pt x="1305833" y="33712"/>
                  <a:pt x="1307430" y="35762"/>
                </a:cubicBezTo>
                <a:cubicBezTo>
                  <a:pt x="1309053" y="37812"/>
                  <a:pt x="1310311" y="39621"/>
                  <a:pt x="1311192" y="41182"/>
                </a:cubicBezTo>
                <a:lnTo>
                  <a:pt x="1312265" y="41182"/>
                </a:lnTo>
                <a:lnTo>
                  <a:pt x="1312265" y="29021"/>
                </a:lnTo>
                <a:lnTo>
                  <a:pt x="1326580" y="29021"/>
                </a:lnTo>
                <a:lnTo>
                  <a:pt x="1326580" y="105718"/>
                </a:lnTo>
                <a:cubicBezTo>
                  <a:pt x="1326580" y="112170"/>
                  <a:pt x="1325080" y="117460"/>
                  <a:pt x="1322081" y="121600"/>
                </a:cubicBezTo>
                <a:cubicBezTo>
                  <a:pt x="1319088" y="125735"/>
                  <a:pt x="1315030" y="128796"/>
                  <a:pt x="1309920" y="130784"/>
                </a:cubicBezTo>
                <a:cubicBezTo>
                  <a:pt x="1304836" y="132771"/>
                  <a:pt x="1299106" y="133762"/>
                  <a:pt x="1292723" y="133762"/>
                </a:cubicBezTo>
                <a:close/>
                <a:moveTo>
                  <a:pt x="1292579" y="90819"/>
                </a:moveTo>
                <a:cubicBezTo>
                  <a:pt x="1296774" y="90819"/>
                  <a:pt x="1300331" y="89842"/>
                  <a:pt x="1303227" y="87888"/>
                </a:cubicBezTo>
                <a:cubicBezTo>
                  <a:pt x="1306157" y="85900"/>
                  <a:pt x="1308372" y="83066"/>
                  <a:pt x="1309871" y="79386"/>
                </a:cubicBezTo>
                <a:cubicBezTo>
                  <a:pt x="1311398" y="75679"/>
                  <a:pt x="1312169" y="71228"/>
                  <a:pt x="1312169" y="66049"/>
                </a:cubicBezTo>
                <a:cubicBezTo>
                  <a:pt x="1312169" y="61007"/>
                  <a:pt x="1311419" y="56556"/>
                  <a:pt x="1309920" y="52718"/>
                </a:cubicBezTo>
                <a:cubicBezTo>
                  <a:pt x="1308420" y="48873"/>
                  <a:pt x="1306225" y="45874"/>
                  <a:pt x="1303323" y="43727"/>
                </a:cubicBezTo>
                <a:cubicBezTo>
                  <a:pt x="1300427" y="41540"/>
                  <a:pt x="1296843" y="40453"/>
                  <a:pt x="1292579" y="40453"/>
                </a:cubicBezTo>
                <a:cubicBezTo>
                  <a:pt x="1288176" y="40453"/>
                  <a:pt x="1284516" y="41595"/>
                  <a:pt x="1281586" y="43872"/>
                </a:cubicBezTo>
                <a:cubicBezTo>
                  <a:pt x="1278649" y="46121"/>
                  <a:pt x="1276434" y="49182"/>
                  <a:pt x="1274942" y="53055"/>
                </a:cubicBezTo>
                <a:cubicBezTo>
                  <a:pt x="1273476" y="56934"/>
                  <a:pt x="1272740" y="61261"/>
                  <a:pt x="1272740" y="66049"/>
                </a:cubicBezTo>
                <a:cubicBezTo>
                  <a:pt x="1272740" y="70967"/>
                  <a:pt x="1273490" y="75287"/>
                  <a:pt x="1274990" y="79001"/>
                </a:cubicBezTo>
                <a:cubicBezTo>
                  <a:pt x="1276489" y="82709"/>
                  <a:pt x="1278704" y="85611"/>
                  <a:pt x="1281635" y="87695"/>
                </a:cubicBezTo>
                <a:cubicBezTo>
                  <a:pt x="1284599" y="89780"/>
                  <a:pt x="1288245" y="90819"/>
                  <a:pt x="1292579" y="90819"/>
                </a:cubicBezTo>
                <a:close/>
                <a:moveTo>
                  <a:pt x="1365175" y="90378"/>
                </a:moveTo>
                <a:lnTo>
                  <a:pt x="1364439" y="95709"/>
                </a:lnTo>
                <a:cubicBezTo>
                  <a:pt x="1363951" y="99616"/>
                  <a:pt x="1363119" y="103688"/>
                  <a:pt x="1361949" y="107919"/>
                </a:cubicBezTo>
                <a:cubicBezTo>
                  <a:pt x="1360807" y="112184"/>
                  <a:pt x="1359618" y="116146"/>
                  <a:pt x="1358380" y="119791"/>
                </a:cubicBezTo>
                <a:cubicBezTo>
                  <a:pt x="1357176" y="123437"/>
                  <a:pt x="1356185" y="126340"/>
                  <a:pt x="1355401" y="128486"/>
                </a:cubicBezTo>
                <a:lnTo>
                  <a:pt x="1345042" y="128486"/>
                </a:lnTo>
                <a:cubicBezTo>
                  <a:pt x="1345468" y="126471"/>
                  <a:pt x="1346053" y="123733"/>
                  <a:pt x="1346803" y="120280"/>
                </a:cubicBezTo>
                <a:cubicBezTo>
                  <a:pt x="1347552" y="116861"/>
                  <a:pt x="1348289" y="113030"/>
                  <a:pt x="1349004" y="108800"/>
                </a:cubicBezTo>
                <a:cubicBezTo>
                  <a:pt x="1349719" y="104562"/>
                  <a:pt x="1350256" y="100249"/>
                  <a:pt x="1350613" y="95854"/>
                </a:cubicBezTo>
                <a:lnTo>
                  <a:pt x="1351102" y="90378"/>
                </a:lnTo>
                <a:lnTo>
                  <a:pt x="1365175" y="90378"/>
                </a:lnTo>
                <a:close/>
                <a:moveTo>
                  <a:pt x="1421773" y="104060"/>
                </a:moveTo>
                <a:lnTo>
                  <a:pt x="1421773" y="4010"/>
                </a:lnTo>
                <a:lnTo>
                  <a:pt x="1436865" y="4010"/>
                </a:lnTo>
                <a:lnTo>
                  <a:pt x="1436865" y="47490"/>
                </a:lnTo>
                <a:lnTo>
                  <a:pt x="1486749" y="47490"/>
                </a:lnTo>
                <a:lnTo>
                  <a:pt x="1486749" y="4010"/>
                </a:lnTo>
                <a:lnTo>
                  <a:pt x="1501888" y="4010"/>
                </a:lnTo>
                <a:lnTo>
                  <a:pt x="1501888" y="104060"/>
                </a:lnTo>
                <a:lnTo>
                  <a:pt x="1486749" y="104060"/>
                </a:lnTo>
                <a:lnTo>
                  <a:pt x="1486749" y="60436"/>
                </a:lnTo>
                <a:lnTo>
                  <a:pt x="1436865" y="60436"/>
                </a:lnTo>
                <a:lnTo>
                  <a:pt x="1436865" y="104060"/>
                </a:lnTo>
                <a:lnTo>
                  <a:pt x="1421773" y="104060"/>
                </a:lnTo>
                <a:close/>
                <a:moveTo>
                  <a:pt x="1544543" y="105718"/>
                </a:moveTo>
                <a:cubicBezTo>
                  <a:pt x="1539783" y="105718"/>
                  <a:pt x="1535484" y="104844"/>
                  <a:pt x="1531645" y="103083"/>
                </a:cubicBezTo>
                <a:cubicBezTo>
                  <a:pt x="1527800" y="101295"/>
                  <a:pt x="1524753" y="98702"/>
                  <a:pt x="1522504" y="95317"/>
                </a:cubicBezTo>
                <a:cubicBezTo>
                  <a:pt x="1520289" y="91926"/>
                  <a:pt x="1519188" y="87778"/>
                  <a:pt x="1519188" y="82860"/>
                </a:cubicBezTo>
                <a:cubicBezTo>
                  <a:pt x="1519188" y="78623"/>
                  <a:pt x="1520000" y="75135"/>
                  <a:pt x="1521630" y="72405"/>
                </a:cubicBezTo>
                <a:cubicBezTo>
                  <a:pt x="1523253" y="69667"/>
                  <a:pt x="1525455" y="67500"/>
                  <a:pt x="1528220" y="65904"/>
                </a:cubicBezTo>
                <a:cubicBezTo>
                  <a:pt x="1530992" y="64308"/>
                  <a:pt x="1534087" y="63105"/>
                  <a:pt x="1537506" y="62293"/>
                </a:cubicBezTo>
                <a:cubicBezTo>
                  <a:pt x="1540924" y="61474"/>
                  <a:pt x="1544412" y="60855"/>
                  <a:pt x="1547961" y="60436"/>
                </a:cubicBezTo>
                <a:cubicBezTo>
                  <a:pt x="1552453" y="59913"/>
                  <a:pt x="1556099" y="59487"/>
                  <a:pt x="1558905" y="59163"/>
                </a:cubicBezTo>
                <a:cubicBezTo>
                  <a:pt x="1561705" y="58806"/>
                  <a:pt x="1563741" y="58235"/>
                  <a:pt x="1565007" y="57450"/>
                </a:cubicBezTo>
                <a:cubicBezTo>
                  <a:pt x="1566279" y="56673"/>
                  <a:pt x="1566912" y="55401"/>
                  <a:pt x="1566912" y="53639"/>
                </a:cubicBezTo>
                <a:lnTo>
                  <a:pt x="1566912" y="53302"/>
                </a:lnTo>
                <a:cubicBezTo>
                  <a:pt x="1566912" y="49031"/>
                  <a:pt x="1565708" y="45729"/>
                  <a:pt x="1563301" y="43384"/>
                </a:cubicBezTo>
                <a:cubicBezTo>
                  <a:pt x="1560921" y="41038"/>
                  <a:pt x="1557372" y="39869"/>
                  <a:pt x="1552653" y="39869"/>
                </a:cubicBezTo>
                <a:cubicBezTo>
                  <a:pt x="1547735" y="39869"/>
                  <a:pt x="1543855" y="40955"/>
                  <a:pt x="1541021" y="43136"/>
                </a:cubicBezTo>
                <a:cubicBezTo>
                  <a:pt x="1538222" y="45289"/>
                  <a:pt x="1536281" y="47683"/>
                  <a:pt x="1535208" y="50324"/>
                </a:cubicBezTo>
                <a:lnTo>
                  <a:pt x="1521479" y="47194"/>
                </a:lnTo>
                <a:cubicBezTo>
                  <a:pt x="1523109" y="42634"/>
                  <a:pt x="1525489" y="38953"/>
                  <a:pt x="1528612" y="36154"/>
                </a:cubicBezTo>
                <a:cubicBezTo>
                  <a:pt x="1531776" y="33320"/>
                  <a:pt x="1535401" y="31270"/>
                  <a:pt x="1539508" y="29997"/>
                </a:cubicBezTo>
                <a:cubicBezTo>
                  <a:pt x="1543614" y="28698"/>
                  <a:pt x="1547927" y="28044"/>
                  <a:pt x="1552453" y="28044"/>
                </a:cubicBezTo>
                <a:cubicBezTo>
                  <a:pt x="1555452" y="28044"/>
                  <a:pt x="1558623" y="28402"/>
                  <a:pt x="1561980" y="29117"/>
                </a:cubicBezTo>
                <a:cubicBezTo>
                  <a:pt x="1565371" y="29805"/>
                  <a:pt x="1568528" y="31071"/>
                  <a:pt x="1571459" y="32928"/>
                </a:cubicBezTo>
                <a:cubicBezTo>
                  <a:pt x="1574424" y="34785"/>
                  <a:pt x="1576852" y="37440"/>
                  <a:pt x="1578736" y="40894"/>
                </a:cubicBezTo>
                <a:cubicBezTo>
                  <a:pt x="1580628" y="44312"/>
                  <a:pt x="1581571" y="48756"/>
                  <a:pt x="1581571" y="54231"/>
                </a:cubicBezTo>
                <a:lnTo>
                  <a:pt x="1581571" y="104060"/>
                </a:lnTo>
                <a:lnTo>
                  <a:pt x="1567304" y="104060"/>
                </a:lnTo>
                <a:lnTo>
                  <a:pt x="1567304" y="93804"/>
                </a:lnTo>
                <a:lnTo>
                  <a:pt x="1566719" y="93804"/>
                </a:lnTo>
                <a:cubicBezTo>
                  <a:pt x="1565777" y="95689"/>
                  <a:pt x="1564360" y="97546"/>
                  <a:pt x="1562469" y="99369"/>
                </a:cubicBezTo>
                <a:cubicBezTo>
                  <a:pt x="1560577" y="101192"/>
                  <a:pt x="1558156" y="102712"/>
                  <a:pt x="1555191" y="103916"/>
                </a:cubicBezTo>
                <a:cubicBezTo>
                  <a:pt x="1552226" y="105119"/>
                  <a:pt x="1548677" y="105718"/>
                  <a:pt x="1544543" y="105718"/>
                </a:cubicBezTo>
                <a:close/>
                <a:moveTo>
                  <a:pt x="1547714" y="93996"/>
                </a:moveTo>
                <a:cubicBezTo>
                  <a:pt x="1551752" y="93996"/>
                  <a:pt x="1555205" y="93199"/>
                  <a:pt x="1558073" y="91603"/>
                </a:cubicBezTo>
                <a:cubicBezTo>
                  <a:pt x="1560969" y="90007"/>
                  <a:pt x="1563170" y="87923"/>
                  <a:pt x="1564670" y="85350"/>
                </a:cubicBezTo>
                <a:cubicBezTo>
                  <a:pt x="1566197" y="82743"/>
                  <a:pt x="1566967" y="79957"/>
                  <a:pt x="1566967" y="76993"/>
                </a:cubicBezTo>
                <a:lnTo>
                  <a:pt x="1566967" y="67321"/>
                </a:lnTo>
                <a:cubicBezTo>
                  <a:pt x="1566444" y="67844"/>
                  <a:pt x="1565433" y="68333"/>
                  <a:pt x="1563934" y="68786"/>
                </a:cubicBezTo>
                <a:cubicBezTo>
                  <a:pt x="1562469" y="69213"/>
                  <a:pt x="1560790" y="69584"/>
                  <a:pt x="1558905" y="69914"/>
                </a:cubicBezTo>
                <a:cubicBezTo>
                  <a:pt x="1557014" y="70203"/>
                  <a:pt x="1555177" y="70478"/>
                  <a:pt x="1553382" y="70740"/>
                </a:cubicBezTo>
                <a:cubicBezTo>
                  <a:pt x="1551593" y="70967"/>
                  <a:pt x="1550094" y="71166"/>
                  <a:pt x="1548890" y="71325"/>
                </a:cubicBezTo>
                <a:cubicBezTo>
                  <a:pt x="1546056" y="71689"/>
                  <a:pt x="1543463" y="72287"/>
                  <a:pt x="1541117" y="73134"/>
                </a:cubicBezTo>
                <a:cubicBezTo>
                  <a:pt x="1538806" y="73980"/>
                  <a:pt x="1536949" y="75204"/>
                  <a:pt x="1535553" y="76800"/>
                </a:cubicBezTo>
                <a:cubicBezTo>
                  <a:pt x="1534184" y="78361"/>
                  <a:pt x="1533496" y="80446"/>
                  <a:pt x="1533496" y="83052"/>
                </a:cubicBezTo>
                <a:cubicBezTo>
                  <a:pt x="1533496" y="86671"/>
                  <a:pt x="1534837" y="89402"/>
                  <a:pt x="1537506" y="91259"/>
                </a:cubicBezTo>
                <a:cubicBezTo>
                  <a:pt x="1540175" y="93082"/>
                  <a:pt x="1543580" y="93996"/>
                  <a:pt x="1547714" y="93996"/>
                </a:cubicBezTo>
                <a:close/>
                <a:moveTo>
                  <a:pt x="1652042" y="59507"/>
                </a:moveTo>
                <a:lnTo>
                  <a:pt x="1652042" y="104060"/>
                </a:lnTo>
                <a:lnTo>
                  <a:pt x="1637439" y="104060"/>
                </a:lnTo>
                <a:lnTo>
                  <a:pt x="1637439" y="29021"/>
                </a:lnTo>
                <a:lnTo>
                  <a:pt x="1651458" y="29021"/>
                </a:lnTo>
                <a:lnTo>
                  <a:pt x="1651458" y="41231"/>
                </a:lnTo>
                <a:lnTo>
                  <a:pt x="1652386" y="41231"/>
                </a:lnTo>
                <a:cubicBezTo>
                  <a:pt x="1654113" y="37262"/>
                  <a:pt x="1656816" y="34070"/>
                  <a:pt x="1660496" y="31655"/>
                </a:cubicBezTo>
                <a:cubicBezTo>
                  <a:pt x="1664211" y="29248"/>
                  <a:pt x="1668888" y="28044"/>
                  <a:pt x="1674528" y="28044"/>
                </a:cubicBezTo>
                <a:cubicBezTo>
                  <a:pt x="1679619" y="28044"/>
                  <a:pt x="1684090" y="29117"/>
                  <a:pt x="1687942" y="31270"/>
                </a:cubicBezTo>
                <a:cubicBezTo>
                  <a:pt x="1691794" y="33382"/>
                  <a:pt x="1694752" y="36546"/>
                  <a:pt x="1696884" y="40742"/>
                </a:cubicBezTo>
                <a:cubicBezTo>
                  <a:pt x="1699016" y="44945"/>
                  <a:pt x="1700048" y="50138"/>
                  <a:pt x="1700048" y="56329"/>
                </a:cubicBezTo>
                <a:lnTo>
                  <a:pt x="1700048" y="104060"/>
                </a:lnTo>
                <a:lnTo>
                  <a:pt x="1685465" y="104060"/>
                </a:lnTo>
                <a:lnTo>
                  <a:pt x="1685465" y="58090"/>
                </a:lnTo>
                <a:cubicBezTo>
                  <a:pt x="1685465" y="52649"/>
                  <a:pt x="1684021" y="48398"/>
                  <a:pt x="1681201" y="45337"/>
                </a:cubicBezTo>
                <a:cubicBezTo>
                  <a:pt x="1678380" y="42242"/>
                  <a:pt x="1674460" y="40694"/>
                  <a:pt x="1669507" y="40694"/>
                </a:cubicBezTo>
                <a:cubicBezTo>
                  <a:pt x="1666136" y="40694"/>
                  <a:pt x="1663131" y="41430"/>
                  <a:pt x="1660496" y="42895"/>
                </a:cubicBezTo>
                <a:cubicBezTo>
                  <a:pt x="1657889" y="44360"/>
                  <a:pt x="1655818" y="46513"/>
                  <a:pt x="1654291" y="49340"/>
                </a:cubicBezTo>
                <a:cubicBezTo>
                  <a:pt x="1652792" y="52147"/>
                  <a:pt x="1652042" y="55531"/>
                  <a:pt x="1652042" y="59507"/>
                </a:cubicBezTo>
                <a:close/>
                <a:moveTo>
                  <a:pt x="1751294" y="105573"/>
                </a:moveTo>
                <a:cubicBezTo>
                  <a:pt x="1744209" y="105573"/>
                  <a:pt x="1738087" y="103964"/>
                  <a:pt x="1732859" y="100738"/>
                </a:cubicBezTo>
                <a:cubicBezTo>
                  <a:pt x="1727631" y="97511"/>
                  <a:pt x="1723504" y="93006"/>
                  <a:pt x="1720615" y="87207"/>
                </a:cubicBezTo>
                <a:cubicBezTo>
                  <a:pt x="1717726" y="81408"/>
                  <a:pt x="1716282" y="74633"/>
                  <a:pt x="1716282" y="66881"/>
                </a:cubicBezTo>
                <a:cubicBezTo>
                  <a:pt x="1716282" y="59101"/>
                  <a:pt x="1717726" y="52291"/>
                  <a:pt x="1720615" y="46458"/>
                </a:cubicBezTo>
                <a:cubicBezTo>
                  <a:pt x="1723504" y="40632"/>
                  <a:pt x="1727631" y="36106"/>
                  <a:pt x="1732859" y="32880"/>
                </a:cubicBezTo>
                <a:cubicBezTo>
                  <a:pt x="1738087" y="29654"/>
                  <a:pt x="1744209" y="28044"/>
                  <a:pt x="1751294" y="28044"/>
                </a:cubicBezTo>
                <a:cubicBezTo>
                  <a:pt x="1758310" y="28044"/>
                  <a:pt x="1764432" y="29654"/>
                  <a:pt x="1769660" y="32880"/>
                </a:cubicBezTo>
                <a:cubicBezTo>
                  <a:pt x="1774956" y="36106"/>
                  <a:pt x="1779015" y="40632"/>
                  <a:pt x="1781904" y="46458"/>
                </a:cubicBezTo>
                <a:cubicBezTo>
                  <a:pt x="1784793" y="52291"/>
                  <a:pt x="1786237" y="59101"/>
                  <a:pt x="1786237" y="66881"/>
                </a:cubicBezTo>
                <a:cubicBezTo>
                  <a:pt x="1786237" y="74633"/>
                  <a:pt x="1784793" y="81408"/>
                  <a:pt x="1781904" y="87207"/>
                </a:cubicBezTo>
                <a:cubicBezTo>
                  <a:pt x="1779015" y="93006"/>
                  <a:pt x="1774956" y="97511"/>
                  <a:pt x="1769660" y="100738"/>
                </a:cubicBezTo>
                <a:cubicBezTo>
                  <a:pt x="1764432" y="103964"/>
                  <a:pt x="1758310" y="105573"/>
                  <a:pt x="1751294" y="105573"/>
                </a:cubicBezTo>
                <a:close/>
                <a:moveTo>
                  <a:pt x="1751294" y="93315"/>
                </a:moveTo>
                <a:cubicBezTo>
                  <a:pt x="1755903" y="93315"/>
                  <a:pt x="1759686" y="92105"/>
                  <a:pt x="1762644" y="89697"/>
                </a:cubicBezTo>
                <a:cubicBezTo>
                  <a:pt x="1765670" y="87290"/>
                  <a:pt x="1767872" y="84077"/>
                  <a:pt x="1769316" y="80074"/>
                </a:cubicBezTo>
                <a:cubicBezTo>
                  <a:pt x="1770761" y="76064"/>
                  <a:pt x="1771517" y="71655"/>
                  <a:pt x="1771517" y="66833"/>
                </a:cubicBezTo>
                <a:cubicBezTo>
                  <a:pt x="1771517" y="62045"/>
                  <a:pt x="1770761" y="57650"/>
                  <a:pt x="1769316" y="53639"/>
                </a:cubicBezTo>
                <a:cubicBezTo>
                  <a:pt x="1767872" y="49602"/>
                  <a:pt x="1765670" y="46362"/>
                  <a:pt x="1762644" y="43920"/>
                </a:cubicBezTo>
                <a:cubicBezTo>
                  <a:pt x="1759686" y="41478"/>
                  <a:pt x="1755903" y="40254"/>
                  <a:pt x="1751294" y="40254"/>
                </a:cubicBezTo>
                <a:cubicBezTo>
                  <a:pt x="1746754" y="40254"/>
                  <a:pt x="1742902" y="41478"/>
                  <a:pt x="1739876" y="43920"/>
                </a:cubicBezTo>
                <a:cubicBezTo>
                  <a:pt x="1736918" y="46362"/>
                  <a:pt x="1734648" y="49602"/>
                  <a:pt x="1733203" y="53639"/>
                </a:cubicBezTo>
                <a:cubicBezTo>
                  <a:pt x="1731759" y="57650"/>
                  <a:pt x="1731071" y="62045"/>
                  <a:pt x="1731071" y="66833"/>
                </a:cubicBezTo>
                <a:cubicBezTo>
                  <a:pt x="1731071" y="71655"/>
                  <a:pt x="1731759" y="76064"/>
                  <a:pt x="1733203" y="80074"/>
                </a:cubicBezTo>
                <a:cubicBezTo>
                  <a:pt x="1734648" y="84077"/>
                  <a:pt x="1736918" y="87290"/>
                  <a:pt x="1739876" y="89697"/>
                </a:cubicBezTo>
                <a:cubicBezTo>
                  <a:pt x="1742902" y="92105"/>
                  <a:pt x="1746754" y="93315"/>
                  <a:pt x="1751294" y="93315"/>
                </a:cubicBezTo>
                <a:close/>
                <a:moveTo>
                  <a:pt x="1802540" y="104060"/>
                </a:moveTo>
                <a:lnTo>
                  <a:pt x="1802540" y="29021"/>
                </a:lnTo>
                <a:lnTo>
                  <a:pt x="1817191" y="29021"/>
                </a:lnTo>
                <a:lnTo>
                  <a:pt x="1817191" y="104060"/>
                </a:lnTo>
                <a:lnTo>
                  <a:pt x="1802540" y="104060"/>
                </a:lnTo>
                <a:close/>
                <a:moveTo>
                  <a:pt x="1809900" y="17444"/>
                </a:moveTo>
                <a:cubicBezTo>
                  <a:pt x="1807355" y="17444"/>
                  <a:pt x="1805223" y="16598"/>
                  <a:pt x="1803365" y="14899"/>
                </a:cubicBezTo>
                <a:cubicBezTo>
                  <a:pt x="1801577" y="13172"/>
                  <a:pt x="1800682" y="11123"/>
                  <a:pt x="1800682" y="8743"/>
                </a:cubicBezTo>
                <a:cubicBezTo>
                  <a:pt x="1800682" y="6335"/>
                  <a:pt x="1801577" y="4285"/>
                  <a:pt x="1803365" y="2593"/>
                </a:cubicBezTo>
                <a:cubicBezTo>
                  <a:pt x="1805223" y="867"/>
                  <a:pt x="1807355" y="0"/>
                  <a:pt x="1809900" y="0"/>
                </a:cubicBezTo>
                <a:cubicBezTo>
                  <a:pt x="1812445" y="0"/>
                  <a:pt x="1814646" y="867"/>
                  <a:pt x="1816435" y="2593"/>
                </a:cubicBezTo>
                <a:cubicBezTo>
                  <a:pt x="1818223" y="4285"/>
                  <a:pt x="1819186" y="6335"/>
                  <a:pt x="1819186" y="8743"/>
                </a:cubicBezTo>
                <a:cubicBezTo>
                  <a:pt x="1819186" y="11123"/>
                  <a:pt x="1818223" y="13172"/>
                  <a:pt x="1816435" y="14899"/>
                </a:cubicBezTo>
                <a:cubicBezTo>
                  <a:pt x="1814646" y="16598"/>
                  <a:pt x="1812445" y="17444"/>
                  <a:pt x="1809900" y="17444"/>
                </a:cubicBezTo>
                <a:close/>
              </a:path>
            </a:pathLst>
          </a:custGeom>
          <a:solidFill>
            <a:srgbClr val="000000">
              <a:alpha val="80000"/>
            </a:srgbClr>
          </a:solidFill>
          <a:ln w="6876" cap="flat">
            <a:noFill/>
            <a:prstDash val="solid"/>
            <a:miter/>
          </a:ln>
        </p:spPr>
        <p:txBody>
          <a:bodyPr rtlCol="0" anchor="ctr"/>
          <a:lstStyle/>
          <a:p>
            <a:endParaRPr lang="en-AS"/>
          </a:p>
        </p:txBody>
      </p:sp>
      <p:sp>
        <p:nvSpPr>
          <p:cNvPr id="92" name="Freeform: Shape 91">
            <a:extLst>
              <a:ext uri="{FF2B5EF4-FFF2-40B4-BE49-F238E27FC236}">
                <a16:creationId xmlns:a16="http://schemas.microsoft.com/office/drawing/2014/main" id="{C925B87D-62D6-BFF5-CEEA-071EC9655F7C}"/>
              </a:ext>
            </a:extLst>
          </p:cNvPr>
          <p:cNvSpPr/>
          <p:nvPr/>
        </p:nvSpPr>
        <p:spPr>
          <a:xfrm>
            <a:off x="1597372" y="5117705"/>
            <a:ext cx="9086677" cy="13757"/>
          </a:xfrm>
          <a:custGeom>
            <a:avLst/>
            <a:gdLst>
              <a:gd name="connsiteX0" fmla="*/ 9086678 w 9086677"/>
              <a:gd name="connsiteY0" fmla="*/ 0 h 13757"/>
              <a:gd name="connsiteX1" fmla="*/ 0 w 9086677"/>
              <a:gd name="connsiteY1" fmla="*/ 0 h 13757"/>
              <a:gd name="connsiteX2" fmla="*/ 0 w 9086677"/>
              <a:gd name="connsiteY2" fmla="*/ 13757 h 13757"/>
              <a:gd name="connsiteX3" fmla="*/ 9086678 w 9086677"/>
              <a:gd name="connsiteY3" fmla="*/ 13757 h 13757"/>
              <a:gd name="connsiteX4" fmla="*/ 9086678 w 9086677"/>
              <a:gd name="connsiteY4" fmla="*/ 0 h 1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6677" h="13757">
                <a:moveTo>
                  <a:pt x="9086678" y="0"/>
                </a:moveTo>
                <a:lnTo>
                  <a:pt x="0" y="0"/>
                </a:lnTo>
                <a:lnTo>
                  <a:pt x="0" y="13757"/>
                </a:lnTo>
                <a:lnTo>
                  <a:pt x="9086678" y="13757"/>
                </a:lnTo>
                <a:lnTo>
                  <a:pt x="9086678" y="0"/>
                </a:lnTo>
                <a:close/>
              </a:path>
            </a:pathLst>
          </a:custGeom>
          <a:solidFill>
            <a:srgbClr val="000000">
              <a:alpha val="30000"/>
            </a:srgbClr>
          </a:solidFill>
          <a:ln w="6876" cap="flat">
            <a:noFill/>
            <a:prstDash val="solid"/>
            <a:miter/>
          </a:ln>
        </p:spPr>
        <p:txBody>
          <a:bodyPr rtlCol="0" anchor="ctr"/>
          <a:lstStyle/>
          <a:p>
            <a:endParaRPr lang="en-AS"/>
          </a:p>
        </p:txBody>
      </p:sp>
      <p:sp>
        <p:nvSpPr>
          <p:cNvPr id="93" name="Freeform: Shape 92">
            <a:extLst>
              <a:ext uri="{FF2B5EF4-FFF2-40B4-BE49-F238E27FC236}">
                <a16:creationId xmlns:a16="http://schemas.microsoft.com/office/drawing/2014/main" id="{E560C94A-EA03-96BC-0684-9A78538DA954}"/>
              </a:ext>
            </a:extLst>
          </p:cNvPr>
          <p:cNvSpPr/>
          <p:nvPr/>
        </p:nvSpPr>
        <p:spPr>
          <a:xfrm>
            <a:off x="1818377" y="4816805"/>
            <a:ext cx="417930" cy="103076"/>
          </a:xfrm>
          <a:custGeom>
            <a:avLst/>
            <a:gdLst>
              <a:gd name="connsiteX0" fmla="*/ 86325 w 417930"/>
              <a:gd name="connsiteY0" fmla="*/ 33905 h 103076"/>
              <a:gd name="connsiteX1" fmla="*/ 71082 w 417930"/>
              <a:gd name="connsiteY1" fmla="*/ 33905 h 103076"/>
              <a:gd name="connsiteX2" fmla="*/ 67809 w 417930"/>
              <a:gd name="connsiteY2" fmla="*/ 25307 h 103076"/>
              <a:gd name="connsiteX3" fmla="*/ 61946 w 417930"/>
              <a:gd name="connsiteY3" fmla="*/ 18999 h 103076"/>
              <a:gd name="connsiteX4" fmla="*/ 54179 w 417930"/>
              <a:gd name="connsiteY4" fmla="*/ 15092 h 103076"/>
              <a:gd name="connsiteX5" fmla="*/ 45141 w 417930"/>
              <a:gd name="connsiteY5" fmla="*/ 13778 h 103076"/>
              <a:gd name="connsiteX6" fmla="*/ 29654 w 417930"/>
              <a:gd name="connsiteY6" fmla="*/ 18125 h 103076"/>
              <a:gd name="connsiteX7" fmla="*/ 18906 w 417930"/>
              <a:gd name="connsiteY7" fmla="*/ 30872 h 103076"/>
              <a:gd name="connsiteX8" fmla="*/ 14998 w 417930"/>
              <a:gd name="connsiteY8" fmla="*/ 51390 h 103076"/>
              <a:gd name="connsiteX9" fmla="*/ 18906 w 417930"/>
              <a:gd name="connsiteY9" fmla="*/ 72006 h 103076"/>
              <a:gd name="connsiteX10" fmla="*/ 29703 w 417930"/>
              <a:gd name="connsiteY10" fmla="*/ 84710 h 103076"/>
              <a:gd name="connsiteX11" fmla="*/ 45092 w 417930"/>
              <a:gd name="connsiteY11" fmla="*/ 89010 h 103076"/>
              <a:gd name="connsiteX12" fmla="*/ 54081 w 417930"/>
              <a:gd name="connsiteY12" fmla="*/ 87737 h 103076"/>
              <a:gd name="connsiteX13" fmla="*/ 61849 w 417930"/>
              <a:gd name="connsiteY13" fmla="*/ 83878 h 103076"/>
              <a:gd name="connsiteX14" fmla="*/ 67711 w 417930"/>
              <a:gd name="connsiteY14" fmla="*/ 77674 h 103076"/>
              <a:gd name="connsiteX15" fmla="*/ 71082 w 417930"/>
              <a:gd name="connsiteY15" fmla="*/ 69172 h 103076"/>
              <a:gd name="connsiteX16" fmla="*/ 86325 w 417930"/>
              <a:gd name="connsiteY16" fmla="*/ 69227 h 103076"/>
              <a:gd name="connsiteX17" fmla="*/ 81586 w 417930"/>
              <a:gd name="connsiteY17" fmla="*/ 82805 h 103076"/>
              <a:gd name="connsiteX18" fmla="*/ 72645 w 417930"/>
              <a:gd name="connsiteY18" fmla="*/ 93453 h 103076"/>
              <a:gd name="connsiteX19" fmla="*/ 60237 w 417930"/>
              <a:gd name="connsiteY19" fmla="*/ 100346 h 103076"/>
              <a:gd name="connsiteX20" fmla="*/ 44995 w 417930"/>
              <a:gd name="connsiteY20" fmla="*/ 102787 h 103076"/>
              <a:gd name="connsiteX21" fmla="*/ 21838 w 417930"/>
              <a:gd name="connsiteY21" fmla="*/ 96631 h 103076"/>
              <a:gd name="connsiteX22" fmla="*/ 5813 w 417930"/>
              <a:gd name="connsiteY22" fmla="*/ 78898 h 103076"/>
              <a:gd name="connsiteX23" fmla="*/ 0 w 417930"/>
              <a:gd name="connsiteY23" fmla="*/ 51390 h 103076"/>
              <a:gd name="connsiteX24" fmla="*/ 5862 w 417930"/>
              <a:gd name="connsiteY24" fmla="*/ 23890 h 103076"/>
              <a:gd name="connsiteX25" fmla="*/ 21886 w 417930"/>
              <a:gd name="connsiteY25" fmla="*/ 6205 h 103076"/>
              <a:gd name="connsiteX26" fmla="*/ 44995 w 417930"/>
              <a:gd name="connsiteY26" fmla="*/ 0 h 103076"/>
              <a:gd name="connsiteX27" fmla="*/ 59845 w 417930"/>
              <a:gd name="connsiteY27" fmla="*/ 2291 h 103076"/>
              <a:gd name="connsiteX28" fmla="*/ 72303 w 417930"/>
              <a:gd name="connsiteY28" fmla="*/ 8935 h 103076"/>
              <a:gd name="connsiteX29" fmla="*/ 81440 w 417930"/>
              <a:gd name="connsiteY29" fmla="*/ 19591 h 103076"/>
              <a:gd name="connsiteX30" fmla="*/ 86325 w 417930"/>
              <a:gd name="connsiteY30" fmla="*/ 33905 h 103076"/>
              <a:gd name="connsiteX31" fmla="*/ 99454 w 417930"/>
              <a:gd name="connsiteY31" fmla="*/ 14363 h 103076"/>
              <a:gd name="connsiteX32" fmla="*/ 99454 w 417930"/>
              <a:gd name="connsiteY32" fmla="*/ 1369 h 103076"/>
              <a:gd name="connsiteX33" fmla="*/ 176889 w 417930"/>
              <a:gd name="connsiteY33" fmla="*/ 1369 h 103076"/>
              <a:gd name="connsiteX34" fmla="*/ 176889 w 417930"/>
              <a:gd name="connsiteY34" fmla="*/ 14363 h 103076"/>
              <a:gd name="connsiteX35" fmla="*/ 145667 w 417930"/>
              <a:gd name="connsiteY35" fmla="*/ 14363 h 103076"/>
              <a:gd name="connsiteX36" fmla="*/ 145667 w 417930"/>
              <a:gd name="connsiteY36" fmla="*/ 101419 h 103076"/>
              <a:gd name="connsiteX37" fmla="*/ 130623 w 417930"/>
              <a:gd name="connsiteY37" fmla="*/ 101419 h 103076"/>
              <a:gd name="connsiteX38" fmla="*/ 130623 w 417930"/>
              <a:gd name="connsiteY38" fmla="*/ 14363 h 103076"/>
              <a:gd name="connsiteX39" fmla="*/ 99454 w 417930"/>
              <a:gd name="connsiteY39" fmla="*/ 14363 h 103076"/>
              <a:gd name="connsiteX40" fmla="*/ 230590 w 417930"/>
              <a:gd name="connsiteY40" fmla="*/ 1369 h 103076"/>
              <a:gd name="connsiteX41" fmla="*/ 230590 w 417930"/>
              <a:gd name="connsiteY41" fmla="*/ 101419 h 103076"/>
              <a:gd name="connsiteX42" fmla="*/ 215444 w 417930"/>
              <a:gd name="connsiteY42" fmla="*/ 101419 h 103076"/>
              <a:gd name="connsiteX43" fmla="*/ 215444 w 417930"/>
              <a:gd name="connsiteY43" fmla="*/ 16509 h 103076"/>
              <a:gd name="connsiteX44" fmla="*/ 214859 w 417930"/>
              <a:gd name="connsiteY44" fmla="*/ 16509 h 103076"/>
              <a:gd name="connsiteX45" fmla="*/ 190921 w 417930"/>
              <a:gd name="connsiteY45" fmla="*/ 32144 h 103076"/>
              <a:gd name="connsiteX46" fmla="*/ 190921 w 417930"/>
              <a:gd name="connsiteY46" fmla="*/ 17685 h 103076"/>
              <a:gd name="connsiteX47" fmla="*/ 215884 w 417930"/>
              <a:gd name="connsiteY47" fmla="*/ 1369 h 103076"/>
              <a:gd name="connsiteX48" fmla="*/ 230590 w 417930"/>
              <a:gd name="connsiteY48" fmla="*/ 1369 h 103076"/>
              <a:gd name="connsiteX49" fmla="*/ 292491 w 417930"/>
              <a:gd name="connsiteY49" fmla="*/ 103077 h 103076"/>
              <a:gd name="connsiteX50" fmla="*/ 272701 w 417930"/>
              <a:gd name="connsiteY50" fmla="*/ 96975 h 103076"/>
              <a:gd name="connsiteX51" fmla="*/ 260148 w 417930"/>
              <a:gd name="connsiteY51" fmla="*/ 79338 h 103076"/>
              <a:gd name="connsiteX52" fmla="*/ 255801 w 417930"/>
              <a:gd name="connsiteY52" fmla="*/ 51439 h 103076"/>
              <a:gd name="connsiteX53" fmla="*/ 260148 w 417930"/>
              <a:gd name="connsiteY53" fmla="*/ 23642 h 103076"/>
              <a:gd name="connsiteX54" fmla="*/ 272750 w 417930"/>
              <a:gd name="connsiteY54" fmla="*/ 6053 h 103076"/>
              <a:gd name="connsiteX55" fmla="*/ 292491 w 417930"/>
              <a:gd name="connsiteY55" fmla="*/ 0 h 103076"/>
              <a:gd name="connsiteX56" fmla="*/ 312178 w 417930"/>
              <a:gd name="connsiteY56" fmla="*/ 6102 h 103076"/>
              <a:gd name="connsiteX57" fmla="*/ 324731 w 417930"/>
              <a:gd name="connsiteY57" fmla="*/ 23690 h 103076"/>
              <a:gd name="connsiteX58" fmla="*/ 329127 w 417930"/>
              <a:gd name="connsiteY58" fmla="*/ 51439 h 103076"/>
              <a:gd name="connsiteX59" fmla="*/ 324780 w 417930"/>
              <a:gd name="connsiteY59" fmla="*/ 79386 h 103076"/>
              <a:gd name="connsiteX60" fmla="*/ 312226 w 417930"/>
              <a:gd name="connsiteY60" fmla="*/ 97023 h 103076"/>
              <a:gd name="connsiteX61" fmla="*/ 292491 w 417930"/>
              <a:gd name="connsiteY61" fmla="*/ 103077 h 103076"/>
              <a:gd name="connsiteX62" fmla="*/ 292491 w 417930"/>
              <a:gd name="connsiteY62" fmla="*/ 90034 h 103076"/>
              <a:gd name="connsiteX63" fmla="*/ 308367 w 417930"/>
              <a:gd name="connsiteY63" fmla="*/ 80116 h 103076"/>
              <a:gd name="connsiteX64" fmla="*/ 314131 w 417930"/>
              <a:gd name="connsiteY64" fmla="*/ 51439 h 103076"/>
              <a:gd name="connsiteX65" fmla="*/ 311490 w 417930"/>
              <a:gd name="connsiteY65" fmla="*/ 30383 h 103076"/>
              <a:gd name="connsiteX66" fmla="*/ 304020 w 417930"/>
              <a:gd name="connsiteY66" fmla="*/ 17293 h 103076"/>
              <a:gd name="connsiteX67" fmla="*/ 292491 w 417930"/>
              <a:gd name="connsiteY67" fmla="*/ 12795 h 103076"/>
              <a:gd name="connsiteX68" fmla="*/ 276609 w 417930"/>
              <a:gd name="connsiteY68" fmla="*/ 22762 h 103076"/>
              <a:gd name="connsiteX69" fmla="*/ 270796 w 417930"/>
              <a:gd name="connsiteY69" fmla="*/ 51439 h 103076"/>
              <a:gd name="connsiteX70" fmla="*/ 273389 w 417930"/>
              <a:gd name="connsiteY70" fmla="*/ 72597 h 103076"/>
              <a:gd name="connsiteX71" fmla="*/ 280860 w 417930"/>
              <a:gd name="connsiteY71" fmla="*/ 85639 h 103076"/>
              <a:gd name="connsiteX72" fmla="*/ 292491 w 417930"/>
              <a:gd name="connsiteY72" fmla="*/ 90034 h 103076"/>
              <a:gd name="connsiteX73" fmla="*/ 381295 w 417930"/>
              <a:gd name="connsiteY73" fmla="*/ 103077 h 103076"/>
              <a:gd name="connsiteX74" fmla="*/ 361505 w 417930"/>
              <a:gd name="connsiteY74" fmla="*/ 96975 h 103076"/>
              <a:gd name="connsiteX75" fmla="*/ 348951 w 417930"/>
              <a:gd name="connsiteY75" fmla="*/ 79338 h 103076"/>
              <a:gd name="connsiteX76" fmla="*/ 344604 w 417930"/>
              <a:gd name="connsiteY76" fmla="*/ 51439 h 103076"/>
              <a:gd name="connsiteX77" fmla="*/ 348951 w 417930"/>
              <a:gd name="connsiteY77" fmla="*/ 23642 h 103076"/>
              <a:gd name="connsiteX78" fmla="*/ 361553 w 417930"/>
              <a:gd name="connsiteY78" fmla="*/ 6053 h 103076"/>
              <a:gd name="connsiteX79" fmla="*/ 381295 w 417930"/>
              <a:gd name="connsiteY79" fmla="*/ 0 h 103076"/>
              <a:gd name="connsiteX80" fmla="*/ 400981 w 417930"/>
              <a:gd name="connsiteY80" fmla="*/ 6102 h 103076"/>
              <a:gd name="connsiteX81" fmla="*/ 413535 w 417930"/>
              <a:gd name="connsiteY81" fmla="*/ 23690 h 103076"/>
              <a:gd name="connsiteX82" fmla="*/ 417930 w 417930"/>
              <a:gd name="connsiteY82" fmla="*/ 51439 h 103076"/>
              <a:gd name="connsiteX83" fmla="*/ 413583 w 417930"/>
              <a:gd name="connsiteY83" fmla="*/ 79386 h 103076"/>
              <a:gd name="connsiteX84" fmla="*/ 401029 w 417930"/>
              <a:gd name="connsiteY84" fmla="*/ 97023 h 103076"/>
              <a:gd name="connsiteX85" fmla="*/ 381295 w 417930"/>
              <a:gd name="connsiteY85" fmla="*/ 103077 h 103076"/>
              <a:gd name="connsiteX86" fmla="*/ 381295 w 417930"/>
              <a:gd name="connsiteY86" fmla="*/ 90034 h 103076"/>
              <a:gd name="connsiteX87" fmla="*/ 397170 w 417930"/>
              <a:gd name="connsiteY87" fmla="*/ 80116 h 103076"/>
              <a:gd name="connsiteX88" fmla="*/ 402935 w 417930"/>
              <a:gd name="connsiteY88" fmla="*/ 51439 h 103076"/>
              <a:gd name="connsiteX89" fmla="*/ 400300 w 417930"/>
              <a:gd name="connsiteY89" fmla="*/ 30383 h 103076"/>
              <a:gd name="connsiteX90" fmla="*/ 392823 w 417930"/>
              <a:gd name="connsiteY90" fmla="*/ 17293 h 103076"/>
              <a:gd name="connsiteX91" fmla="*/ 381295 w 417930"/>
              <a:gd name="connsiteY91" fmla="*/ 12795 h 103076"/>
              <a:gd name="connsiteX92" fmla="*/ 365412 w 417930"/>
              <a:gd name="connsiteY92" fmla="*/ 22762 h 103076"/>
              <a:gd name="connsiteX93" fmla="*/ 359599 w 417930"/>
              <a:gd name="connsiteY93" fmla="*/ 51439 h 103076"/>
              <a:gd name="connsiteX94" fmla="*/ 362192 w 417930"/>
              <a:gd name="connsiteY94" fmla="*/ 72597 h 103076"/>
              <a:gd name="connsiteX95" fmla="*/ 369663 w 417930"/>
              <a:gd name="connsiteY95" fmla="*/ 85639 h 103076"/>
              <a:gd name="connsiteX96" fmla="*/ 381295 w 417930"/>
              <a:gd name="connsiteY96" fmla="*/ 90034 h 10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17930" h="103076">
                <a:moveTo>
                  <a:pt x="86325" y="33905"/>
                </a:moveTo>
                <a:lnTo>
                  <a:pt x="71082" y="33905"/>
                </a:lnTo>
                <a:cubicBezTo>
                  <a:pt x="70496" y="30644"/>
                  <a:pt x="69405" y="27783"/>
                  <a:pt x="67809" y="25307"/>
                </a:cubicBezTo>
                <a:cubicBezTo>
                  <a:pt x="66213" y="22830"/>
                  <a:pt x="64259" y="20725"/>
                  <a:pt x="61946" y="18999"/>
                </a:cubicBezTo>
                <a:cubicBezTo>
                  <a:pt x="59634" y="17279"/>
                  <a:pt x="57045" y="15972"/>
                  <a:pt x="54179" y="15092"/>
                </a:cubicBezTo>
                <a:cubicBezTo>
                  <a:pt x="51346" y="14212"/>
                  <a:pt x="48333" y="13778"/>
                  <a:pt x="45141" y="13778"/>
                </a:cubicBezTo>
                <a:cubicBezTo>
                  <a:pt x="39376" y="13778"/>
                  <a:pt x="34214" y="15223"/>
                  <a:pt x="29654" y="18125"/>
                </a:cubicBezTo>
                <a:cubicBezTo>
                  <a:pt x="25127" y="21021"/>
                  <a:pt x="21545" y="25272"/>
                  <a:pt x="18906" y="30872"/>
                </a:cubicBezTo>
                <a:cubicBezTo>
                  <a:pt x="16301" y="36478"/>
                  <a:pt x="14998" y="43315"/>
                  <a:pt x="14998" y="51390"/>
                </a:cubicBezTo>
                <a:cubicBezTo>
                  <a:pt x="14998" y="59535"/>
                  <a:pt x="16301" y="66406"/>
                  <a:pt x="18906" y="72006"/>
                </a:cubicBezTo>
                <a:cubicBezTo>
                  <a:pt x="21545" y="77612"/>
                  <a:pt x="25143" y="81842"/>
                  <a:pt x="29703" y="84710"/>
                </a:cubicBezTo>
                <a:cubicBezTo>
                  <a:pt x="34262" y="87579"/>
                  <a:pt x="39393" y="89010"/>
                  <a:pt x="45092" y="89010"/>
                </a:cubicBezTo>
                <a:cubicBezTo>
                  <a:pt x="48251" y="89010"/>
                  <a:pt x="51247" y="88583"/>
                  <a:pt x="54081" y="87737"/>
                </a:cubicBezTo>
                <a:cubicBezTo>
                  <a:pt x="56947" y="86863"/>
                  <a:pt x="59537" y="85570"/>
                  <a:pt x="61849" y="83878"/>
                </a:cubicBezTo>
                <a:cubicBezTo>
                  <a:pt x="64161" y="82186"/>
                  <a:pt x="66115" y="80116"/>
                  <a:pt x="67711" y="77674"/>
                </a:cubicBezTo>
                <a:cubicBezTo>
                  <a:pt x="69340" y="75197"/>
                  <a:pt x="70463" y="72370"/>
                  <a:pt x="71082" y="69172"/>
                </a:cubicBezTo>
                <a:lnTo>
                  <a:pt x="86325" y="69227"/>
                </a:lnTo>
                <a:cubicBezTo>
                  <a:pt x="85510" y="74145"/>
                  <a:pt x="83931" y="78671"/>
                  <a:pt x="81586" y="82805"/>
                </a:cubicBezTo>
                <a:cubicBezTo>
                  <a:pt x="79274" y="86912"/>
                  <a:pt x="76293" y="90461"/>
                  <a:pt x="72645" y="93453"/>
                </a:cubicBezTo>
                <a:cubicBezTo>
                  <a:pt x="69031" y="96418"/>
                  <a:pt x="64894" y="98715"/>
                  <a:pt x="60237" y="100346"/>
                </a:cubicBezTo>
                <a:cubicBezTo>
                  <a:pt x="55579" y="101969"/>
                  <a:pt x="50498" y="102787"/>
                  <a:pt x="44995" y="102787"/>
                </a:cubicBezTo>
                <a:cubicBezTo>
                  <a:pt x="36331" y="102787"/>
                  <a:pt x="28612" y="100738"/>
                  <a:pt x="21838" y="96631"/>
                </a:cubicBezTo>
                <a:cubicBezTo>
                  <a:pt x="15063" y="92497"/>
                  <a:pt x="9722" y="86582"/>
                  <a:pt x="5813" y="78898"/>
                </a:cubicBezTo>
                <a:cubicBezTo>
                  <a:pt x="1938" y="71208"/>
                  <a:pt x="0" y="62045"/>
                  <a:pt x="0" y="51390"/>
                </a:cubicBezTo>
                <a:cubicBezTo>
                  <a:pt x="0" y="40708"/>
                  <a:pt x="1954" y="31539"/>
                  <a:pt x="5862" y="23890"/>
                </a:cubicBezTo>
                <a:cubicBezTo>
                  <a:pt x="9770" y="16199"/>
                  <a:pt x="15112" y="10305"/>
                  <a:pt x="21886" y="6205"/>
                </a:cubicBezTo>
                <a:cubicBezTo>
                  <a:pt x="28660" y="2064"/>
                  <a:pt x="36363" y="0"/>
                  <a:pt x="44995" y="0"/>
                </a:cubicBezTo>
                <a:cubicBezTo>
                  <a:pt x="50303" y="0"/>
                  <a:pt x="55253" y="764"/>
                  <a:pt x="59845" y="2291"/>
                </a:cubicBezTo>
                <a:cubicBezTo>
                  <a:pt x="64471" y="3790"/>
                  <a:pt x="68623" y="6005"/>
                  <a:pt x="72303" y="8935"/>
                </a:cubicBezTo>
                <a:cubicBezTo>
                  <a:pt x="75984" y="11838"/>
                  <a:pt x="79029" y="15388"/>
                  <a:pt x="81440" y="19591"/>
                </a:cubicBezTo>
                <a:cubicBezTo>
                  <a:pt x="83849" y="23759"/>
                  <a:pt x="85478" y="28526"/>
                  <a:pt x="86325" y="33905"/>
                </a:cubicBezTo>
                <a:close/>
                <a:moveTo>
                  <a:pt x="99454" y="14363"/>
                </a:moveTo>
                <a:lnTo>
                  <a:pt x="99454" y="1369"/>
                </a:lnTo>
                <a:lnTo>
                  <a:pt x="176889" y="1369"/>
                </a:lnTo>
                <a:lnTo>
                  <a:pt x="176889" y="14363"/>
                </a:lnTo>
                <a:lnTo>
                  <a:pt x="145667" y="14363"/>
                </a:lnTo>
                <a:lnTo>
                  <a:pt x="145667" y="101419"/>
                </a:lnTo>
                <a:lnTo>
                  <a:pt x="130623" y="101419"/>
                </a:lnTo>
                <a:lnTo>
                  <a:pt x="130623" y="14363"/>
                </a:lnTo>
                <a:lnTo>
                  <a:pt x="99454" y="14363"/>
                </a:lnTo>
                <a:close/>
                <a:moveTo>
                  <a:pt x="230590" y="1369"/>
                </a:moveTo>
                <a:lnTo>
                  <a:pt x="230590" y="101419"/>
                </a:lnTo>
                <a:lnTo>
                  <a:pt x="215444" y="101419"/>
                </a:lnTo>
                <a:lnTo>
                  <a:pt x="215444" y="16509"/>
                </a:lnTo>
                <a:lnTo>
                  <a:pt x="214859" y="16509"/>
                </a:lnTo>
                <a:lnTo>
                  <a:pt x="190921" y="32144"/>
                </a:lnTo>
                <a:lnTo>
                  <a:pt x="190921" y="17685"/>
                </a:lnTo>
                <a:lnTo>
                  <a:pt x="215884" y="1369"/>
                </a:lnTo>
                <a:lnTo>
                  <a:pt x="230590" y="1369"/>
                </a:lnTo>
                <a:close/>
                <a:moveTo>
                  <a:pt x="292491" y="103077"/>
                </a:moveTo>
                <a:cubicBezTo>
                  <a:pt x="284767" y="103049"/>
                  <a:pt x="278177" y="101013"/>
                  <a:pt x="272701" y="96975"/>
                </a:cubicBezTo>
                <a:cubicBezTo>
                  <a:pt x="267233" y="92938"/>
                  <a:pt x="263044" y="87056"/>
                  <a:pt x="260148" y="79338"/>
                </a:cubicBezTo>
                <a:cubicBezTo>
                  <a:pt x="257245" y="71621"/>
                  <a:pt x="255801" y="62320"/>
                  <a:pt x="255801" y="51439"/>
                </a:cubicBezTo>
                <a:cubicBezTo>
                  <a:pt x="255801" y="40598"/>
                  <a:pt x="257245" y="31332"/>
                  <a:pt x="260148" y="23642"/>
                </a:cubicBezTo>
                <a:cubicBezTo>
                  <a:pt x="263078" y="15958"/>
                  <a:pt x="267281" y="10091"/>
                  <a:pt x="272750" y="6053"/>
                </a:cubicBezTo>
                <a:cubicBezTo>
                  <a:pt x="278253" y="2016"/>
                  <a:pt x="284835" y="0"/>
                  <a:pt x="292491" y="0"/>
                </a:cubicBezTo>
                <a:cubicBezTo>
                  <a:pt x="300140" y="0"/>
                  <a:pt x="306703" y="2036"/>
                  <a:pt x="312178" y="6102"/>
                </a:cubicBezTo>
                <a:cubicBezTo>
                  <a:pt x="317646" y="10146"/>
                  <a:pt x="321836" y="16007"/>
                  <a:pt x="324731" y="23690"/>
                </a:cubicBezTo>
                <a:cubicBezTo>
                  <a:pt x="327662" y="31346"/>
                  <a:pt x="329127" y="40598"/>
                  <a:pt x="329127" y="51439"/>
                </a:cubicBezTo>
                <a:cubicBezTo>
                  <a:pt x="329127" y="62355"/>
                  <a:pt x="327682" y="71669"/>
                  <a:pt x="324780" y="79386"/>
                </a:cubicBezTo>
                <a:cubicBezTo>
                  <a:pt x="321884" y="87070"/>
                  <a:pt x="317695" y="92951"/>
                  <a:pt x="312226" y="97023"/>
                </a:cubicBezTo>
                <a:cubicBezTo>
                  <a:pt x="306751" y="101061"/>
                  <a:pt x="300175" y="103077"/>
                  <a:pt x="292491" y="103077"/>
                </a:cubicBezTo>
                <a:close/>
                <a:moveTo>
                  <a:pt x="292491" y="90034"/>
                </a:moveTo>
                <a:cubicBezTo>
                  <a:pt x="299260" y="90034"/>
                  <a:pt x="304556" y="86733"/>
                  <a:pt x="308367" y="80116"/>
                </a:cubicBezTo>
                <a:cubicBezTo>
                  <a:pt x="312212" y="73505"/>
                  <a:pt x="314131" y="63951"/>
                  <a:pt x="314131" y="51439"/>
                </a:cubicBezTo>
                <a:cubicBezTo>
                  <a:pt x="314131" y="43136"/>
                  <a:pt x="313251" y="36120"/>
                  <a:pt x="311490" y="30383"/>
                </a:cubicBezTo>
                <a:cubicBezTo>
                  <a:pt x="309764" y="24619"/>
                  <a:pt x="307273" y="20258"/>
                  <a:pt x="304020" y="17293"/>
                </a:cubicBezTo>
                <a:cubicBezTo>
                  <a:pt x="300794" y="14294"/>
                  <a:pt x="296949" y="12795"/>
                  <a:pt x="292491" y="12795"/>
                </a:cubicBezTo>
                <a:cubicBezTo>
                  <a:pt x="285743" y="12795"/>
                  <a:pt x="280454" y="16117"/>
                  <a:pt x="276609" y="22762"/>
                </a:cubicBezTo>
                <a:cubicBezTo>
                  <a:pt x="272770" y="29406"/>
                  <a:pt x="270830" y="38968"/>
                  <a:pt x="270796" y="51439"/>
                </a:cubicBezTo>
                <a:cubicBezTo>
                  <a:pt x="270796" y="59775"/>
                  <a:pt x="271663" y="66833"/>
                  <a:pt x="273389" y="72597"/>
                </a:cubicBezTo>
                <a:cubicBezTo>
                  <a:pt x="275143" y="78327"/>
                  <a:pt x="277633" y="82675"/>
                  <a:pt x="280860" y="85639"/>
                </a:cubicBezTo>
                <a:cubicBezTo>
                  <a:pt x="284086" y="88570"/>
                  <a:pt x="287958" y="90034"/>
                  <a:pt x="292491" y="90034"/>
                </a:cubicBezTo>
                <a:close/>
                <a:moveTo>
                  <a:pt x="381295" y="103077"/>
                </a:moveTo>
                <a:cubicBezTo>
                  <a:pt x="373577" y="103049"/>
                  <a:pt x="366980" y="101013"/>
                  <a:pt x="361505" y="96975"/>
                </a:cubicBezTo>
                <a:cubicBezTo>
                  <a:pt x="356036" y="92938"/>
                  <a:pt x="351847" y="87056"/>
                  <a:pt x="348951" y="79338"/>
                </a:cubicBezTo>
                <a:cubicBezTo>
                  <a:pt x="346055" y="71621"/>
                  <a:pt x="344604" y="62320"/>
                  <a:pt x="344604" y="51439"/>
                </a:cubicBezTo>
                <a:cubicBezTo>
                  <a:pt x="344604" y="40598"/>
                  <a:pt x="346055" y="31332"/>
                  <a:pt x="348951" y="23642"/>
                </a:cubicBezTo>
                <a:cubicBezTo>
                  <a:pt x="351881" y="15958"/>
                  <a:pt x="356084" y="10091"/>
                  <a:pt x="361553" y="6053"/>
                </a:cubicBezTo>
                <a:cubicBezTo>
                  <a:pt x="367063" y="2016"/>
                  <a:pt x="373639" y="0"/>
                  <a:pt x="381295" y="0"/>
                </a:cubicBezTo>
                <a:cubicBezTo>
                  <a:pt x="388944" y="0"/>
                  <a:pt x="395506" y="2036"/>
                  <a:pt x="400981" y="6102"/>
                </a:cubicBezTo>
                <a:cubicBezTo>
                  <a:pt x="406450" y="10146"/>
                  <a:pt x="410639" y="16007"/>
                  <a:pt x="413535" y="23690"/>
                </a:cubicBezTo>
                <a:cubicBezTo>
                  <a:pt x="416465" y="31346"/>
                  <a:pt x="417930" y="40598"/>
                  <a:pt x="417930" y="51439"/>
                </a:cubicBezTo>
                <a:cubicBezTo>
                  <a:pt x="417930" y="62355"/>
                  <a:pt x="416486" y="71669"/>
                  <a:pt x="413583" y="79386"/>
                </a:cubicBezTo>
                <a:cubicBezTo>
                  <a:pt x="410687" y="87070"/>
                  <a:pt x="406498" y="92951"/>
                  <a:pt x="401029" y="97023"/>
                </a:cubicBezTo>
                <a:cubicBezTo>
                  <a:pt x="395561" y="101061"/>
                  <a:pt x="388978" y="103077"/>
                  <a:pt x="381295" y="103077"/>
                </a:cubicBezTo>
                <a:close/>
                <a:moveTo>
                  <a:pt x="381295" y="90034"/>
                </a:moveTo>
                <a:cubicBezTo>
                  <a:pt x="388070" y="90034"/>
                  <a:pt x="393360" y="86733"/>
                  <a:pt x="397170" y="80116"/>
                </a:cubicBezTo>
                <a:cubicBezTo>
                  <a:pt x="401015" y="73505"/>
                  <a:pt x="402935" y="63951"/>
                  <a:pt x="402935" y="51439"/>
                </a:cubicBezTo>
                <a:cubicBezTo>
                  <a:pt x="402935" y="43136"/>
                  <a:pt x="402054" y="36120"/>
                  <a:pt x="400300" y="30383"/>
                </a:cubicBezTo>
                <a:cubicBezTo>
                  <a:pt x="398574" y="24619"/>
                  <a:pt x="396077" y="20258"/>
                  <a:pt x="392823" y="17293"/>
                </a:cubicBezTo>
                <a:cubicBezTo>
                  <a:pt x="389597" y="14294"/>
                  <a:pt x="385752" y="12795"/>
                  <a:pt x="381295" y="12795"/>
                </a:cubicBezTo>
                <a:cubicBezTo>
                  <a:pt x="374553" y="12795"/>
                  <a:pt x="369257" y="16117"/>
                  <a:pt x="365412" y="22762"/>
                </a:cubicBezTo>
                <a:cubicBezTo>
                  <a:pt x="361573" y="29406"/>
                  <a:pt x="359634" y="38968"/>
                  <a:pt x="359599" y="51439"/>
                </a:cubicBezTo>
                <a:cubicBezTo>
                  <a:pt x="359599" y="59775"/>
                  <a:pt x="360466" y="66833"/>
                  <a:pt x="362192" y="72597"/>
                </a:cubicBezTo>
                <a:cubicBezTo>
                  <a:pt x="363947" y="78327"/>
                  <a:pt x="366443" y="82675"/>
                  <a:pt x="369663" y="85639"/>
                </a:cubicBezTo>
                <a:cubicBezTo>
                  <a:pt x="372889" y="88570"/>
                  <a:pt x="376768" y="90034"/>
                  <a:pt x="381295" y="90034"/>
                </a:cubicBezTo>
                <a:close/>
              </a:path>
            </a:pathLst>
          </a:custGeom>
          <a:solidFill>
            <a:srgbClr val="000000">
              <a:alpha val="80000"/>
            </a:srgbClr>
          </a:solidFill>
          <a:ln w="6876" cap="flat">
            <a:noFill/>
            <a:prstDash val="solid"/>
            <a:miter/>
          </a:ln>
        </p:spPr>
        <p:txBody>
          <a:bodyPr rtlCol="0" anchor="ctr"/>
          <a:lstStyle/>
          <a:p>
            <a:endParaRPr lang="en-AS"/>
          </a:p>
        </p:txBody>
      </p:sp>
      <p:sp>
        <p:nvSpPr>
          <p:cNvPr id="94" name="Freeform: Shape 93">
            <a:extLst>
              <a:ext uri="{FF2B5EF4-FFF2-40B4-BE49-F238E27FC236}">
                <a16:creationId xmlns:a16="http://schemas.microsoft.com/office/drawing/2014/main" id="{8380CB5D-FA8D-6AD6-9CEE-FCBF19EC4ABC}"/>
              </a:ext>
            </a:extLst>
          </p:cNvPr>
          <p:cNvSpPr/>
          <p:nvPr/>
        </p:nvSpPr>
        <p:spPr>
          <a:xfrm>
            <a:off x="2660795" y="4827922"/>
            <a:ext cx="809202" cy="105717"/>
          </a:xfrm>
          <a:custGeom>
            <a:avLst/>
            <a:gdLst>
              <a:gd name="connsiteX0" fmla="*/ 0 w 809202"/>
              <a:gd name="connsiteY0" fmla="*/ 104060 h 105717"/>
              <a:gd name="connsiteX1" fmla="*/ 0 w 809202"/>
              <a:gd name="connsiteY1" fmla="*/ 4010 h 105717"/>
              <a:gd name="connsiteX2" fmla="*/ 35666 w 809202"/>
              <a:gd name="connsiteY2" fmla="*/ 4010 h 105717"/>
              <a:gd name="connsiteX3" fmla="*/ 55008 w 809202"/>
              <a:gd name="connsiteY3" fmla="*/ 8254 h 105717"/>
              <a:gd name="connsiteX4" fmla="*/ 66489 w 809202"/>
              <a:gd name="connsiteY4" fmla="*/ 19886 h 105717"/>
              <a:gd name="connsiteX5" fmla="*/ 70300 w 809202"/>
              <a:gd name="connsiteY5" fmla="*/ 36395 h 105717"/>
              <a:gd name="connsiteX6" fmla="*/ 66441 w 809202"/>
              <a:gd name="connsiteY6" fmla="*/ 53007 h 105717"/>
              <a:gd name="connsiteX7" fmla="*/ 54912 w 809202"/>
              <a:gd name="connsiteY7" fmla="*/ 64632 h 105717"/>
              <a:gd name="connsiteX8" fmla="*/ 35618 w 809202"/>
              <a:gd name="connsiteY8" fmla="*/ 68883 h 105717"/>
              <a:gd name="connsiteX9" fmla="*/ 11088 w 809202"/>
              <a:gd name="connsiteY9" fmla="*/ 68883 h 105717"/>
              <a:gd name="connsiteX10" fmla="*/ 11088 w 809202"/>
              <a:gd name="connsiteY10" fmla="*/ 56088 h 105717"/>
              <a:gd name="connsiteX11" fmla="*/ 34249 w 809202"/>
              <a:gd name="connsiteY11" fmla="*/ 56088 h 105717"/>
              <a:gd name="connsiteX12" fmla="*/ 46218 w 809202"/>
              <a:gd name="connsiteY12" fmla="*/ 53543 h 105717"/>
              <a:gd name="connsiteX13" fmla="*/ 52959 w 809202"/>
              <a:gd name="connsiteY13" fmla="*/ 46513 h 105717"/>
              <a:gd name="connsiteX14" fmla="*/ 55105 w 809202"/>
              <a:gd name="connsiteY14" fmla="*/ 36395 h 105717"/>
              <a:gd name="connsiteX15" fmla="*/ 52959 w 809202"/>
              <a:gd name="connsiteY15" fmla="*/ 26331 h 105717"/>
              <a:gd name="connsiteX16" fmla="*/ 46169 w 809202"/>
              <a:gd name="connsiteY16" fmla="*/ 19446 h 105717"/>
              <a:gd name="connsiteX17" fmla="*/ 34049 w 809202"/>
              <a:gd name="connsiteY17" fmla="*/ 16956 h 105717"/>
              <a:gd name="connsiteX18" fmla="*/ 15099 w 809202"/>
              <a:gd name="connsiteY18" fmla="*/ 16956 h 105717"/>
              <a:gd name="connsiteX19" fmla="*/ 15099 w 809202"/>
              <a:gd name="connsiteY19" fmla="*/ 104060 h 105717"/>
              <a:gd name="connsiteX20" fmla="*/ 0 w 809202"/>
              <a:gd name="connsiteY20" fmla="*/ 104060 h 105717"/>
              <a:gd name="connsiteX21" fmla="*/ 101432 w 809202"/>
              <a:gd name="connsiteY21" fmla="*/ 59507 h 105717"/>
              <a:gd name="connsiteX22" fmla="*/ 101432 w 809202"/>
              <a:gd name="connsiteY22" fmla="*/ 104060 h 105717"/>
              <a:gd name="connsiteX23" fmla="*/ 86829 w 809202"/>
              <a:gd name="connsiteY23" fmla="*/ 104060 h 105717"/>
              <a:gd name="connsiteX24" fmla="*/ 86829 w 809202"/>
              <a:gd name="connsiteY24" fmla="*/ 4010 h 105717"/>
              <a:gd name="connsiteX25" fmla="*/ 101240 w 809202"/>
              <a:gd name="connsiteY25" fmla="*/ 4010 h 105717"/>
              <a:gd name="connsiteX26" fmla="*/ 101240 w 809202"/>
              <a:gd name="connsiteY26" fmla="*/ 41231 h 105717"/>
              <a:gd name="connsiteX27" fmla="*/ 102168 w 809202"/>
              <a:gd name="connsiteY27" fmla="*/ 41231 h 105717"/>
              <a:gd name="connsiteX28" fmla="*/ 110230 w 809202"/>
              <a:gd name="connsiteY28" fmla="*/ 31607 h 105717"/>
              <a:gd name="connsiteX29" fmla="*/ 124393 w 809202"/>
              <a:gd name="connsiteY29" fmla="*/ 28044 h 105717"/>
              <a:gd name="connsiteX30" fmla="*/ 137875 w 809202"/>
              <a:gd name="connsiteY30" fmla="*/ 31222 h 105717"/>
              <a:gd name="connsiteX31" fmla="*/ 146866 w 809202"/>
              <a:gd name="connsiteY31" fmla="*/ 40694 h 105717"/>
              <a:gd name="connsiteX32" fmla="*/ 150092 w 809202"/>
              <a:gd name="connsiteY32" fmla="*/ 56329 h 105717"/>
              <a:gd name="connsiteX33" fmla="*/ 150092 w 809202"/>
              <a:gd name="connsiteY33" fmla="*/ 104060 h 105717"/>
              <a:gd name="connsiteX34" fmla="*/ 135482 w 809202"/>
              <a:gd name="connsiteY34" fmla="*/ 104060 h 105717"/>
              <a:gd name="connsiteX35" fmla="*/ 135482 w 809202"/>
              <a:gd name="connsiteY35" fmla="*/ 58090 h 105717"/>
              <a:gd name="connsiteX36" fmla="*/ 131231 w 809202"/>
              <a:gd name="connsiteY36" fmla="*/ 45289 h 105717"/>
              <a:gd name="connsiteX37" fmla="*/ 119413 w 809202"/>
              <a:gd name="connsiteY37" fmla="*/ 40694 h 105717"/>
              <a:gd name="connsiteX38" fmla="*/ 110127 w 809202"/>
              <a:gd name="connsiteY38" fmla="*/ 42895 h 105717"/>
              <a:gd name="connsiteX39" fmla="*/ 103730 w 809202"/>
              <a:gd name="connsiteY39" fmla="*/ 49340 h 105717"/>
              <a:gd name="connsiteX40" fmla="*/ 101432 w 809202"/>
              <a:gd name="connsiteY40" fmla="*/ 59507 h 105717"/>
              <a:gd name="connsiteX41" fmla="*/ 191419 w 809202"/>
              <a:gd name="connsiteY41" fmla="*/ 105718 h 105717"/>
              <a:gd name="connsiteX42" fmla="*/ 178521 w 809202"/>
              <a:gd name="connsiteY42" fmla="*/ 103083 h 105717"/>
              <a:gd name="connsiteX43" fmla="*/ 169386 w 809202"/>
              <a:gd name="connsiteY43" fmla="*/ 95317 h 105717"/>
              <a:gd name="connsiteX44" fmla="*/ 166064 w 809202"/>
              <a:gd name="connsiteY44" fmla="*/ 82860 h 105717"/>
              <a:gd name="connsiteX45" fmla="*/ 168513 w 809202"/>
              <a:gd name="connsiteY45" fmla="*/ 72405 h 105717"/>
              <a:gd name="connsiteX46" fmla="*/ 175103 w 809202"/>
              <a:gd name="connsiteY46" fmla="*/ 65904 h 105717"/>
              <a:gd name="connsiteX47" fmla="*/ 184389 w 809202"/>
              <a:gd name="connsiteY47" fmla="*/ 62293 h 105717"/>
              <a:gd name="connsiteX48" fmla="*/ 194844 w 809202"/>
              <a:gd name="connsiteY48" fmla="*/ 60436 h 105717"/>
              <a:gd name="connsiteX49" fmla="*/ 205788 w 809202"/>
              <a:gd name="connsiteY49" fmla="*/ 59163 h 105717"/>
              <a:gd name="connsiteX50" fmla="*/ 211889 w 809202"/>
              <a:gd name="connsiteY50" fmla="*/ 57450 h 105717"/>
              <a:gd name="connsiteX51" fmla="*/ 213795 w 809202"/>
              <a:gd name="connsiteY51" fmla="*/ 53639 h 105717"/>
              <a:gd name="connsiteX52" fmla="*/ 213795 w 809202"/>
              <a:gd name="connsiteY52" fmla="*/ 53302 h 105717"/>
              <a:gd name="connsiteX53" fmla="*/ 210184 w 809202"/>
              <a:gd name="connsiteY53" fmla="*/ 43384 h 105717"/>
              <a:gd name="connsiteX54" fmla="*/ 199529 w 809202"/>
              <a:gd name="connsiteY54" fmla="*/ 39869 h 105717"/>
              <a:gd name="connsiteX55" fmla="*/ 187904 w 809202"/>
              <a:gd name="connsiteY55" fmla="*/ 43136 h 105717"/>
              <a:gd name="connsiteX56" fmla="*/ 182091 w 809202"/>
              <a:gd name="connsiteY56" fmla="*/ 50324 h 105717"/>
              <a:gd name="connsiteX57" fmla="*/ 168361 w 809202"/>
              <a:gd name="connsiteY57" fmla="*/ 47194 h 105717"/>
              <a:gd name="connsiteX58" fmla="*/ 175495 w 809202"/>
              <a:gd name="connsiteY58" fmla="*/ 36154 h 105717"/>
              <a:gd name="connsiteX59" fmla="*/ 186390 w 809202"/>
              <a:gd name="connsiteY59" fmla="*/ 29997 h 105717"/>
              <a:gd name="connsiteX60" fmla="*/ 199336 w 809202"/>
              <a:gd name="connsiteY60" fmla="*/ 28044 h 105717"/>
              <a:gd name="connsiteX61" fmla="*/ 208863 w 809202"/>
              <a:gd name="connsiteY61" fmla="*/ 29117 h 105717"/>
              <a:gd name="connsiteX62" fmla="*/ 218342 w 809202"/>
              <a:gd name="connsiteY62" fmla="*/ 32928 h 105717"/>
              <a:gd name="connsiteX63" fmla="*/ 225619 w 809202"/>
              <a:gd name="connsiteY63" fmla="*/ 40894 h 105717"/>
              <a:gd name="connsiteX64" fmla="*/ 228453 w 809202"/>
              <a:gd name="connsiteY64" fmla="*/ 54231 h 105717"/>
              <a:gd name="connsiteX65" fmla="*/ 228453 w 809202"/>
              <a:gd name="connsiteY65" fmla="*/ 104060 h 105717"/>
              <a:gd name="connsiteX66" fmla="*/ 214187 w 809202"/>
              <a:gd name="connsiteY66" fmla="*/ 104060 h 105717"/>
              <a:gd name="connsiteX67" fmla="*/ 214187 w 809202"/>
              <a:gd name="connsiteY67" fmla="*/ 93804 h 105717"/>
              <a:gd name="connsiteX68" fmla="*/ 213602 w 809202"/>
              <a:gd name="connsiteY68" fmla="*/ 93804 h 105717"/>
              <a:gd name="connsiteX69" fmla="*/ 209351 w 809202"/>
              <a:gd name="connsiteY69" fmla="*/ 99369 h 105717"/>
              <a:gd name="connsiteX70" fmla="*/ 202074 w 809202"/>
              <a:gd name="connsiteY70" fmla="*/ 103916 h 105717"/>
              <a:gd name="connsiteX71" fmla="*/ 191419 w 809202"/>
              <a:gd name="connsiteY71" fmla="*/ 105718 h 105717"/>
              <a:gd name="connsiteX72" fmla="*/ 194597 w 809202"/>
              <a:gd name="connsiteY72" fmla="*/ 93996 h 105717"/>
              <a:gd name="connsiteX73" fmla="*/ 204956 w 809202"/>
              <a:gd name="connsiteY73" fmla="*/ 91603 h 105717"/>
              <a:gd name="connsiteX74" fmla="*/ 211552 w 809202"/>
              <a:gd name="connsiteY74" fmla="*/ 85350 h 105717"/>
              <a:gd name="connsiteX75" fmla="*/ 213843 w 809202"/>
              <a:gd name="connsiteY75" fmla="*/ 76993 h 105717"/>
              <a:gd name="connsiteX76" fmla="*/ 213843 w 809202"/>
              <a:gd name="connsiteY76" fmla="*/ 67321 h 105717"/>
              <a:gd name="connsiteX77" fmla="*/ 210816 w 809202"/>
              <a:gd name="connsiteY77" fmla="*/ 68786 h 105717"/>
              <a:gd name="connsiteX78" fmla="*/ 205788 w 809202"/>
              <a:gd name="connsiteY78" fmla="*/ 69914 h 105717"/>
              <a:gd name="connsiteX79" fmla="*/ 200265 w 809202"/>
              <a:gd name="connsiteY79" fmla="*/ 70740 h 105717"/>
              <a:gd name="connsiteX80" fmla="*/ 195773 w 809202"/>
              <a:gd name="connsiteY80" fmla="*/ 71325 h 105717"/>
              <a:gd name="connsiteX81" fmla="*/ 188000 w 809202"/>
              <a:gd name="connsiteY81" fmla="*/ 73134 h 105717"/>
              <a:gd name="connsiteX82" fmla="*/ 182435 w 809202"/>
              <a:gd name="connsiteY82" fmla="*/ 76800 h 105717"/>
              <a:gd name="connsiteX83" fmla="*/ 180378 w 809202"/>
              <a:gd name="connsiteY83" fmla="*/ 83052 h 105717"/>
              <a:gd name="connsiteX84" fmla="*/ 184389 w 809202"/>
              <a:gd name="connsiteY84" fmla="*/ 91259 h 105717"/>
              <a:gd name="connsiteX85" fmla="*/ 194597 w 809202"/>
              <a:gd name="connsiteY85" fmla="*/ 93996 h 105717"/>
              <a:gd name="connsiteX86" fmla="*/ 247906 w 809202"/>
              <a:gd name="connsiteY86" fmla="*/ 104060 h 105717"/>
              <a:gd name="connsiteX87" fmla="*/ 247906 w 809202"/>
              <a:gd name="connsiteY87" fmla="*/ 29021 h 105717"/>
              <a:gd name="connsiteX88" fmla="*/ 261932 w 809202"/>
              <a:gd name="connsiteY88" fmla="*/ 29021 h 105717"/>
              <a:gd name="connsiteX89" fmla="*/ 261932 w 809202"/>
              <a:gd name="connsiteY89" fmla="*/ 41231 h 105717"/>
              <a:gd name="connsiteX90" fmla="*/ 262860 w 809202"/>
              <a:gd name="connsiteY90" fmla="*/ 41231 h 105717"/>
              <a:gd name="connsiteX91" fmla="*/ 270530 w 809202"/>
              <a:gd name="connsiteY91" fmla="*/ 31559 h 105717"/>
              <a:gd name="connsiteX92" fmla="*/ 283283 w 809202"/>
              <a:gd name="connsiteY92" fmla="*/ 28044 h 105717"/>
              <a:gd name="connsiteX93" fmla="*/ 295885 w 809202"/>
              <a:gd name="connsiteY93" fmla="*/ 31559 h 105717"/>
              <a:gd name="connsiteX94" fmla="*/ 303458 w 809202"/>
              <a:gd name="connsiteY94" fmla="*/ 41231 h 105717"/>
              <a:gd name="connsiteX95" fmla="*/ 304235 w 809202"/>
              <a:gd name="connsiteY95" fmla="*/ 41231 h 105717"/>
              <a:gd name="connsiteX96" fmla="*/ 312785 w 809202"/>
              <a:gd name="connsiteY96" fmla="*/ 31655 h 105717"/>
              <a:gd name="connsiteX97" fmla="*/ 326763 w 809202"/>
              <a:gd name="connsiteY97" fmla="*/ 28044 h 105717"/>
              <a:gd name="connsiteX98" fmla="*/ 343416 w 809202"/>
              <a:gd name="connsiteY98" fmla="*/ 34441 h 105717"/>
              <a:gd name="connsiteX99" fmla="*/ 349916 w 809202"/>
              <a:gd name="connsiteY99" fmla="*/ 53743 h 105717"/>
              <a:gd name="connsiteX100" fmla="*/ 349916 w 809202"/>
              <a:gd name="connsiteY100" fmla="*/ 104060 h 105717"/>
              <a:gd name="connsiteX101" fmla="*/ 335306 w 809202"/>
              <a:gd name="connsiteY101" fmla="*/ 104060 h 105717"/>
              <a:gd name="connsiteX102" fmla="*/ 335306 w 809202"/>
              <a:gd name="connsiteY102" fmla="*/ 55111 h 105717"/>
              <a:gd name="connsiteX103" fmla="*/ 331158 w 809202"/>
              <a:gd name="connsiteY103" fmla="*/ 44065 h 105717"/>
              <a:gd name="connsiteX104" fmla="*/ 321239 w 809202"/>
              <a:gd name="connsiteY104" fmla="*/ 40646 h 105717"/>
              <a:gd name="connsiteX105" fmla="*/ 310151 w 809202"/>
              <a:gd name="connsiteY105" fmla="*/ 45041 h 105717"/>
              <a:gd name="connsiteX106" fmla="*/ 306196 w 809202"/>
              <a:gd name="connsiteY106" fmla="*/ 56233 h 105717"/>
              <a:gd name="connsiteX107" fmla="*/ 306196 w 809202"/>
              <a:gd name="connsiteY107" fmla="*/ 104060 h 105717"/>
              <a:gd name="connsiteX108" fmla="*/ 291633 w 809202"/>
              <a:gd name="connsiteY108" fmla="*/ 104060 h 105717"/>
              <a:gd name="connsiteX109" fmla="*/ 291633 w 809202"/>
              <a:gd name="connsiteY109" fmla="*/ 54183 h 105717"/>
              <a:gd name="connsiteX110" fmla="*/ 287823 w 809202"/>
              <a:gd name="connsiteY110" fmla="*/ 44360 h 105717"/>
              <a:gd name="connsiteX111" fmla="*/ 277904 w 809202"/>
              <a:gd name="connsiteY111" fmla="*/ 40646 h 105717"/>
              <a:gd name="connsiteX112" fmla="*/ 270234 w 809202"/>
              <a:gd name="connsiteY112" fmla="*/ 42847 h 105717"/>
              <a:gd name="connsiteX113" fmla="*/ 264614 w 809202"/>
              <a:gd name="connsiteY113" fmla="*/ 48852 h 105717"/>
              <a:gd name="connsiteX114" fmla="*/ 262516 w 809202"/>
              <a:gd name="connsiteY114" fmla="*/ 57794 h 105717"/>
              <a:gd name="connsiteX115" fmla="*/ 262516 w 809202"/>
              <a:gd name="connsiteY115" fmla="*/ 104060 h 105717"/>
              <a:gd name="connsiteX116" fmla="*/ 247906 w 809202"/>
              <a:gd name="connsiteY116" fmla="*/ 104060 h 105717"/>
              <a:gd name="connsiteX117" fmla="*/ 407078 w 809202"/>
              <a:gd name="connsiteY117" fmla="*/ 104060 h 105717"/>
              <a:gd name="connsiteX118" fmla="*/ 407078 w 809202"/>
              <a:gd name="connsiteY118" fmla="*/ 4010 h 105717"/>
              <a:gd name="connsiteX119" fmla="*/ 443713 w 809202"/>
              <a:gd name="connsiteY119" fmla="*/ 4010 h 105717"/>
              <a:gd name="connsiteX120" fmla="*/ 461350 w 809202"/>
              <a:gd name="connsiteY120" fmla="*/ 7525 h 105717"/>
              <a:gd name="connsiteX121" fmla="*/ 471806 w 809202"/>
              <a:gd name="connsiteY121" fmla="*/ 16956 h 105717"/>
              <a:gd name="connsiteX122" fmla="*/ 475272 w 809202"/>
              <a:gd name="connsiteY122" fmla="*/ 30293 h 105717"/>
              <a:gd name="connsiteX123" fmla="*/ 472982 w 809202"/>
              <a:gd name="connsiteY123" fmla="*/ 40845 h 105717"/>
              <a:gd name="connsiteX124" fmla="*/ 466825 w 809202"/>
              <a:gd name="connsiteY124" fmla="*/ 47683 h 105717"/>
              <a:gd name="connsiteX125" fmla="*/ 458420 w 809202"/>
              <a:gd name="connsiteY125" fmla="*/ 51397 h 105717"/>
              <a:gd name="connsiteX126" fmla="*/ 458420 w 809202"/>
              <a:gd name="connsiteY126" fmla="*/ 52374 h 105717"/>
              <a:gd name="connsiteX127" fmla="*/ 468146 w 809202"/>
              <a:gd name="connsiteY127" fmla="*/ 55600 h 105717"/>
              <a:gd name="connsiteX128" fmla="*/ 476057 w 809202"/>
              <a:gd name="connsiteY128" fmla="*/ 63951 h 105717"/>
              <a:gd name="connsiteX129" fmla="*/ 479186 w 809202"/>
              <a:gd name="connsiteY129" fmla="*/ 77144 h 105717"/>
              <a:gd name="connsiteX130" fmla="*/ 475568 w 809202"/>
              <a:gd name="connsiteY130" fmla="*/ 90915 h 105717"/>
              <a:gd name="connsiteX131" fmla="*/ 464528 w 809202"/>
              <a:gd name="connsiteY131" fmla="*/ 100545 h 105717"/>
              <a:gd name="connsiteX132" fmla="*/ 445426 w 809202"/>
              <a:gd name="connsiteY132" fmla="*/ 104060 h 105717"/>
              <a:gd name="connsiteX133" fmla="*/ 407078 w 809202"/>
              <a:gd name="connsiteY133" fmla="*/ 104060 h 105717"/>
              <a:gd name="connsiteX134" fmla="*/ 422169 w 809202"/>
              <a:gd name="connsiteY134" fmla="*/ 91114 h 105717"/>
              <a:gd name="connsiteX135" fmla="*/ 443961 w 809202"/>
              <a:gd name="connsiteY135" fmla="*/ 91114 h 105717"/>
              <a:gd name="connsiteX136" fmla="*/ 459493 w 809202"/>
              <a:gd name="connsiteY136" fmla="*/ 86912 h 105717"/>
              <a:gd name="connsiteX137" fmla="*/ 464184 w 809202"/>
              <a:gd name="connsiteY137" fmla="*/ 76408 h 105717"/>
              <a:gd name="connsiteX138" fmla="*/ 461790 w 809202"/>
              <a:gd name="connsiteY138" fmla="*/ 67713 h 105717"/>
              <a:gd name="connsiteX139" fmla="*/ 454953 w 809202"/>
              <a:gd name="connsiteY139" fmla="*/ 61412 h 105717"/>
              <a:gd name="connsiteX140" fmla="*/ 444497 w 809202"/>
              <a:gd name="connsiteY140" fmla="*/ 59067 h 105717"/>
              <a:gd name="connsiteX141" fmla="*/ 422169 w 809202"/>
              <a:gd name="connsiteY141" fmla="*/ 59067 h 105717"/>
              <a:gd name="connsiteX142" fmla="*/ 422169 w 809202"/>
              <a:gd name="connsiteY142" fmla="*/ 91114 h 105717"/>
              <a:gd name="connsiteX143" fmla="*/ 422169 w 809202"/>
              <a:gd name="connsiteY143" fmla="*/ 47291 h 105717"/>
              <a:gd name="connsiteX144" fmla="*/ 442399 w 809202"/>
              <a:gd name="connsiteY144" fmla="*/ 47291 h 105717"/>
              <a:gd name="connsiteX145" fmla="*/ 451534 w 809202"/>
              <a:gd name="connsiteY145" fmla="*/ 45337 h 105717"/>
              <a:gd name="connsiteX146" fmla="*/ 458028 w 809202"/>
              <a:gd name="connsiteY146" fmla="*/ 39869 h 105717"/>
              <a:gd name="connsiteX147" fmla="*/ 460470 w 809202"/>
              <a:gd name="connsiteY147" fmla="*/ 31463 h 105717"/>
              <a:gd name="connsiteX148" fmla="*/ 456122 w 809202"/>
              <a:gd name="connsiteY148" fmla="*/ 21055 h 105717"/>
              <a:gd name="connsiteX149" fmla="*/ 442785 w 809202"/>
              <a:gd name="connsiteY149" fmla="*/ 16853 h 105717"/>
              <a:gd name="connsiteX150" fmla="*/ 422169 w 809202"/>
              <a:gd name="connsiteY150" fmla="*/ 16853 h 105717"/>
              <a:gd name="connsiteX151" fmla="*/ 422169 w 809202"/>
              <a:gd name="connsiteY151" fmla="*/ 47291 h 105717"/>
              <a:gd name="connsiteX152" fmla="*/ 517755 w 809202"/>
              <a:gd name="connsiteY152" fmla="*/ 105718 h 105717"/>
              <a:gd name="connsiteX153" fmla="*/ 504858 w 809202"/>
              <a:gd name="connsiteY153" fmla="*/ 103083 h 105717"/>
              <a:gd name="connsiteX154" fmla="*/ 495723 w 809202"/>
              <a:gd name="connsiteY154" fmla="*/ 95317 h 105717"/>
              <a:gd name="connsiteX155" fmla="*/ 492400 w 809202"/>
              <a:gd name="connsiteY155" fmla="*/ 82860 h 105717"/>
              <a:gd name="connsiteX156" fmla="*/ 494842 w 809202"/>
              <a:gd name="connsiteY156" fmla="*/ 72405 h 105717"/>
              <a:gd name="connsiteX157" fmla="*/ 501439 w 809202"/>
              <a:gd name="connsiteY157" fmla="*/ 65904 h 105717"/>
              <a:gd name="connsiteX158" fmla="*/ 510718 w 809202"/>
              <a:gd name="connsiteY158" fmla="*/ 62293 h 105717"/>
              <a:gd name="connsiteX159" fmla="*/ 521174 w 809202"/>
              <a:gd name="connsiteY159" fmla="*/ 60436 h 105717"/>
              <a:gd name="connsiteX160" fmla="*/ 532117 w 809202"/>
              <a:gd name="connsiteY160" fmla="*/ 59163 h 105717"/>
              <a:gd name="connsiteX161" fmla="*/ 538226 w 809202"/>
              <a:gd name="connsiteY161" fmla="*/ 57450 h 105717"/>
              <a:gd name="connsiteX162" fmla="*/ 540131 w 809202"/>
              <a:gd name="connsiteY162" fmla="*/ 53639 h 105717"/>
              <a:gd name="connsiteX163" fmla="*/ 540131 w 809202"/>
              <a:gd name="connsiteY163" fmla="*/ 53302 h 105717"/>
              <a:gd name="connsiteX164" fmla="*/ 536513 w 809202"/>
              <a:gd name="connsiteY164" fmla="*/ 43384 h 105717"/>
              <a:gd name="connsiteX165" fmla="*/ 525865 w 809202"/>
              <a:gd name="connsiteY165" fmla="*/ 39869 h 105717"/>
              <a:gd name="connsiteX166" fmla="*/ 514240 w 809202"/>
              <a:gd name="connsiteY166" fmla="*/ 43136 h 105717"/>
              <a:gd name="connsiteX167" fmla="*/ 508420 w 809202"/>
              <a:gd name="connsiteY167" fmla="*/ 50324 h 105717"/>
              <a:gd name="connsiteX168" fmla="*/ 494698 w 809202"/>
              <a:gd name="connsiteY168" fmla="*/ 47194 h 105717"/>
              <a:gd name="connsiteX169" fmla="*/ 501831 w 809202"/>
              <a:gd name="connsiteY169" fmla="*/ 36154 h 105717"/>
              <a:gd name="connsiteX170" fmla="*/ 512720 w 809202"/>
              <a:gd name="connsiteY170" fmla="*/ 29997 h 105717"/>
              <a:gd name="connsiteX171" fmla="*/ 525665 w 809202"/>
              <a:gd name="connsiteY171" fmla="*/ 28044 h 105717"/>
              <a:gd name="connsiteX172" fmla="*/ 535192 w 809202"/>
              <a:gd name="connsiteY172" fmla="*/ 29117 h 105717"/>
              <a:gd name="connsiteX173" fmla="*/ 544671 w 809202"/>
              <a:gd name="connsiteY173" fmla="*/ 32928 h 105717"/>
              <a:gd name="connsiteX174" fmla="*/ 551949 w 809202"/>
              <a:gd name="connsiteY174" fmla="*/ 40894 h 105717"/>
              <a:gd name="connsiteX175" fmla="*/ 554783 w 809202"/>
              <a:gd name="connsiteY175" fmla="*/ 54231 h 105717"/>
              <a:gd name="connsiteX176" fmla="*/ 554783 w 809202"/>
              <a:gd name="connsiteY176" fmla="*/ 104060 h 105717"/>
              <a:gd name="connsiteX177" fmla="*/ 540523 w 809202"/>
              <a:gd name="connsiteY177" fmla="*/ 104060 h 105717"/>
              <a:gd name="connsiteX178" fmla="*/ 540523 w 809202"/>
              <a:gd name="connsiteY178" fmla="*/ 93804 h 105717"/>
              <a:gd name="connsiteX179" fmla="*/ 539932 w 809202"/>
              <a:gd name="connsiteY179" fmla="*/ 93804 h 105717"/>
              <a:gd name="connsiteX180" fmla="*/ 535681 w 809202"/>
              <a:gd name="connsiteY180" fmla="*/ 99369 h 105717"/>
              <a:gd name="connsiteX181" fmla="*/ 528403 w 809202"/>
              <a:gd name="connsiteY181" fmla="*/ 103916 h 105717"/>
              <a:gd name="connsiteX182" fmla="*/ 517755 w 809202"/>
              <a:gd name="connsiteY182" fmla="*/ 105718 h 105717"/>
              <a:gd name="connsiteX183" fmla="*/ 520933 w 809202"/>
              <a:gd name="connsiteY183" fmla="*/ 93996 h 105717"/>
              <a:gd name="connsiteX184" fmla="*/ 531285 w 809202"/>
              <a:gd name="connsiteY184" fmla="*/ 91603 h 105717"/>
              <a:gd name="connsiteX185" fmla="*/ 537882 w 809202"/>
              <a:gd name="connsiteY185" fmla="*/ 85350 h 105717"/>
              <a:gd name="connsiteX186" fmla="*/ 540179 w 809202"/>
              <a:gd name="connsiteY186" fmla="*/ 76993 h 105717"/>
              <a:gd name="connsiteX187" fmla="*/ 540179 w 809202"/>
              <a:gd name="connsiteY187" fmla="*/ 67321 h 105717"/>
              <a:gd name="connsiteX188" fmla="*/ 537153 w 809202"/>
              <a:gd name="connsiteY188" fmla="*/ 68786 h 105717"/>
              <a:gd name="connsiteX189" fmla="*/ 532117 w 809202"/>
              <a:gd name="connsiteY189" fmla="*/ 69914 h 105717"/>
              <a:gd name="connsiteX190" fmla="*/ 526594 w 809202"/>
              <a:gd name="connsiteY190" fmla="*/ 70740 h 105717"/>
              <a:gd name="connsiteX191" fmla="*/ 522102 w 809202"/>
              <a:gd name="connsiteY191" fmla="*/ 71325 h 105717"/>
              <a:gd name="connsiteX192" fmla="*/ 514336 w 809202"/>
              <a:gd name="connsiteY192" fmla="*/ 73134 h 105717"/>
              <a:gd name="connsiteX193" fmla="*/ 508765 w 809202"/>
              <a:gd name="connsiteY193" fmla="*/ 76800 h 105717"/>
              <a:gd name="connsiteX194" fmla="*/ 506715 w 809202"/>
              <a:gd name="connsiteY194" fmla="*/ 83052 h 105717"/>
              <a:gd name="connsiteX195" fmla="*/ 510718 w 809202"/>
              <a:gd name="connsiteY195" fmla="*/ 91259 h 105717"/>
              <a:gd name="connsiteX196" fmla="*/ 520933 w 809202"/>
              <a:gd name="connsiteY196" fmla="*/ 93996 h 105717"/>
              <a:gd name="connsiteX197" fmla="*/ 611820 w 809202"/>
              <a:gd name="connsiteY197" fmla="*/ 104060 h 105717"/>
              <a:gd name="connsiteX198" fmla="*/ 611820 w 809202"/>
              <a:gd name="connsiteY198" fmla="*/ 4010 h 105717"/>
              <a:gd name="connsiteX199" fmla="*/ 626919 w 809202"/>
              <a:gd name="connsiteY199" fmla="*/ 4010 h 105717"/>
              <a:gd name="connsiteX200" fmla="*/ 626919 w 809202"/>
              <a:gd name="connsiteY200" fmla="*/ 47490 h 105717"/>
              <a:gd name="connsiteX201" fmla="*/ 676796 w 809202"/>
              <a:gd name="connsiteY201" fmla="*/ 47490 h 105717"/>
              <a:gd name="connsiteX202" fmla="*/ 676796 w 809202"/>
              <a:gd name="connsiteY202" fmla="*/ 4010 h 105717"/>
              <a:gd name="connsiteX203" fmla="*/ 691943 w 809202"/>
              <a:gd name="connsiteY203" fmla="*/ 4010 h 105717"/>
              <a:gd name="connsiteX204" fmla="*/ 691943 w 809202"/>
              <a:gd name="connsiteY204" fmla="*/ 104060 h 105717"/>
              <a:gd name="connsiteX205" fmla="*/ 676796 w 809202"/>
              <a:gd name="connsiteY205" fmla="*/ 104060 h 105717"/>
              <a:gd name="connsiteX206" fmla="*/ 676796 w 809202"/>
              <a:gd name="connsiteY206" fmla="*/ 60436 h 105717"/>
              <a:gd name="connsiteX207" fmla="*/ 626919 w 809202"/>
              <a:gd name="connsiteY207" fmla="*/ 60436 h 105717"/>
              <a:gd name="connsiteX208" fmla="*/ 626919 w 809202"/>
              <a:gd name="connsiteY208" fmla="*/ 104060 h 105717"/>
              <a:gd name="connsiteX209" fmla="*/ 611820 w 809202"/>
              <a:gd name="connsiteY209" fmla="*/ 104060 h 105717"/>
              <a:gd name="connsiteX210" fmla="*/ 712757 w 809202"/>
              <a:gd name="connsiteY210" fmla="*/ 104060 h 105717"/>
              <a:gd name="connsiteX211" fmla="*/ 712757 w 809202"/>
              <a:gd name="connsiteY211" fmla="*/ 29021 h 105717"/>
              <a:gd name="connsiteX212" fmla="*/ 727361 w 809202"/>
              <a:gd name="connsiteY212" fmla="*/ 29021 h 105717"/>
              <a:gd name="connsiteX213" fmla="*/ 727361 w 809202"/>
              <a:gd name="connsiteY213" fmla="*/ 104060 h 105717"/>
              <a:gd name="connsiteX214" fmla="*/ 712757 w 809202"/>
              <a:gd name="connsiteY214" fmla="*/ 104060 h 105717"/>
              <a:gd name="connsiteX215" fmla="*/ 720131 w 809202"/>
              <a:gd name="connsiteY215" fmla="*/ 17444 h 105717"/>
              <a:gd name="connsiteX216" fmla="*/ 713583 w 809202"/>
              <a:gd name="connsiteY216" fmla="*/ 14899 h 105717"/>
              <a:gd name="connsiteX217" fmla="*/ 710900 w 809202"/>
              <a:gd name="connsiteY217" fmla="*/ 8743 h 105717"/>
              <a:gd name="connsiteX218" fmla="*/ 713583 w 809202"/>
              <a:gd name="connsiteY218" fmla="*/ 2593 h 105717"/>
              <a:gd name="connsiteX219" fmla="*/ 720131 w 809202"/>
              <a:gd name="connsiteY219" fmla="*/ 0 h 105717"/>
              <a:gd name="connsiteX220" fmla="*/ 726632 w 809202"/>
              <a:gd name="connsiteY220" fmla="*/ 2593 h 105717"/>
              <a:gd name="connsiteX221" fmla="*/ 729362 w 809202"/>
              <a:gd name="connsiteY221" fmla="*/ 8743 h 105717"/>
              <a:gd name="connsiteX222" fmla="*/ 726632 w 809202"/>
              <a:gd name="connsiteY222" fmla="*/ 14899 h 105717"/>
              <a:gd name="connsiteX223" fmla="*/ 720131 w 809202"/>
              <a:gd name="connsiteY223" fmla="*/ 17444 h 105717"/>
              <a:gd name="connsiteX224" fmla="*/ 794551 w 809202"/>
              <a:gd name="connsiteY224" fmla="*/ 72941 h 105717"/>
              <a:gd name="connsiteX225" fmla="*/ 794551 w 809202"/>
              <a:gd name="connsiteY225" fmla="*/ 29021 h 105717"/>
              <a:gd name="connsiteX226" fmla="*/ 809203 w 809202"/>
              <a:gd name="connsiteY226" fmla="*/ 29021 h 105717"/>
              <a:gd name="connsiteX227" fmla="*/ 809203 w 809202"/>
              <a:gd name="connsiteY227" fmla="*/ 104060 h 105717"/>
              <a:gd name="connsiteX228" fmla="*/ 794840 w 809202"/>
              <a:gd name="connsiteY228" fmla="*/ 104060 h 105717"/>
              <a:gd name="connsiteX229" fmla="*/ 794840 w 809202"/>
              <a:gd name="connsiteY229" fmla="*/ 91066 h 105717"/>
              <a:gd name="connsiteX230" fmla="*/ 794063 w 809202"/>
              <a:gd name="connsiteY230" fmla="*/ 91066 h 105717"/>
              <a:gd name="connsiteX231" fmla="*/ 785754 w 809202"/>
              <a:gd name="connsiteY231" fmla="*/ 101082 h 105717"/>
              <a:gd name="connsiteX232" fmla="*/ 771639 w 809202"/>
              <a:gd name="connsiteY232" fmla="*/ 105037 h 105717"/>
              <a:gd name="connsiteX233" fmla="*/ 758837 w 809202"/>
              <a:gd name="connsiteY233" fmla="*/ 101859 h 105717"/>
              <a:gd name="connsiteX234" fmla="*/ 750143 w 809202"/>
              <a:gd name="connsiteY234" fmla="*/ 92332 h 105717"/>
              <a:gd name="connsiteX235" fmla="*/ 747013 w 809202"/>
              <a:gd name="connsiteY235" fmla="*/ 76752 h 105717"/>
              <a:gd name="connsiteX236" fmla="*/ 747013 w 809202"/>
              <a:gd name="connsiteY236" fmla="*/ 29021 h 105717"/>
              <a:gd name="connsiteX237" fmla="*/ 761623 w 809202"/>
              <a:gd name="connsiteY237" fmla="*/ 29021 h 105717"/>
              <a:gd name="connsiteX238" fmla="*/ 761623 w 809202"/>
              <a:gd name="connsiteY238" fmla="*/ 74991 h 105717"/>
              <a:gd name="connsiteX239" fmla="*/ 765874 w 809202"/>
              <a:gd name="connsiteY239" fmla="*/ 87207 h 105717"/>
              <a:gd name="connsiteX240" fmla="*/ 776914 w 809202"/>
              <a:gd name="connsiteY240" fmla="*/ 91747 h 105717"/>
              <a:gd name="connsiteX241" fmla="*/ 785073 w 809202"/>
              <a:gd name="connsiteY241" fmla="*/ 89697 h 105717"/>
              <a:gd name="connsiteX242" fmla="*/ 791862 w 809202"/>
              <a:gd name="connsiteY242" fmla="*/ 83493 h 105717"/>
              <a:gd name="connsiteX243" fmla="*/ 794551 w 809202"/>
              <a:gd name="connsiteY243" fmla="*/ 72941 h 10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809202" h="105717">
                <a:moveTo>
                  <a:pt x="0" y="104060"/>
                </a:moveTo>
                <a:lnTo>
                  <a:pt x="0" y="4010"/>
                </a:lnTo>
                <a:lnTo>
                  <a:pt x="35666" y="4010"/>
                </a:lnTo>
                <a:cubicBezTo>
                  <a:pt x="43445" y="4010"/>
                  <a:pt x="49898" y="5427"/>
                  <a:pt x="55008" y="8254"/>
                </a:cubicBezTo>
                <a:cubicBezTo>
                  <a:pt x="60126" y="11088"/>
                  <a:pt x="63951" y="14968"/>
                  <a:pt x="66489" y="19886"/>
                </a:cubicBezTo>
                <a:cubicBezTo>
                  <a:pt x="69034" y="24770"/>
                  <a:pt x="70300" y="30273"/>
                  <a:pt x="70300" y="36395"/>
                </a:cubicBezTo>
                <a:cubicBezTo>
                  <a:pt x="70300" y="42551"/>
                  <a:pt x="69013" y="48088"/>
                  <a:pt x="66441" y="53007"/>
                </a:cubicBezTo>
                <a:cubicBezTo>
                  <a:pt x="63902" y="57891"/>
                  <a:pt x="60057" y="61770"/>
                  <a:pt x="54912" y="64632"/>
                </a:cubicBezTo>
                <a:cubicBezTo>
                  <a:pt x="49801" y="67466"/>
                  <a:pt x="43363" y="68883"/>
                  <a:pt x="35618" y="68883"/>
                </a:cubicBezTo>
                <a:lnTo>
                  <a:pt x="11088" y="68883"/>
                </a:lnTo>
                <a:lnTo>
                  <a:pt x="11088" y="56088"/>
                </a:lnTo>
                <a:lnTo>
                  <a:pt x="34249" y="56088"/>
                </a:lnTo>
                <a:cubicBezTo>
                  <a:pt x="39167" y="56088"/>
                  <a:pt x="43156" y="55235"/>
                  <a:pt x="46218" y="53543"/>
                </a:cubicBezTo>
                <a:cubicBezTo>
                  <a:pt x="49278" y="51817"/>
                  <a:pt x="51528" y="49471"/>
                  <a:pt x="52959" y="46513"/>
                </a:cubicBezTo>
                <a:cubicBezTo>
                  <a:pt x="54389" y="43549"/>
                  <a:pt x="55105" y="40178"/>
                  <a:pt x="55105" y="36395"/>
                </a:cubicBezTo>
                <a:cubicBezTo>
                  <a:pt x="55105" y="32619"/>
                  <a:pt x="54389" y="29261"/>
                  <a:pt x="52959" y="26331"/>
                </a:cubicBezTo>
                <a:cubicBezTo>
                  <a:pt x="51528" y="23401"/>
                  <a:pt x="49258" y="21104"/>
                  <a:pt x="46169" y="19446"/>
                </a:cubicBezTo>
                <a:cubicBezTo>
                  <a:pt x="43108" y="17781"/>
                  <a:pt x="39064" y="16956"/>
                  <a:pt x="34049" y="16956"/>
                </a:cubicBezTo>
                <a:lnTo>
                  <a:pt x="15099" y="16956"/>
                </a:lnTo>
                <a:lnTo>
                  <a:pt x="15099" y="104060"/>
                </a:lnTo>
                <a:lnTo>
                  <a:pt x="0" y="104060"/>
                </a:lnTo>
                <a:close/>
                <a:moveTo>
                  <a:pt x="101432" y="59507"/>
                </a:moveTo>
                <a:lnTo>
                  <a:pt x="101432" y="104060"/>
                </a:lnTo>
                <a:lnTo>
                  <a:pt x="86829" y="104060"/>
                </a:lnTo>
                <a:lnTo>
                  <a:pt x="86829" y="4010"/>
                </a:lnTo>
                <a:lnTo>
                  <a:pt x="101240" y="4010"/>
                </a:lnTo>
                <a:lnTo>
                  <a:pt x="101240" y="41231"/>
                </a:lnTo>
                <a:lnTo>
                  <a:pt x="102168" y="41231"/>
                </a:lnTo>
                <a:cubicBezTo>
                  <a:pt x="103922" y="37193"/>
                  <a:pt x="106612" y="33987"/>
                  <a:pt x="110230" y="31607"/>
                </a:cubicBezTo>
                <a:cubicBezTo>
                  <a:pt x="113841" y="29234"/>
                  <a:pt x="118567" y="28044"/>
                  <a:pt x="124393" y="28044"/>
                </a:cubicBezTo>
                <a:cubicBezTo>
                  <a:pt x="129538" y="28044"/>
                  <a:pt x="134037" y="29104"/>
                  <a:pt x="137875" y="31222"/>
                </a:cubicBezTo>
                <a:cubicBezTo>
                  <a:pt x="141755" y="33334"/>
                  <a:pt x="144747" y="36498"/>
                  <a:pt x="146866" y="40694"/>
                </a:cubicBezTo>
                <a:cubicBezTo>
                  <a:pt x="149019" y="44862"/>
                  <a:pt x="150092" y="50076"/>
                  <a:pt x="150092" y="56329"/>
                </a:cubicBezTo>
                <a:lnTo>
                  <a:pt x="150092" y="104060"/>
                </a:lnTo>
                <a:lnTo>
                  <a:pt x="135482" y="104060"/>
                </a:lnTo>
                <a:lnTo>
                  <a:pt x="135482" y="58090"/>
                </a:lnTo>
                <a:cubicBezTo>
                  <a:pt x="135482" y="52587"/>
                  <a:pt x="134065" y="48315"/>
                  <a:pt x="131231" y="45289"/>
                </a:cubicBezTo>
                <a:cubicBezTo>
                  <a:pt x="128403" y="42228"/>
                  <a:pt x="124462" y="40694"/>
                  <a:pt x="119413" y="40694"/>
                </a:cubicBezTo>
                <a:cubicBezTo>
                  <a:pt x="115960" y="40694"/>
                  <a:pt x="112865" y="41430"/>
                  <a:pt x="110127" y="42895"/>
                </a:cubicBezTo>
                <a:cubicBezTo>
                  <a:pt x="107424" y="44360"/>
                  <a:pt x="105291" y="46513"/>
                  <a:pt x="103730" y="49340"/>
                </a:cubicBezTo>
                <a:cubicBezTo>
                  <a:pt x="102196" y="52147"/>
                  <a:pt x="101432" y="55531"/>
                  <a:pt x="101432" y="59507"/>
                </a:cubicBezTo>
                <a:close/>
                <a:moveTo>
                  <a:pt x="191419" y="105718"/>
                </a:moveTo>
                <a:cubicBezTo>
                  <a:pt x="186666" y="105718"/>
                  <a:pt x="182366" y="104844"/>
                  <a:pt x="178521" y="103083"/>
                </a:cubicBezTo>
                <a:cubicBezTo>
                  <a:pt x="174683" y="101295"/>
                  <a:pt x="171636" y="98702"/>
                  <a:pt x="169386" y="95317"/>
                </a:cubicBezTo>
                <a:cubicBezTo>
                  <a:pt x="167171" y="91926"/>
                  <a:pt x="166064" y="87778"/>
                  <a:pt x="166064" y="82860"/>
                </a:cubicBezTo>
                <a:cubicBezTo>
                  <a:pt x="166064" y="78623"/>
                  <a:pt x="166882" y="75135"/>
                  <a:pt x="168513" y="72405"/>
                </a:cubicBezTo>
                <a:cubicBezTo>
                  <a:pt x="170136" y="69667"/>
                  <a:pt x="172337" y="67500"/>
                  <a:pt x="175103" y="65904"/>
                </a:cubicBezTo>
                <a:cubicBezTo>
                  <a:pt x="177875" y="64308"/>
                  <a:pt x="180970" y="63105"/>
                  <a:pt x="184389" y="62293"/>
                </a:cubicBezTo>
                <a:cubicBezTo>
                  <a:pt x="187807" y="61474"/>
                  <a:pt x="191295" y="60855"/>
                  <a:pt x="194844" y="60436"/>
                </a:cubicBezTo>
                <a:cubicBezTo>
                  <a:pt x="199336" y="59913"/>
                  <a:pt x="202982" y="59487"/>
                  <a:pt x="205788" y="59163"/>
                </a:cubicBezTo>
                <a:cubicBezTo>
                  <a:pt x="208588" y="58806"/>
                  <a:pt x="210624" y="58235"/>
                  <a:pt x="211889" y="57450"/>
                </a:cubicBezTo>
                <a:cubicBezTo>
                  <a:pt x="213162" y="56673"/>
                  <a:pt x="213795" y="55401"/>
                  <a:pt x="213795" y="53639"/>
                </a:cubicBezTo>
                <a:lnTo>
                  <a:pt x="213795" y="53302"/>
                </a:lnTo>
                <a:cubicBezTo>
                  <a:pt x="213795" y="49031"/>
                  <a:pt x="212591" y="45729"/>
                  <a:pt x="210184" y="43384"/>
                </a:cubicBezTo>
                <a:cubicBezTo>
                  <a:pt x="207804" y="41038"/>
                  <a:pt x="204254" y="39869"/>
                  <a:pt x="199529" y="39869"/>
                </a:cubicBezTo>
                <a:cubicBezTo>
                  <a:pt x="194617" y="39869"/>
                  <a:pt x="190738" y="40955"/>
                  <a:pt x="187904" y="43136"/>
                </a:cubicBezTo>
                <a:cubicBezTo>
                  <a:pt x="185104" y="45289"/>
                  <a:pt x="183164" y="47683"/>
                  <a:pt x="182091" y="50324"/>
                </a:cubicBezTo>
                <a:lnTo>
                  <a:pt x="168361" y="47194"/>
                </a:lnTo>
                <a:cubicBezTo>
                  <a:pt x="169992" y="42634"/>
                  <a:pt x="172372" y="38953"/>
                  <a:pt x="175495" y="36154"/>
                </a:cubicBezTo>
                <a:cubicBezTo>
                  <a:pt x="178652" y="33320"/>
                  <a:pt x="182284" y="31270"/>
                  <a:pt x="186390" y="29997"/>
                </a:cubicBezTo>
                <a:cubicBezTo>
                  <a:pt x="190497" y="28698"/>
                  <a:pt x="194810" y="28044"/>
                  <a:pt x="199336" y="28044"/>
                </a:cubicBezTo>
                <a:cubicBezTo>
                  <a:pt x="202335" y="28044"/>
                  <a:pt x="205506" y="28402"/>
                  <a:pt x="208863" y="29117"/>
                </a:cubicBezTo>
                <a:cubicBezTo>
                  <a:pt x="212247" y="29805"/>
                  <a:pt x="215411" y="31071"/>
                  <a:pt x="218342" y="32928"/>
                </a:cubicBezTo>
                <a:cubicBezTo>
                  <a:pt x="221306" y="34785"/>
                  <a:pt x="223728" y="37440"/>
                  <a:pt x="225619" y="40894"/>
                </a:cubicBezTo>
                <a:cubicBezTo>
                  <a:pt x="227511" y="44312"/>
                  <a:pt x="228453" y="48756"/>
                  <a:pt x="228453" y="54231"/>
                </a:cubicBezTo>
                <a:lnTo>
                  <a:pt x="228453" y="104060"/>
                </a:lnTo>
                <a:lnTo>
                  <a:pt x="214187" y="104060"/>
                </a:lnTo>
                <a:lnTo>
                  <a:pt x="214187" y="93804"/>
                </a:lnTo>
                <a:lnTo>
                  <a:pt x="213602" y="93804"/>
                </a:lnTo>
                <a:cubicBezTo>
                  <a:pt x="212660" y="95689"/>
                  <a:pt x="211243" y="97546"/>
                  <a:pt x="209351" y="99369"/>
                </a:cubicBezTo>
                <a:cubicBezTo>
                  <a:pt x="207460" y="101192"/>
                  <a:pt x="205038" y="102712"/>
                  <a:pt x="202074" y="103916"/>
                </a:cubicBezTo>
                <a:cubicBezTo>
                  <a:pt x="199109" y="105119"/>
                  <a:pt x="195560" y="105718"/>
                  <a:pt x="191419" y="105718"/>
                </a:cubicBezTo>
                <a:close/>
                <a:moveTo>
                  <a:pt x="194597" y="93996"/>
                </a:moveTo>
                <a:cubicBezTo>
                  <a:pt x="198634" y="93996"/>
                  <a:pt x="202087" y="93199"/>
                  <a:pt x="204956" y="91603"/>
                </a:cubicBezTo>
                <a:cubicBezTo>
                  <a:pt x="207852" y="90007"/>
                  <a:pt x="210053" y="87923"/>
                  <a:pt x="211552" y="85350"/>
                </a:cubicBezTo>
                <a:cubicBezTo>
                  <a:pt x="213079" y="82743"/>
                  <a:pt x="213843" y="79957"/>
                  <a:pt x="213843" y="76993"/>
                </a:cubicBezTo>
                <a:lnTo>
                  <a:pt x="213843" y="67321"/>
                </a:lnTo>
                <a:cubicBezTo>
                  <a:pt x="213327" y="67844"/>
                  <a:pt x="212316" y="68333"/>
                  <a:pt x="210816" y="68786"/>
                </a:cubicBezTo>
                <a:cubicBezTo>
                  <a:pt x="209351" y="69213"/>
                  <a:pt x="207673" y="69584"/>
                  <a:pt x="205788" y="69914"/>
                </a:cubicBezTo>
                <a:cubicBezTo>
                  <a:pt x="203897" y="70203"/>
                  <a:pt x="202053" y="70478"/>
                  <a:pt x="200265" y="70740"/>
                </a:cubicBezTo>
                <a:cubicBezTo>
                  <a:pt x="198476" y="70967"/>
                  <a:pt x="196977" y="71166"/>
                  <a:pt x="195773" y="71325"/>
                </a:cubicBezTo>
                <a:cubicBezTo>
                  <a:pt x="192939" y="71689"/>
                  <a:pt x="190346" y="72287"/>
                  <a:pt x="188000" y="73134"/>
                </a:cubicBezTo>
                <a:cubicBezTo>
                  <a:pt x="185689" y="73980"/>
                  <a:pt x="183831" y="75204"/>
                  <a:pt x="182435" y="76800"/>
                </a:cubicBezTo>
                <a:cubicBezTo>
                  <a:pt x="181066" y="78361"/>
                  <a:pt x="180378" y="80446"/>
                  <a:pt x="180378" y="83052"/>
                </a:cubicBezTo>
                <a:cubicBezTo>
                  <a:pt x="180378" y="86671"/>
                  <a:pt x="181720" y="89402"/>
                  <a:pt x="184389" y="91259"/>
                </a:cubicBezTo>
                <a:cubicBezTo>
                  <a:pt x="187058" y="93082"/>
                  <a:pt x="190463" y="93996"/>
                  <a:pt x="194597" y="93996"/>
                </a:cubicBezTo>
                <a:close/>
                <a:moveTo>
                  <a:pt x="247906" y="104060"/>
                </a:moveTo>
                <a:lnTo>
                  <a:pt x="247906" y="29021"/>
                </a:lnTo>
                <a:lnTo>
                  <a:pt x="261932" y="29021"/>
                </a:lnTo>
                <a:lnTo>
                  <a:pt x="261932" y="41231"/>
                </a:lnTo>
                <a:lnTo>
                  <a:pt x="262860" y="41231"/>
                </a:lnTo>
                <a:cubicBezTo>
                  <a:pt x="264422" y="37097"/>
                  <a:pt x="266980" y="33870"/>
                  <a:pt x="270530" y="31559"/>
                </a:cubicBezTo>
                <a:cubicBezTo>
                  <a:pt x="274079" y="29214"/>
                  <a:pt x="278330" y="28044"/>
                  <a:pt x="283283" y="28044"/>
                </a:cubicBezTo>
                <a:cubicBezTo>
                  <a:pt x="288297" y="28044"/>
                  <a:pt x="292500" y="29214"/>
                  <a:pt x="295885" y="31559"/>
                </a:cubicBezTo>
                <a:cubicBezTo>
                  <a:pt x="299303" y="33905"/>
                  <a:pt x="301828" y="37131"/>
                  <a:pt x="303458" y="41231"/>
                </a:cubicBezTo>
                <a:lnTo>
                  <a:pt x="304235" y="41231"/>
                </a:lnTo>
                <a:cubicBezTo>
                  <a:pt x="306030" y="37227"/>
                  <a:pt x="308878" y="34035"/>
                  <a:pt x="312785" y="31655"/>
                </a:cubicBezTo>
                <a:cubicBezTo>
                  <a:pt x="316692" y="29248"/>
                  <a:pt x="321356" y="28044"/>
                  <a:pt x="326763" y="28044"/>
                </a:cubicBezTo>
                <a:cubicBezTo>
                  <a:pt x="333566" y="28044"/>
                  <a:pt x="339117" y="30176"/>
                  <a:pt x="343416" y="34441"/>
                </a:cubicBezTo>
                <a:cubicBezTo>
                  <a:pt x="347749" y="38713"/>
                  <a:pt x="349916" y="45144"/>
                  <a:pt x="349916" y="53743"/>
                </a:cubicBezTo>
                <a:lnTo>
                  <a:pt x="349916" y="104060"/>
                </a:lnTo>
                <a:lnTo>
                  <a:pt x="335306" y="104060"/>
                </a:lnTo>
                <a:lnTo>
                  <a:pt x="335306" y="55111"/>
                </a:lnTo>
                <a:cubicBezTo>
                  <a:pt x="335306" y="50028"/>
                  <a:pt x="333923" y="46348"/>
                  <a:pt x="331158" y="44065"/>
                </a:cubicBezTo>
                <a:cubicBezTo>
                  <a:pt x="328386" y="41788"/>
                  <a:pt x="325084" y="40646"/>
                  <a:pt x="321239" y="40646"/>
                </a:cubicBezTo>
                <a:cubicBezTo>
                  <a:pt x="316486" y="40646"/>
                  <a:pt x="312785" y="42111"/>
                  <a:pt x="310151" y="45041"/>
                </a:cubicBezTo>
                <a:cubicBezTo>
                  <a:pt x="307509" y="47944"/>
                  <a:pt x="306196" y="51672"/>
                  <a:pt x="306196" y="56233"/>
                </a:cubicBezTo>
                <a:lnTo>
                  <a:pt x="306196" y="104060"/>
                </a:lnTo>
                <a:lnTo>
                  <a:pt x="291633" y="104060"/>
                </a:lnTo>
                <a:lnTo>
                  <a:pt x="291633" y="54183"/>
                </a:lnTo>
                <a:cubicBezTo>
                  <a:pt x="291633" y="50111"/>
                  <a:pt x="290361" y="46837"/>
                  <a:pt x="287823" y="44360"/>
                </a:cubicBezTo>
                <a:cubicBezTo>
                  <a:pt x="285285" y="41884"/>
                  <a:pt x="281976" y="40646"/>
                  <a:pt x="277904" y="40646"/>
                </a:cubicBezTo>
                <a:cubicBezTo>
                  <a:pt x="275139" y="40646"/>
                  <a:pt x="272580" y="41382"/>
                  <a:pt x="270234" y="42847"/>
                </a:cubicBezTo>
                <a:cubicBezTo>
                  <a:pt x="267923" y="44278"/>
                  <a:pt x="266052" y="46279"/>
                  <a:pt x="264614" y="48852"/>
                </a:cubicBezTo>
                <a:cubicBezTo>
                  <a:pt x="263218" y="51425"/>
                  <a:pt x="262516" y="54410"/>
                  <a:pt x="262516" y="57794"/>
                </a:cubicBezTo>
                <a:lnTo>
                  <a:pt x="262516" y="104060"/>
                </a:lnTo>
                <a:lnTo>
                  <a:pt x="247906" y="104060"/>
                </a:lnTo>
                <a:close/>
                <a:moveTo>
                  <a:pt x="407078" y="104060"/>
                </a:moveTo>
                <a:lnTo>
                  <a:pt x="407078" y="4010"/>
                </a:lnTo>
                <a:lnTo>
                  <a:pt x="443713" y="4010"/>
                </a:lnTo>
                <a:cubicBezTo>
                  <a:pt x="450819" y="4010"/>
                  <a:pt x="456693" y="5180"/>
                  <a:pt x="461350" y="7525"/>
                </a:cubicBezTo>
                <a:cubicBezTo>
                  <a:pt x="466007" y="9836"/>
                  <a:pt x="469494" y="12980"/>
                  <a:pt x="471806" y="16956"/>
                </a:cubicBezTo>
                <a:cubicBezTo>
                  <a:pt x="474117" y="20897"/>
                  <a:pt x="475272" y="25341"/>
                  <a:pt x="475272" y="30293"/>
                </a:cubicBezTo>
                <a:cubicBezTo>
                  <a:pt x="475272" y="34462"/>
                  <a:pt x="474509" y="37977"/>
                  <a:pt x="472982" y="40845"/>
                </a:cubicBezTo>
                <a:cubicBezTo>
                  <a:pt x="471448" y="43679"/>
                  <a:pt x="469398" y="45956"/>
                  <a:pt x="466825" y="47683"/>
                </a:cubicBezTo>
                <a:cubicBezTo>
                  <a:pt x="464280" y="49375"/>
                  <a:pt x="461481" y="50613"/>
                  <a:pt x="458420" y="51397"/>
                </a:cubicBezTo>
                <a:lnTo>
                  <a:pt x="458420" y="52374"/>
                </a:lnTo>
                <a:cubicBezTo>
                  <a:pt x="461742" y="52532"/>
                  <a:pt x="464982" y="53612"/>
                  <a:pt x="468146" y="55600"/>
                </a:cubicBezTo>
                <a:cubicBezTo>
                  <a:pt x="471338" y="57554"/>
                  <a:pt x="473972" y="60332"/>
                  <a:pt x="476057" y="63951"/>
                </a:cubicBezTo>
                <a:cubicBezTo>
                  <a:pt x="478141" y="67569"/>
                  <a:pt x="479186" y="71964"/>
                  <a:pt x="479186" y="77144"/>
                </a:cubicBezTo>
                <a:cubicBezTo>
                  <a:pt x="479186" y="82255"/>
                  <a:pt x="477976" y="86849"/>
                  <a:pt x="475568" y="90915"/>
                </a:cubicBezTo>
                <a:cubicBezTo>
                  <a:pt x="473188" y="94960"/>
                  <a:pt x="469508" y="98165"/>
                  <a:pt x="464528" y="100545"/>
                </a:cubicBezTo>
                <a:cubicBezTo>
                  <a:pt x="459548" y="102891"/>
                  <a:pt x="453178" y="104060"/>
                  <a:pt x="445426" y="104060"/>
                </a:cubicBezTo>
                <a:lnTo>
                  <a:pt x="407078" y="104060"/>
                </a:lnTo>
                <a:close/>
                <a:moveTo>
                  <a:pt x="422169" y="91114"/>
                </a:moveTo>
                <a:lnTo>
                  <a:pt x="443961" y="91114"/>
                </a:lnTo>
                <a:cubicBezTo>
                  <a:pt x="451190" y="91114"/>
                  <a:pt x="456370" y="89711"/>
                  <a:pt x="459493" y="86912"/>
                </a:cubicBezTo>
                <a:cubicBezTo>
                  <a:pt x="462623" y="84112"/>
                  <a:pt x="464184" y="80611"/>
                  <a:pt x="464184" y="76408"/>
                </a:cubicBezTo>
                <a:cubicBezTo>
                  <a:pt x="464184" y="73251"/>
                  <a:pt x="463386" y="70348"/>
                  <a:pt x="461790" y="67713"/>
                </a:cubicBezTo>
                <a:cubicBezTo>
                  <a:pt x="460194" y="65072"/>
                  <a:pt x="457918" y="62974"/>
                  <a:pt x="454953" y="61412"/>
                </a:cubicBezTo>
                <a:cubicBezTo>
                  <a:pt x="452023" y="59844"/>
                  <a:pt x="448535" y="59067"/>
                  <a:pt x="444497" y="59067"/>
                </a:cubicBezTo>
                <a:lnTo>
                  <a:pt x="422169" y="59067"/>
                </a:lnTo>
                <a:lnTo>
                  <a:pt x="422169" y="91114"/>
                </a:lnTo>
                <a:close/>
                <a:moveTo>
                  <a:pt x="422169" y="47291"/>
                </a:moveTo>
                <a:lnTo>
                  <a:pt x="442399" y="47291"/>
                </a:lnTo>
                <a:cubicBezTo>
                  <a:pt x="445784" y="47291"/>
                  <a:pt x="448831" y="46637"/>
                  <a:pt x="451534" y="45337"/>
                </a:cubicBezTo>
                <a:cubicBezTo>
                  <a:pt x="454265" y="44037"/>
                  <a:pt x="456432" y="42214"/>
                  <a:pt x="458028" y="39869"/>
                </a:cubicBezTo>
                <a:cubicBezTo>
                  <a:pt x="459658" y="37489"/>
                  <a:pt x="460470" y="34689"/>
                  <a:pt x="460470" y="31463"/>
                </a:cubicBezTo>
                <a:cubicBezTo>
                  <a:pt x="460470" y="27329"/>
                  <a:pt x="459025" y="23855"/>
                  <a:pt x="456122" y="21055"/>
                </a:cubicBezTo>
                <a:cubicBezTo>
                  <a:pt x="453226" y="18256"/>
                  <a:pt x="448783" y="16853"/>
                  <a:pt x="442785" y="16853"/>
                </a:cubicBezTo>
                <a:lnTo>
                  <a:pt x="422169" y="16853"/>
                </a:lnTo>
                <a:lnTo>
                  <a:pt x="422169" y="47291"/>
                </a:lnTo>
                <a:close/>
                <a:moveTo>
                  <a:pt x="517755" y="105718"/>
                </a:moveTo>
                <a:cubicBezTo>
                  <a:pt x="513002" y="105718"/>
                  <a:pt x="508703" y="104844"/>
                  <a:pt x="504858" y="103083"/>
                </a:cubicBezTo>
                <a:cubicBezTo>
                  <a:pt x="501012" y="101295"/>
                  <a:pt x="497965" y="98702"/>
                  <a:pt x="495723" y="95317"/>
                </a:cubicBezTo>
                <a:cubicBezTo>
                  <a:pt x="493508" y="91926"/>
                  <a:pt x="492400" y="87778"/>
                  <a:pt x="492400" y="82860"/>
                </a:cubicBezTo>
                <a:cubicBezTo>
                  <a:pt x="492400" y="78623"/>
                  <a:pt x="493212" y="75135"/>
                  <a:pt x="494842" y="72405"/>
                </a:cubicBezTo>
                <a:cubicBezTo>
                  <a:pt x="496472" y="69667"/>
                  <a:pt x="498667" y="67500"/>
                  <a:pt x="501439" y="65904"/>
                </a:cubicBezTo>
                <a:cubicBezTo>
                  <a:pt x="504204" y="64308"/>
                  <a:pt x="507299" y="63105"/>
                  <a:pt x="510718" y="62293"/>
                </a:cubicBezTo>
                <a:cubicBezTo>
                  <a:pt x="514137" y="61474"/>
                  <a:pt x="517624" y="60855"/>
                  <a:pt x="521174" y="60436"/>
                </a:cubicBezTo>
                <a:cubicBezTo>
                  <a:pt x="525665" y="59913"/>
                  <a:pt x="529318" y="59487"/>
                  <a:pt x="532117" y="59163"/>
                </a:cubicBezTo>
                <a:cubicBezTo>
                  <a:pt x="534917" y="58806"/>
                  <a:pt x="536953" y="58235"/>
                  <a:pt x="538226" y="57450"/>
                </a:cubicBezTo>
                <a:cubicBezTo>
                  <a:pt x="539491" y="56673"/>
                  <a:pt x="540131" y="55401"/>
                  <a:pt x="540131" y="53639"/>
                </a:cubicBezTo>
                <a:lnTo>
                  <a:pt x="540131" y="53302"/>
                </a:lnTo>
                <a:cubicBezTo>
                  <a:pt x="540131" y="49031"/>
                  <a:pt x="538927" y="45729"/>
                  <a:pt x="536513" y="43384"/>
                </a:cubicBezTo>
                <a:cubicBezTo>
                  <a:pt x="534140" y="41038"/>
                  <a:pt x="530584" y="39869"/>
                  <a:pt x="525865" y="39869"/>
                </a:cubicBezTo>
                <a:cubicBezTo>
                  <a:pt x="520947" y="39869"/>
                  <a:pt x="517067" y="40955"/>
                  <a:pt x="514240" y="43136"/>
                </a:cubicBezTo>
                <a:cubicBezTo>
                  <a:pt x="511433" y="45289"/>
                  <a:pt x="509501" y="47683"/>
                  <a:pt x="508420" y="50324"/>
                </a:cubicBezTo>
                <a:lnTo>
                  <a:pt x="494698" y="47194"/>
                </a:lnTo>
                <a:cubicBezTo>
                  <a:pt x="496321" y="42634"/>
                  <a:pt x="498701" y="38953"/>
                  <a:pt x="501831" y="36154"/>
                </a:cubicBezTo>
                <a:cubicBezTo>
                  <a:pt x="504988" y="33320"/>
                  <a:pt x="508620" y="31270"/>
                  <a:pt x="512720" y="29997"/>
                </a:cubicBezTo>
                <a:cubicBezTo>
                  <a:pt x="516826" y="28698"/>
                  <a:pt x="521139" y="28044"/>
                  <a:pt x="525665" y="28044"/>
                </a:cubicBezTo>
                <a:cubicBezTo>
                  <a:pt x="528664" y="28044"/>
                  <a:pt x="531842" y="28402"/>
                  <a:pt x="535192" y="29117"/>
                </a:cubicBezTo>
                <a:cubicBezTo>
                  <a:pt x="538583" y="29805"/>
                  <a:pt x="541741" y="31071"/>
                  <a:pt x="544671" y="32928"/>
                </a:cubicBezTo>
                <a:cubicBezTo>
                  <a:pt x="547636" y="34785"/>
                  <a:pt x="550064" y="37440"/>
                  <a:pt x="551949" y="40894"/>
                </a:cubicBezTo>
                <a:cubicBezTo>
                  <a:pt x="553840" y="44312"/>
                  <a:pt x="554783" y="48756"/>
                  <a:pt x="554783" y="54231"/>
                </a:cubicBezTo>
                <a:lnTo>
                  <a:pt x="554783" y="104060"/>
                </a:lnTo>
                <a:lnTo>
                  <a:pt x="540523" y="104060"/>
                </a:lnTo>
                <a:lnTo>
                  <a:pt x="540523" y="93804"/>
                </a:lnTo>
                <a:lnTo>
                  <a:pt x="539932" y="93804"/>
                </a:lnTo>
                <a:cubicBezTo>
                  <a:pt x="538989" y="95689"/>
                  <a:pt x="537572" y="97546"/>
                  <a:pt x="535681" y="99369"/>
                </a:cubicBezTo>
                <a:cubicBezTo>
                  <a:pt x="533796" y="101192"/>
                  <a:pt x="531368" y="102712"/>
                  <a:pt x="528403" y="103916"/>
                </a:cubicBezTo>
                <a:cubicBezTo>
                  <a:pt x="525438" y="105119"/>
                  <a:pt x="521889" y="105718"/>
                  <a:pt x="517755" y="105718"/>
                </a:cubicBezTo>
                <a:close/>
                <a:moveTo>
                  <a:pt x="520933" y="93996"/>
                </a:moveTo>
                <a:cubicBezTo>
                  <a:pt x="524971" y="93996"/>
                  <a:pt x="528424" y="93199"/>
                  <a:pt x="531285" y="91603"/>
                </a:cubicBezTo>
                <a:cubicBezTo>
                  <a:pt x="534188" y="90007"/>
                  <a:pt x="536382" y="87923"/>
                  <a:pt x="537882" y="85350"/>
                </a:cubicBezTo>
                <a:cubicBezTo>
                  <a:pt x="539416" y="82743"/>
                  <a:pt x="540179" y="79957"/>
                  <a:pt x="540179" y="76993"/>
                </a:cubicBezTo>
                <a:lnTo>
                  <a:pt x="540179" y="67321"/>
                </a:lnTo>
                <a:cubicBezTo>
                  <a:pt x="539656" y="67844"/>
                  <a:pt x="538645" y="68333"/>
                  <a:pt x="537153" y="68786"/>
                </a:cubicBezTo>
                <a:cubicBezTo>
                  <a:pt x="535681" y="69213"/>
                  <a:pt x="534009" y="69584"/>
                  <a:pt x="532117" y="69914"/>
                </a:cubicBezTo>
                <a:cubicBezTo>
                  <a:pt x="530226" y="70203"/>
                  <a:pt x="528389" y="70478"/>
                  <a:pt x="526594" y="70740"/>
                </a:cubicBezTo>
                <a:cubicBezTo>
                  <a:pt x="524806" y="70967"/>
                  <a:pt x="523306" y="71166"/>
                  <a:pt x="522102" y="71325"/>
                </a:cubicBezTo>
                <a:cubicBezTo>
                  <a:pt x="519268" y="71689"/>
                  <a:pt x="516682" y="72287"/>
                  <a:pt x="514336" y="73134"/>
                </a:cubicBezTo>
                <a:cubicBezTo>
                  <a:pt x="512025" y="73980"/>
                  <a:pt x="510168" y="75204"/>
                  <a:pt x="508765" y="76800"/>
                </a:cubicBezTo>
                <a:cubicBezTo>
                  <a:pt x="507396" y="78361"/>
                  <a:pt x="506715" y="80446"/>
                  <a:pt x="506715" y="83052"/>
                </a:cubicBezTo>
                <a:cubicBezTo>
                  <a:pt x="506715" y="86671"/>
                  <a:pt x="508049" y="89402"/>
                  <a:pt x="510718" y="91259"/>
                </a:cubicBezTo>
                <a:cubicBezTo>
                  <a:pt x="513387" y="93082"/>
                  <a:pt x="516792" y="93996"/>
                  <a:pt x="520933" y="93996"/>
                </a:cubicBezTo>
                <a:close/>
                <a:moveTo>
                  <a:pt x="611820" y="104060"/>
                </a:moveTo>
                <a:lnTo>
                  <a:pt x="611820" y="4010"/>
                </a:lnTo>
                <a:lnTo>
                  <a:pt x="626919" y="4010"/>
                </a:lnTo>
                <a:lnTo>
                  <a:pt x="626919" y="47490"/>
                </a:lnTo>
                <a:lnTo>
                  <a:pt x="676796" y="47490"/>
                </a:lnTo>
                <a:lnTo>
                  <a:pt x="676796" y="4010"/>
                </a:lnTo>
                <a:lnTo>
                  <a:pt x="691943" y="4010"/>
                </a:lnTo>
                <a:lnTo>
                  <a:pt x="691943" y="104060"/>
                </a:lnTo>
                <a:lnTo>
                  <a:pt x="676796" y="104060"/>
                </a:lnTo>
                <a:lnTo>
                  <a:pt x="676796" y="60436"/>
                </a:lnTo>
                <a:lnTo>
                  <a:pt x="626919" y="60436"/>
                </a:lnTo>
                <a:lnTo>
                  <a:pt x="626919" y="104060"/>
                </a:lnTo>
                <a:lnTo>
                  <a:pt x="611820" y="104060"/>
                </a:lnTo>
                <a:close/>
                <a:moveTo>
                  <a:pt x="712757" y="104060"/>
                </a:moveTo>
                <a:lnTo>
                  <a:pt x="712757" y="29021"/>
                </a:lnTo>
                <a:lnTo>
                  <a:pt x="727361" y="29021"/>
                </a:lnTo>
                <a:lnTo>
                  <a:pt x="727361" y="104060"/>
                </a:lnTo>
                <a:lnTo>
                  <a:pt x="712757" y="104060"/>
                </a:lnTo>
                <a:close/>
                <a:moveTo>
                  <a:pt x="720131" y="17444"/>
                </a:moveTo>
                <a:cubicBezTo>
                  <a:pt x="717593" y="17444"/>
                  <a:pt x="715412" y="16598"/>
                  <a:pt x="713583" y="14899"/>
                </a:cubicBezTo>
                <a:cubicBezTo>
                  <a:pt x="711794" y="13172"/>
                  <a:pt x="710900" y="11123"/>
                  <a:pt x="710900" y="8743"/>
                </a:cubicBezTo>
                <a:cubicBezTo>
                  <a:pt x="710900" y="6335"/>
                  <a:pt x="711794" y="4285"/>
                  <a:pt x="713583" y="2593"/>
                </a:cubicBezTo>
                <a:cubicBezTo>
                  <a:pt x="715412" y="867"/>
                  <a:pt x="717593" y="0"/>
                  <a:pt x="720131" y="0"/>
                </a:cubicBezTo>
                <a:cubicBezTo>
                  <a:pt x="722669" y="0"/>
                  <a:pt x="724836" y="867"/>
                  <a:pt x="726632" y="2593"/>
                </a:cubicBezTo>
                <a:cubicBezTo>
                  <a:pt x="728454" y="4285"/>
                  <a:pt x="729362" y="6335"/>
                  <a:pt x="729362" y="8743"/>
                </a:cubicBezTo>
                <a:cubicBezTo>
                  <a:pt x="729362" y="11123"/>
                  <a:pt x="728454" y="13172"/>
                  <a:pt x="726632" y="14899"/>
                </a:cubicBezTo>
                <a:cubicBezTo>
                  <a:pt x="724836" y="16598"/>
                  <a:pt x="722669" y="17444"/>
                  <a:pt x="720131" y="17444"/>
                </a:cubicBezTo>
                <a:close/>
                <a:moveTo>
                  <a:pt x="794551" y="72941"/>
                </a:moveTo>
                <a:lnTo>
                  <a:pt x="794551" y="29021"/>
                </a:lnTo>
                <a:lnTo>
                  <a:pt x="809203" y="29021"/>
                </a:lnTo>
                <a:lnTo>
                  <a:pt x="809203" y="104060"/>
                </a:lnTo>
                <a:lnTo>
                  <a:pt x="794840" y="104060"/>
                </a:lnTo>
                <a:lnTo>
                  <a:pt x="794840" y="91066"/>
                </a:lnTo>
                <a:lnTo>
                  <a:pt x="794063" y="91066"/>
                </a:lnTo>
                <a:cubicBezTo>
                  <a:pt x="792336" y="95070"/>
                  <a:pt x="789564" y="98413"/>
                  <a:pt x="785754" y="101082"/>
                </a:cubicBezTo>
                <a:cubicBezTo>
                  <a:pt x="781977" y="103716"/>
                  <a:pt x="777272" y="105037"/>
                  <a:pt x="771639" y="105037"/>
                </a:cubicBezTo>
                <a:cubicBezTo>
                  <a:pt x="766816" y="105037"/>
                  <a:pt x="762552" y="103977"/>
                  <a:pt x="758837" y="101859"/>
                </a:cubicBezTo>
                <a:cubicBezTo>
                  <a:pt x="755157" y="99713"/>
                  <a:pt x="752255" y="96535"/>
                  <a:pt x="750143" y="92332"/>
                </a:cubicBezTo>
                <a:cubicBezTo>
                  <a:pt x="748059" y="88136"/>
                  <a:pt x="747013" y="82936"/>
                  <a:pt x="747013" y="76752"/>
                </a:cubicBezTo>
                <a:lnTo>
                  <a:pt x="747013" y="29021"/>
                </a:lnTo>
                <a:lnTo>
                  <a:pt x="761623" y="29021"/>
                </a:lnTo>
                <a:lnTo>
                  <a:pt x="761623" y="74991"/>
                </a:lnTo>
                <a:cubicBezTo>
                  <a:pt x="761623" y="80109"/>
                  <a:pt x="763040" y="84174"/>
                  <a:pt x="765874" y="87207"/>
                </a:cubicBezTo>
                <a:cubicBezTo>
                  <a:pt x="768701" y="90234"/>
                  <a:pt x="772388" y="91747"/>
                  <a:pt x="776914" y="91747"/>
                </a:cubicBezTo>
                <a:cubicBezTo>
                  <a:pt x="779645" y="91747"/>
                  <a:pt x="782369" y="91066"/>
                  <a:pt x="785073" y="89697"/>
                </a:cubicBezTo>
                <a:cubicBezTo>
                  <a:pt x="787803" y="88329"/>
                  <a:pt x="790073" y="86258"/>
                  <a:pt x="791862" y="83493"/>
                </a:cubicBezTo>
                <a:cubicBezTo>
                  <a:pt x="793684" y="80721"/>
                  <a:pt x="794579" y="77206"/>
                  <a:pt x="794551" y="72941"/>
                </a:cubicBezTo>
                <a:close/>
              </a:path>
            </a:pathLst>
          </a:custGeom>
          <a:solidFill>
            <a:srgbClr val="000000">
              <a:alpha val="80000"/>
            </a:srgbClr>
          </a:solidFill>
          <a:ln w="6876" cap="flat">
            <a:noFill/>
            <a:prstDash val="solid"/>
            <a:miter/>
          </a:ln>
        </p:spPr>
        <p:txBody>
          <a:bodyPr rtlCol="0" anchor="ctr"/>
          <a:lstStyle/>
          <a:p>
            <a:endParaRPr lang="en-AS"/>
          </a:p>
        </p:txBody>
      </p:sp>
      <p:sp>
        <p:nvSpPr>
          <p:cNvPr id="95" name="Freeform: Shape 94">
            <a:extLst>
              <a:ext uri="{FF2B5EF4-FFF2-40B4-BE49-F238E27FC236}">
                <a16:creationId xmlns:a16="http://schemas.microsoft.com/office/drawing/2014/main" id="{6E1FAC22-8AFA-94CF-8967-FBD657FBE418}"/>
              </a:ext>
            </a:extLst>
          </p:cNvPr>
          <p:cNvSpPr/>
          <p:nvPr/>
        </p:nvSpPr>
        <p:spPr>
          <a:xfrm>
            <a:off x="4172926" y="4827922"/>
            <a:ext cx="1354802" cy="133761"/>
          </a:xfrm>
          <a:custGeom>
            <a:avLst/>
            <a:gdLst>
              <a:gd name="connsiteX0" fmla="*/ 0 w 1354802"/>
              <a:gd name="connsiteY0" fmla="*/ 132200 h 133761"/>
              <a:gd name="connsiteX1" fmla="*/ 0 w 1354802"/>
              <a:gd name="connsiteY1" fmla="*/ 29021 h 133761"/>
              <a:gd name="connsiteX2" fmla="*/ 14259 w 1354802"/>
              <a:gd name="connsiteY2" fmla="*/ 29021 h 133761"/>
              <a:gd name="connsiteX3" fmla="*/ 14259 w 1354802"/>
              <a:gd name="connsiteY3" fmla="*/ 41182 h 133761"/>
              <a:gd name="connsiteX4" fmla="*/ 15484 w 1354802"/>
              <a:gd name="connsiteY4" fmla="*/ 41182 h 133761"/>
              <a:gd name="connsiteX5" fmla="*/ 19150 w 1354802"/>
              <a:gd name="connsiteY5" fmla="*/ 35762 h 133761"/>
              <a:gd name="connsiteX6" fmla="*/ 25795 w 1354802"/>
              <a:gd name="connsiteY6" fmla="*/ 30390 h 133761"/>
              <a:gd name="connsiteX7" fmla="*/ 37028 w 1354802"/>
              <a:gd name="connsiteY7" fmla="*/ 28044 h 133761"/>
              <a:gd name="connsiteX8" fmla="*/ 53248 w 1354802"/>
              <a:gd name="connsiteY8" fmla="*/ 32632 h 133761"/>
              <a:gd name="connsiteX9" fmla="*/ 64432 w 1354802"/>
              <a:gd name="connsiteY9" fmla="*/ 45874 h 133761"/>
              <a:gd name="connsiteX10" fmla="*/ 68539 w 1354802"/>
              <a:gd name="connsiteY10" fmla="*/ 66688 h 133761"/>
              <a:gd name="connsiteX11" fmla="*/ 64487 w 1354802"/>
              <a:gd name="connsiteY11" fmla="*/ 87544 h 133761"/>
              <a:gd name="connsiteX12" fmla="*/ 53344 w 1354802"/>
              <a:gd name="connsiteY12" fmla="*/ 100882 h 133761"/>
              <a:gd name="connsiteX13" fmla="*/ 37172 w 1354802"/>
              <a:gd name="connsiteY13" fmla="*/ 105525 h 133761"/>
              <a:gd name="connsiteX14" fmla="*/ 25987 w 1354802"/>
              <a:gd name="connsiteY14" fmla="*/ 103228 h 133761"/>
              <a:gd name="connsiteX15" fmla="*/ 19246 w 1354802"/>
              <a:gd name="connsiteY15" fmla="*/ 97856 h 133761"/>
              <a:gd name="connsiteX16" fmla="*/ 15484 w 1354802"/>
              <a:gd name="connsiteY16" fmla="*/ 92387 h 133761"/>
              <a:gd name="connsiteX17" fmla="*/ 14603 w 1354802"/>
              <a:gd name="connsiteY17" fmla="*/ 92387 h 133761"/>
              <a:gd name="connsiteX18" fmla="*/ 14603 w 1354802"/>
              <a:gd name="connsiteY18" fmla="*/ 132200 h 133761"/>
              <a:gd name="connsiteX19" fmla="*/ 0 w 1354802"/>
              <a:gd name="connsiteY19" fmla="*/ 132200 h 133761"/>
              <a:gd name="connsiteX20" fmla="*/ 14314 w 1354802"/>
              <a:gd name="connsiteY20" fmla="*/ 66537 h 133761"/>
              <a:gd name="connsiteX21" fmla="*/ 16605 w 1354802"/>
              <a:gd name="connsiteY21" fmla="*/ 80411 h 133761"/>
              <a:gd name="connsiteX22" fmla="*/ 23250 w 1354802"/>
              <a:gd name="connsiteY22" fmla="*/ 89746 h 133761"/>
              <a:gd name="connsiteX23" fmla="*/ 33905 w 1354802"/>
              <a:gd name="connsiteY23" fmla="*/ 93068 h 133761"/>
              <a:gd name="connsiteX24" fmla="*/ 44842 w 1354802"/>
              <a:gd name="connsiteY24" fmla="*/ 89601 h 133761"/>
              <a:gd name="connsiteX25" fmla="*/ 51486 w 1354802"/>
              <a:gd name="connsiteY25" fmla="*/ 80074 h 133761"/>
              <a:gd name="connsiteX26" fmla="*/ 53784 w 1354802"/>
              <a:gd name="connsiteY26" fmla="*/ 66537 h 133761"/>
              <a:gd name="connsiteX27" fmla="*/ 51535 w 1354802"/>
              <a:gd name="connsiteY27" fmla="*/ 53206 h 133761"/>
              <a:gd name="connsiteX28" fmla="*/ 44897 w 1354802"/>
              <a:gd name="connsiteY28" fmla="*/ 43872 h 133761"/>
              <a:gd name="connsiteX29" fmla="*/ 33905 w 1354802"/>
              <a:gd name="connsiteY29" fmla="*/ 40453 h 133761"/>
              <a:gd name="connsiteX30" fmla="*/ 23153 w 1354802"/>
              <a:gd name="connsiteY30" fmla="*/ 43727 h 133761"/>
              <a:gd name="connsiteX31" fmla="*/ 16557 w 1354802"/>
              <a:gd name="connsiteY31" fmla="*/ 52862 h 133761"/>
              <a:gd name="connsiteX32" fmla="*/ 14314 w 1354802"/>
              <a:gd name="connsiteY32" fmla="*/ 66537 h 133761"/>
              <a:gd name="connsiteX33" fmla="*/ 99513 w 1354802"/>
              <a:gd name="connsiteY33" fmla="*/ 59507 h 133761"/>
              <a:gd name="connsiteX34" fmla="*/ 99513 w 1354802"/>
              <a:gd name="connsiteY34" fmla="*/ 104060 h 133761"/>
              <a:gd name="connsiteX35" fmla="*/ 84903 w 1354802"/>
              <a:gd name="connsiteY35" fmla="*/ 104060 h 133761"/>
              <a:gd name="connsiteX36" fmla="*/ 84903 w 1354802"/>
              <a:gd name="connsiteY36" fmla="*/ 4010 h 133761"/>
              <a:gd name="connsiteX37" fmla="*/ 99314 w 1354802"/>
              <a:gd name="connsiteY37" fmla="*/ 4010 h 133761"/>
              <a:gd name="connsiteX38" fmla="*/ 99314 w 1354802"/>
              <a:gd name="connsiteY38" fmla="*/ 41231 h 133761"/>
              <a:gd name="connsiteX39" fmla="*/ 100242 w 1354802"/>
              <a:gd name="connsiteY39" fmla="*/ 41231 h 133761"/>
              <a:gd name="connsiteX40" fmla="*/ 108304 w 1354802"/>
              <a:gd name="connsiteY40" fmla="*/ 31607 h 133761"/>
              <a:gd name="connsiteX41" fmla="*/ 122474 w 1354802"/>
              <a:gd name="connsiteY41" fmla="*/ 28044 h 133761"/>
              <a:gd name="connsiteX42" fmla="*/ 135956 w 1354802"/>
              <a:gd name="connsiteY42" fmla="*/ 31222 h 133761"/>
              <a:gd name="connsiteX43" fmla="*/ 144947 w 1354802"/>
              <a:gd name="connsiteY43" fmla="*/ 40694 h 133761"/>
              <a:gd name="connsiteX44" fmla="*/ 148173 w 1354802"/>
              <a:gd name="connsiteY44" fmla="*/ 56329 h 133761"/>
              <a:gd name="connsiteX45" fmla="*/ 148173 w 1354802"/>
              <a:gd name="connsiteY45" fmla="*/ 104060 h 133761"/>
              <a:gd name="connsiteX46" fmla="*/ 133562 w 1354802"/>
              <a:gd name="connsiteY46" fmla="*/ 104060 h 133761"/>
              <a:gd name="connsiteX47" fmla="*/ 133562 w 1354802"/>
              <a:gd name="connsiteY47" fmla="*/ 58090 h 133761"/>
              <a:gd name="connsiteX48" fmla="*/ 129311 w 1354802"/>
              <a:gd name="connsiteY48" fmla="*/ 45289 h 133761"/>
              <a:gd name="connsiteX49" fmla="*/ 117494 w 1354802"/>
              <a:gd name="connsiteY49" fmla="*/ 40694 h 133761"/>
              <a:gd name="connsiteX50" fmla="*/ 108208 w 1354802"/>
              <a:gd name="connsiteY50" fmla="*/ 42895 h 133761"/>
              <a:gd name="connsiteX51" fmla="*/ 101811 w 1354802"/>
              <a:gd name="connsiteY51" fmla="*/ 49340 h 133761"/>
              <a:gd name="connsiteX52" fmla="*/ 99513 w 1354802"/>
              <a:gd name="connsiteY52" fmla="*/ 59507 h 133761"/>
              <a:gd name="connsiteX53" fmla="*/ 189499 w 1354802"/>
              <a:gd name="connsiteY53" fmla="*/ 105718 h 133761"/>
              <a:gd name="connsiteX54" fmla="*/ 176602 w 1354802"/>
              <a:gd name="connsiteY54" fmla="*/ 103083 h 133761"/>
              <a:gd name="connsiteX55" fmla="*/ 167467 w 1354802"/>
              <a:gd name="connsiteY55" fmla="*/ 95317 h 133761"/>
              <a:gd name="connsiteX56" fmla="*/ 164145 w 1354802"/>
              <a:gd name="connsiteY56" fmla="*/ 82860 h 133761"/>
              <a:gd name="connsiteX57" fmla="*/ 166587 w 1354802"/>
              <a:gd name="connsiteY57" fmla="*/ 72405 h 133761"/>
              <a:gd name="connsiteX58" fmla="*/ 173183 w 1354802"/>
              <a:gd name="connsiteY58" fmla="*/ 65904 h 133761"/>
              <a:gd name="connsiteX59" fmla="*/ 182469 w 1354802"/>
              <a:gd name="connsiteY59" fmla="*/ 62293 h 133761"/>
              <a:gd name="connsiteX60" fmla="*/ 192918 w 1354802"/>
              <a:gd name="connsiteY60" fmla="*/ 60436 h 133761"/>
              <a:gd name="connsiteX61" fmla="*/ 203862 w 1354802"/>
              <a:gd name="connsiteY61" fmla="*/ 59163 h 133761"/>
              <a:gd name="connsiteX62" fmla="*/ 209970 w 1354802"/>
              <a:gd name="connsiteY62" fmla="*/ 57450 h 133761"/>
              <a:gd name="connsiteX63" fmla="*/ 211876 w 1354802"/>
              <a:gd name="connsiteY63" fmla="*/ 53639 h 133761"/>
              <a:gd name="connsiteX64" fmla="*/ 211876 w 1354802"/>
              <a:gd name="connsiteY64" fmla="*/ 53302 h 133761"/>
              <a:gd name="connsiteX65" fmla="*/ 208264 w 1354802"/>
              <a:gd name="connsiteY65" fmla="*/ 43384 h 133761"/>
              <a:gd name="connsiteX66" fmla="*/ 197609 w 1354802"/>
              <a:gd name="connsiteY66" fmla="*/ 39869 h 133761"/>
              <a:gd name="connsiteX67" fmla="*/ 185985 w 1354802"/>
              <a:gd name="connsiteY67" fmla="*/ 43136 h 133761"/>
              <a:gd name="connsiteX68" fmla="*/ 180172 w 1354802"/>
              <a:gd name="connsiteY68" fmla="*/ 50324 h 133761"/>
              <a:gd name="connsiteX69" fmla="*/ 166442 w 1354802"/>
              <a:gd name="connsiteY69" fmla="*/ 47194 h 133761"/>
              <a:gd name="connsiteX70" fmla="*/ 173575 w 1354802"/>
              <a:gd name="connsiteY70" fmla="*/ 36154 h 133761"/>
              <a:gd name="connsiteX71" fmla="*/ 184471 w 1354802"/>
              <a:gd name="connsiteY71" fmla="*/ 29997 h 133761"/>
              <a:gd name="connsiteX72" fmla="*/ 197417 w 1354802"/>
              <a:gd name="connsiteY72" fmla="*/ 28044 h 133761"/>
              <a:gd name="connsiteX73" fmla="*/ 206944 w 1354802"/>
              <a:gd name="connsiteY73" fmla="*/ 29117 h 133761"/>
              <a:gd name="connsiteX74" fmla="*/ 216422 w 1354802"/>
              <a:gd name="connsiteY74" fmla="*/ 32928 h 133761"/>
              <a:gd name="connsiteX75" fmla="*/ 223700 w 1354802"/>
              <a:gd name="connsiteY75" fmla="*/ 40894 h 133761"/>
              <a:gd name="connsiteX76" fmla="*/ 226534 w 1354802"/>
              <a:gd name="connsiteY76" fmla="*/ 54231 h 133761"/>
              <a:gd name="connsiteX77" fmla="*/ 226534 w 1354802"/>
              <a:gd name="connsiteY77" fmla="*/ 104060 h 133761"/>
              <a:gd name="connsiteX78" fmla="*/ 212268 w 1354802"/>
              <a:gd name="connsiteY78" fmla="*/ 104060 h 133761"/>
              <a:gd name="connsiteX79" fmla="*/ 212268 w 1354802"/>
              <a:gd name="connsiteY79" fmla="*/ 93804 h 133761"/>
              <a:gd name="connsiteX80" fmla="*/ 211683 w 1354802"/>
              <a:gd name="connsiteY80" fmla="*/ 93804 h 133761"/>
              <a:gd name="connsiteX81" fmla="*/ 207432 w 1354802"/>
              <a:gd name="connsiteY81" fmla="*/ 99369 h 133761"/>
              <a:gd name="connsiteX82" fmla="*/ 200154 w 1354802"/>
              <a:gd name="connsiteY82" fmla="*/ 103916 h 133761"/>
              <a:gd name="connsiteX83" fmla="*/ 189499 w 1354802"/>
              <a:gd name="connsiteY83" fmla="*/ 105718 h 133761"/>
              <a:gd name="connsiteX84" fmla="*/ 192677 w 1354802"/>
              <a:gd name="connsiteY84" fmla="*/ 93996 h 133761"/>
              <a:gd name="connsiteX85" fmla="*/ 203037 w 1354802"/>
              <a:gd name="connsiteY85" fmla="*/ 91603 h 133761"/>
              <a:gd name="connsiteX86" fmla="*/ 209626 w 1354802"/>
              <a:gd name="connsiteY86" fmla="*/ 85350 h 133761"/>
              <a:gd name="connsiteX87" fmla="*/ 211924 w 1354802"/>
              <a:gd name="connsiteY87" fmla="*/ 76993 h 133761"/>
              <a:gd name="connsiteX88" fmla="*/ 211924 w 1354802"/>
              <a:gd name="connsiteY88" fmla="*/ 67321 h 133761"/>
              <a:gd name="connsiteX89" fmla="*/ 208897 w 1354802"/>
              <a:gd name="connsiteY89" fmla="*/ 68786 h 133761"/>
              <a:gd name="connsiteX90" fmla="*/ 203862 w 1354802"/>
              <a:gd name="connsiteY90" fmla="*/ 69914 h 133761"/>
              <a:gd name="connsiteX91" fmla="*/ 198345 w 1354802"/>
              <a:gd name="connsiteY91" fmla="*/ 70740 h 133761"/>
              <a:gd name="connsiteX92" fmla="*/ 193847 w 1354802"/>
              <a:gd name="connsiteY92" fmla="*/ 71325 h 133761"/>
              <a:gd name="connsiteX93" fmla="*/ 186081 w 1354802"/>
              <a:gd name="connsiteY93" fmla="*/ 73134 h 133761"/>
              <a:gd name="connsiteX94" fmla="*/ 180509 w 1354802"/>
              <a:gd name="connsiteY94" fmla="*/ 76800 h 133761"/>
              <a:gd name="connsiteX95" fmla="*/ 178459 w 1354802"/>
              <a:gd name="connsiteY95" fmla="*/ 83052 h 133761"/>
              <a:gd name="connsiteX96" fmla="*/ 182469 w 1354802"/>
              <a:gd name="connsiteY96" fmla="*/ 91259 h 133761"/>
              <a:gd name="connsiteX97" fmla="*/ 192677 w 1354802"/>
              <a:gd name="connsiteY97" fmla="*/ 93996 h 133761"/>
              <a:gd name="connsiteX98" fmla="*/ 245987 w 1354802"/>
              <a:gd name="connsiteY98" fmla="*/ 104060 h 133761"/>
              <a:gd name="connsiteX99" fmla="*/ 245987 w 1354802"/>
              <a:gd name="connsiteY99" fmla="*/ 29021 h 133761"/>
              <a:gd name="connsiteX100" fmla="*/ 260012 w 1354802"/>
              <a:gd name="connsiteY100" fmla="*/ 29021 h 133761"/>
              <a:gd name="connsiteX101" fmla="*/ 260012 w 1354802"/>
              <a:gd name="connsiteY101" fmla="*/ 41231 h 133761"/>
              <a:gd name="connsiteX102" fmla="*/ 260941 w 1354802"/>
              <a:gd name="connsiteY102" fmla="*/ 41231 h 133761"/>
              <a:gd name="connsiteX103" fmla="*/ 268611 w 1354802"/>
              <a:gd name="connsiteY103" fmla="*/ 31559 h 133761"/>
              <a:gd name="connsiteX104" fmla="*/ 281357 w 1354802"/>
              <a:gd name="connsiteY104" fmla="*/ 28044 h 133761"/>
              <a:gd name="connsiteX105" fmla="*/ 293965 w 1354802"/>
              <a:gd name="connsiteY105" fmla="*/ 31559 h 133761"/>
              <a:gd name="connsiteX106" fmla="*/ 301539 w 1354802"/>
              <a:gd name="connsiteY106" fmla="*/ 41231 h 133761"/>
              <a:gd name="connsiteX107" fmla="*/ 302316 w 1354802"/>
              <a:gd name="connsiteY107" fmla="*/ 41231 h 133761"/>
              <a:gd name="connsiteX108" fmla="*/ 310866 w 1354802"/>
              <a:gd name="connsiteY108" fmla="*/ 31655 h 133761"/>
              <a:gd name="connsiteX109" fmla="*/ 324837 w 1354802"/>
              <a:gd name="connsiteY109" fmla="*/ 28044 h 133761"/>
              <a:gd name="connsiteX110" fmla="*/ 341497 w 1354802"/>
              <a:gd name="connsiteY110" fmla="*/ 34441 h 133761"/>
              <a:gd name="connsiteX111" fmla="*/ 347997 w 1354802"/>
              <a:gd name="connsiteY111" fmla="*/ 53743 h 133761"/>
              <a:gd name="connsiteX112" fmla="*/ 347997 w 1354802"/>
              <a:gd name="connsiteY112" fmla="*/ 104060 h 133761"/>
              <a:gd name="connsiteX113" fmla="*/ 333387 w 1354802"/>
              <a:gd name="connsiteY113" fmla="*/ 104060 h 133761"/>
              <a:gd name="connsiteX114" fmla="*/ 333387 w 1354802"/>
              <a:gd name="connsiteY114" fmla="*/ 55111 h 133761"/>
              <a:gd name="connsiteX115" fmla="*/ 329239 w 1354802"/>
              <a:gd name="connsiteY115" fmla="*/ 44065 h 133761"/>
              <a:gd name="connsiteX116" fmla="*/ 319320 w 1354802"/>
              <a:gd name="connsiteY116" fmla="*/ 40646 h 133761"/>
              <a:gd name="connsiteX117" fmla="*/ 308232 w 1354802"/>
              <a:gd name="connsiteY117" fmla="*/ 45041 h 133761"/>
              <a:gd name="connsiteX118" fmla="*/ 304269 w 1354802"/>
              <a:gd name="connsiteY118" fmla="*/ 56233 h 133761"/>
              <a:gd name="connsiteX119" fmla="*/ 304269 w 1354802"/>
              <a:gd name="connsiteY119" fmla="*/ 104060 h 133761"/>
              <a:gd name="connsiteX120" fmla="*/ 289714 w 1354802"/>
              <a:gd name="connsiteY120" fmla="*/ 104060 h 133761"/>
              <a:gd name="connsiteX121" fmla="*/ 289714 w 1354802"/>
              <a:gd name="connsiteY121" fmla="*/ 54183 h 133761"/>
              <a:gd name="connsiteX122" fmla="*/ 285904 w 1354802"/>
              <a:gd name="connsiteY122" fmla="*/ 44360 h 133761"/>
              <a:gd name="connsiteX123" fmla="*/ 275984 w 1354802"/>
              <a:gd name="connsiteY123" fmla="*/ 40646 h 133761"/>
              <a:gd name="connsiteX124" fmla="*/ 268315 w 1354802"/>
              <a:gd name="connsiteY124" fmla="*/ 42847 h 133761"/>
              <a:gd name="connsiteX125" fmla="*/ 262695 w 1354802"/>
              <a:gd name="connsiteY125" fmla="*/ 48852 h 133761"/>
              <a:gd name="connsiteX126" fmla="*/ 260597 w 1354802"/>
              <a:gd name="connsiteY126" fmla="*/ 57794 h 133761"/>
              <a:gd name="connsiteX127" fmla="*/ 260597 w 1354802"/>
              <a:gd name="connsiteY127" fmla="*/ 104060 h 133761"/>
              <a:gd name="connsiteX128" fmla="*/ 245987 w 1354802"/>
              <a:gd name="connsiteY128" fmla="*/ 104060 h 133761"/>
              <a:gd name="connsiteX129" fmla="*/ 382184 w 1354802"/>
              <a:gd name="connsiteY129" fmla="*/ 59507 h 133761"/>
              <a:gd name="connsiteX130" fmla="*/ 382184 w 1354802"/>
              <a:gd name="connsiteY130" fmla="*/ 104060 h 133761"/>
              <a:gd name="connsiteX131" fmla="*/ 367574 w 1354802"/>
              <a:gd name="connsiteY131" fmla="*/ 104060 h 133761"/>
              <a:gd name="connsiteX132" fmla="*/ 367574 w 1354802"/>
              <a:gd name="connsiteY132" fmla="*/ 4010 h 133761"/>
              <a:gd name="connsiteX133" fmla="*/ 381984 w 1354802"/>
              <a:gd name="connsiteY133" fmla="*/ 4010 h 133761"/>
              <a:gd name="connsiteX134" fmla="*/ 381984 w 1354802"/>
              <a:gd name="connsiteY134" fmla="*/ 41231 h 133761"/>
              <a:gd name="connsiteX135" fmla="*/ 382913 w 1354802"/>
              <a:gd name="connsiteY135" fmla="*/ 41231 h 133761"/>
              <a:gd name="connsiteX136" fmla="*/ 390975 w 1354802"/>
              <a:gd name="connsiteY136" fmla="*/ 31607 h 133761"/>
              <a:gd name="connsiteX137" fmla="*/ 405145 w 1354802"/>
              <a:gd name="connsiteY137" fmla="*/ 28044 h 133761"/>
              <a:gd name="connsiteX138" fmla="*/ 418627 w 1354802"/>
              <a:gd name="connsiteY138" fmla="*/ 31222 h 133761"/>
              <a:gd name="connsiteX139" fmla="*/ 427617 w 1354802"/>
              <a:gd name="connsiteY139" fmla="*/ 40694 h 133761"/>
              <a:gd name="connsiteX140" fmla="*/ 430837 w 1354802"/>
              <a:gd name="connsiteY140" fmla="*/ 56329 h 133761"/>
              <a:gd name="connsiteX141" fmla="*/ 430837 w 1354802"/>
              <a:gd name="connsiteY141" fmla="*/ 104060 h 133761"/>
              <a:gd name="connsiteX142" fmla="*/ 416233 w 1354802"/>
              <a:gd name="connsiteY142" fmla="*/ 104060 h 133761"/>
              <a:gd name="connsiteX143" fmla="*/ 416233 w 1354802"/>
              <a:gd name="connsiteY143" fmla="*/ 58090 h 133761"/>
              <a:gd name="connsiteX144" fmla="*/ 411982 w 1354802"/>
              <a:gd name="connsiteY144" fmla="*/ 45289 h 133761"/>
              <a:gd name="connsiteX145" fmla="*/ 400158 w 1354802"/>
              <a:gd name="connsiteY145" fmla="*/ 40694 h 133761"/>
              <a:gd name="connsiteX146" fmla="*/ 390878 w 1354802"/>
              <a:gd name="connsiteY146" fmla="*/ 42895 h 133761"/>
              <a:gd name="connsiteX147" fmla="*/ 384474 w 1354802"/>
              <a:gd name="connsiteY147" fmla="*/ 49340 h 133761"/>
              <a:gd name="connsiteX148" fmla="*/ 382184 w 1354802"/>
              <a:gd name="connsiteY148" fmla="*/ 59507 h 133761"/>
              <a:gd name="connsiteX149" fmla="*/ 450330 w 1354802"/>
              <a:gd name="connsiteY149" fmla="*/ 104060 h 133761"/>
              <a:gd name="connsiteX150" fmla="*/ 450330 w 1354802"/>
              <a:gd name="connsiteY150" fmla="*/ 29021 h 133761"/>
              <a:gd name="connsiteX151" fmla="*/ 464941 w 1354802"/>
              <a:gd name="connsiteY151" fmla="*/ 29021 h 133761"/>
              <a:gd name="connsiteX152" fmla="*/ 464941 w 1354802"/>
              <a:gd name="connsiteY152" fmla="*/ 104060 h 133761"/>
              <a:gd name="connsiteX153" fmla="*/ 450330 w 1354802"/>
              <a:gd name="connsiteY153" fmla="*/ 104060 h 133761"/>
              <a:gd name="connsiteX154" fmla="*/ 457711 w 1354802"/>
              <a:gd name="connsiteY154" fmla="*/ 17444 h 133761"/>
              <a:gd name="connsiteX155" fmla="*/ 451163 w 1354802"/>
              <a:gd name="connsiteY155" fmla="*/ 14899 h 133761"/>
              <a:gd name="connsiteX156" fmla="*/ 448473 w 1354802"/>
              <a:gd name="connsiteY156" fmla="*/ 8743 h 133761"/>
              <a:gd name="connsiteX157" fmla="*/ 451163 w 1354802"/>
              <a:gd name="connsiteY157" fmla="*/ 2593 h 133761"/>
              <a:gd name="connsiteX158" fmla="*/ 457711 w 1354802"/>
              <a:gd name="connsiteY158" fmla="*/ 0 h 133761"/>
              <a:gd name="connsiteX159" fmla="*/ 464205 w 1354802"/>
              <a:gd name="connsiteY159" fmla="*/ 2593 h 133761"/>
              <a:gd name="connsiteX160" fmla="*/ 466942 w 1354802"/>
              <a:gd name="connsiteY160" fmla="*/ 8743 h 133761"/>
              <a:gd name="connsiteX161" fmla="*/ 464205 w 1354802"/>
              <a:gd name="connsiteY161" fmla="*/ 14899 h 133761"/>
              <a:gd name="connsiteX162" fmla="*/ 457711 w 1354802"/>
              <a:gd name="connsiteY162" fmla="*/ 17444 h 133761"/>
              <a:gd name="connsiteX163" fmla="*/ 532124 w 1354802"/>
              <a:gd name="connsiteY163" fmla="*/ 72941 h 133761"/>
              <a:gd name="connsiteX164" fmla="*/ 532124 w 1354802"/>
              <a:gd name="connsiteY164" fmla="*/ 29021 h 133761"/>
              <a:gd name="connsiteX165" fmla="*/ 546783 w 1354802"/>
              <a:gd name="connsiteY165" fmla="*/ 29021 h 133761"/>
              <a:gd name="connsiteX166" fmla="*/ 546783 w 1354802"/>
              <a:gd name="connsiteY166" fmla="*/ 104060 h 133761"/>
              <a:gd name="connsiteX167" fmla="*/ 532420 w 1354802"/>
              <a:gd name="connsiteY167" fmla="*/ 104060 h 133761"/>
              <a:gd name="connsiteX168" fmla="*/ 532420 w 1354802"/>
              <a:gd name="connsiteY168" fmla="*/ 91066 h 133761"/>
              <a:gd name="connsiteX169" fmla="*/ 531636 w 1354802"/>
              <a:gd name="connsiteY169" fmla="*/ 91066 h 133761"/>
              <a:gd name="connsiteX170" fmla="*/ 523333 w 1354802"/>
              <a:gd name="connsiteY170" fmla="*/ 101082 h 133761"/>
              <a:gd name="connsiteX171" fmla="*/ 509212 w 1354802"/>
              <a:gd name="connsiteY171" fmla="*/ 105037 h 133761"/>
              <a:gd name="connsiteX172" fmla="*/ 496417 w 1354802"/>
              <a:gd name="connsiteY172" fmla="*/ 101859 h 133761"/>
              <a:gd name="connsiteX173" fmla="*/ 487716 w 1354802"/>
              <a:gd name="connsiteY173" fmla="*/ 92332 h 133761"/>
              <a:gd name="connsiteX174" fmla="*/ 484593 w 1354802"/>
              <a:gd name="connsiteY174" fmla="*/ 76752 h 133761"/>
              <a:gd name="connsiteX175" fmla="*/ 484593 w 1354802"/>
              <a:gd name="connsiteY175" fmla="*/ 29021 h 133761"/>
              <a:gd name="connsiteX176" fmla="*/ 499196 w 1354802"/>
              <a:gd name="connsiteY176" fmla="*/ 29021 h 133761"/>
              <a:gd name="connsiteX177" fmla="*/ 499196 w 1354802"/>
              <a:gd name="connsiteY177" fmla="*/ 74991 h 133761"/>
              <a:gd name="connsiteX178" fmla="*/ 503447 w 1354802"/>
              <a:gd name="connsiteY178" fmla="*/ 87207 h 133761"/>
              <a:gd name="connsiteX179" fmla="*/ 514487 w 1354802"/>
              <a:gd name="connsiteY179" fmla="*/ 91747 h 133761"/>
              <a:gd name="connsiteX180" fmla="*/ 522646 w 1354802"/>
              <a:gd name="connsiteY180" fmla="*/ 89697 h 133761"/>
              <a:gd name="connsiteX181" fmla="*/ 529442 w 1354802"/>
              <a:gd name="connsiteY181" fmla="*/ 83493 h 133761"/>
              <a:gd name="connsiteX182" fmla="*/ 532124 w 1354802"/>
              <a:gd name="connsiteY182" fmla="*/ 72941 h 133761"/>
              <a:gd name="connsiteX183" fmla="*/ 626644 w 1354802"/>
              <a:gd name="connsiteY183" fmla="*/ 131272 h 133761"/>
              <a:gd name="connsiteX184" fmla="*/ 599776 w 1354802"/>
              <a:gd name="connsiteY184" fmla="*/ 127117 h 133761"/>
              <a:gd name="connsiteX185" fmla="*/ 580089 w 1354802"/>
              <a:gd name="connsiteY185" fmla="*/ 115004 h 133761"/>
              <a:gd name="connsiteX186" fmla="*/ 567921 w 1354802"/>
              <a:gd name="connsiteY186" fmla="*/ 95462 h 133761"/>
              <a:gd name="connsiteX187" fmla="*/ 563773 w 1354802"/>
              <a:gd name="connsiteY187" fmla="*/ 69034 h 133761"/>
              <a:gd name="connsiteX188" fmla="*/ 567976 w 1354802"/>
              <a:gd name="connsiteY188" fmla="*/ 43040 h 133761"/>
              <a:gd name="connsiteX189" fmla="*/ 580185 w 1354802"/>
              <a:gd name="connsiteY189" fmla="*/ 23401 h 133761"/>
              <a:gd name="connsiteX190" fmla="*/ 599776 w 1354802"/>
              <a:gd name="connsiteY190" fmla="*/ 10944 h 133761"/>
              <a:gd name="connsiteX191" fmla="*/ 625963 w 1354802"/>
              <a:gd name="connsiteY191" fmla="*/ 6645 h 133761"/>
              <a:gd name="connsiteX192" fmla="*/ 650685 w 1354802"/>
              <a:gd name="connsiteY192" fmla="*/ 11040 h 133761"/>
              <a:gd name="connsiteX193" fmla="*/ 668658 w 1354802"/>
              <a:gd name="connsiteY193" fmla="*/ 23112 h 133761"/>
              <a:gd name="connsiteX194" fmla="*/ 679699 w 1354802"/>
              <a:gd name="connsiteY194" fmla="*/ 40694 h 133761"/>
              <a:gd name="connsiteX195" fmla="*/ 683413 w 1354802"/>
              <a:gd name="connsiteY195" fmla="*/ 61653 h 133761"/>
              <a:gd name="connsiteX196" fmla="*/ 682436 w 1354802"/>
              <a:gd name="connsiteY196" fmla="*/ 76752 h 133761"/>
              <a:gd name="connsiteX197" fmla="*/ 678825 w 1354802"/>
              <a:gd name="connsiteY197" fmla="*/ 90041 h 133761"/>
              <a:gd name="connsiteX198" fmla="*/ 671300 w 1354802"/>
              <a:gd name="connsiteY198" fmla="*/ 99513 h 133761"/>
              <a:gd name="connsiteX199" fmla="*/ 658595 w 1354802"/>
              <a:gd name="connsiteY199" fmla="*/ 103180 h 133761"/>
              <a:gd name="connsiteX200" fmla="*/ 650533 w 1354802"/>
              <a:gd name="connsiteY200" fmla="*/ 102203 h 133761"/>
              <a:gd name="connsiteX201" fmla="*/ 643895 w 1354802"/>
              <a:gd name="connsiteY201" fmla="*/ 98592 h 133761"/>
              <a:gd name="connsiteX202" fmla="*/ 640573 w 1354802"/>
              <a:gd name="connsiteY202" fmla="*/ 92139 h 133761"/>
              <a:gd name="connsiteX203" fmla="*/ 639981 w 1354802"/>
              <a:gd name="connsiteY203" fmla="*/ 92139 h 133761"/>
              <a:gd name="connsiteX204" fmla="*/ 636074 w 1354802"/>
              <a:gd name="connsiteY204" fmla="*/ 97511 h 133761"/>
              <a:gd name="connsiteX205" fmla="*/ 629092 w 1354802"/>
              <a:gd name="connsiteY205" fmla="*/ 101419 h 133761"/>
              <a:gd name="connsiteX206" fmla="*/ 619318 w 1354802"/>
              <a:gd name="connsiteY206" fmla="*/ 102595 h 133761"/>
              <a:gd name="connsiteX207" fmla="*/ 608230 w 1354802"/>
              <a:gd name="connsiteY207" fmla="*/ 99809 h 133761"/>
              <a:gd name="connsiteX208" fmla="*/ 599776 w 1354802"/>
              <a:gd name="connsiteY208" fmla="*/ 92772 h 133761"/>
              <a:gd name="connsiteX209" fmla="*/ 594452 w 1354802"/>
              <a:gd name="connsiteY209" fmla="*/ 82124 h 133761"/>
              <a:gd name="connsiteX210" fmla="*/ 592594 w 1354802"/>
              <a:gd name="connsiteY210" fmla="*/ 68443 h 133761"/>
              <a:gd name="connsiteX211" fmla="*/ 594699 w 1354802"/>
              <a:gd name="connsiteY211" fmla="*/ 55497 h 133761"/>
              <a:gd name="connsiteX212" fmla="*/ 600409 w 1354802"/>
              <a:gd name="connsiteY212" fmla="*/ 45585 h 133761"/>
              <a:gd name="connsiteX213" fmla="*/ 608814 w 1354802"/>
              <a:gd name="connsiteY213" fmla="*/ 38940 h 133761"/>
              <a:gd name="connsiteX214" fmla="*/ 618830 w 1354802"/>
              <a:gd name="connsiteY214" fmla="*/ 35858 h 133761"/>
              <a:gd name="connsiteX215" fmla="*/ 628260 w 1354802"/>
              <a:gd name="connsiteY215" fmla="*/ 36154 h 133761"/>
              <a:gd name="connsiteX216" fmla="*/ 635393 w 1354802"/>
              <a:gd name="connsiteY216" fmla="*/ 38837 h 133761"/>
              <a:gd name="connsiteX217" fmla="*/ 639005 w 1354802"/>
              <a:gd name="connsiteY217" fmla="*/ 42799 h 133761"/>
              <a:gd name="connsiteX218" fmla="*/ 639645 w 1354802"/>
              <a:gd name="connsiteY218" fmla="*/ 42799 h 133761"/>
              <a:gd name="connsiteX219" fmla="*/ 639645 w 1354802"/>
              <a:gd name="connsiteY219" fmla="*/ 37323 h 133761"/>
              <a:gd name="connsiteX220" fmla="*/ 651661 w 1354802"/>
              <a:gd name="connsiteY220" fmla="*/ 37323 h 133761"/>
              <a:gd name="connsiteX221" fmla="*/ 651661 w 1354802"/>
              <a:gd name="connsiteY221" fmla="*/ 82660 h 133761"/>
              <a:gd name="connsiteX222" fmla="*/ 653663 w 1354802"/>
              <a:gd name="connsiteY222" fmla="*/ 89209 h 133761"/>
              <a:gd name="connsiteX223" fmla="*/ 659476 w 1354802"/>
              <a:gd name="connsiteY223" fmla="*/ 91898 h 133761"/>
              <a:gd name="connsiteX224" fmla="*/ 666416 w 1354802"/>
              <a:gd name="connsiteY224" fmla="*/ 88624 h 133761"/>
              <a:gd name="connsiteX225" fmla="*/ 669979 w 1354802"/>
              <a:gd name="connsiteY225" fmla="*/ 78561 h 133761"/>
              <a:gd name="connsiteX226" fmla="*/ 671052 w 1354802"/>
              <a:gd name="connsiteY226" fmla="*/ 61165 h 133761"/>
              <a:gd name="connsiteX227" fmla="*/ 669050 w 1354802"/>
              <a:gd name="connsiteY227" fmla="*/ 47194 h 133761"/>
              <a:gd name="connsiteX228" fmla="*/ 663238 w 1354802"/>
              <a:gd name="connsiteY228" fmla="*/ 35274 h 133761"/>
              <a:gd name="connsiteX229" fmla="*/ 653856 w 1354802"/>
              <a:gd name="connsiteY229" fmla="*/ 26043 h 133761"/>
              <a:gd name="connsiteX230" fmla="*/ 641158 w 1354802"/>
              <a:gd name="connsiteY230" fmla="*/ 20079 h 133761"/>
              <a:gd name="connsiteX231" fmla="*/ 625474 w 1354802"/>
              <a:gd name="connsiteY231" fmla="*/ 17981 h 133761"/>
              <a:gd name="connsiteX232" fmla="*/ 604708 w 1354802"/>
              <a:gd name="connsiteY232" fmla="*/ 21592 h 133761"/>
              <a:gd name="connsiteX233" fmla="*/ 589368 w 1354802"/>
              <a:gd name="connsiteY233" fmla="*/ 31903 h 133761"/>
              <a:gd name="connsiteX234" fmla="*/ 579945 w 1354802"/>
              <a:gd name="connsiteY234" fmla="*/ 48075 h 133761"/>
              <a:gd name="connsiteX235" fmla="*/ 576767 w 1354802"/>
              <a:gd name="connsiteY235" fmla="*/ 69130 h 133761"/>
              <a:gd name="connsiteX236" fmla="*/ 580041 w 1354802"/>
              <a:gd name="connsiteY236" fmla="*/ 90722 h 133761"/>
              <a:gd name="connsiteX237" fmla="*/ 589712 w 1354802"/>
              <a:gd name="connsiteY237" fmla="*/ 106550 h 133761"/>
              <a:gd name="connsiteX238" fmla="*/ 605540 w 1354802"/>
              <a:gd name="connsiteY238" fmla="*/ 116325 h 133761"/>
              <a:gd name="connsiteX239" fmla="*/ 627283 w 1354802"/>
              <a:gd name="connsiteY239" fmla="*/ 119695 h 133761"/>
              <a:gd name="connsiteX240" fmla="*/ 638028 w 1354802"/>
              <a:gd name="connsiteY240" fmla="*/ 118718 h 133761"/>
              <a:gd name="connsiteX241" fmla="*/ 647410 w 1354802"/>
              <a:gd name="connsiteY241" fmla="*/ 116565 h 133761"/>
              <a:gd name="connsiteX242" fmla="*/ 653615 w 1354802"/>
              <a:gd name="connsiteY242" fmla="*/ 114660 h 133761"/>
              <a:gd name="connsiteX243" fmla="*/ 657033 w 1354802"/>
              <a:gd name="connsiteY243" fmla="*/ 125363 h 133761"/>
              <a:gd name="connsiteX244" fmla="*/ 648972 w 1354802"/>
              <a:gd name="connsiteY244" fmla="*/ 128142 h 133761"/>
              <a:gd name="connsiteX245" fmla="*/ 638124 w 1354802"/>
              <a:gd name="connsiteY245" fmla="*/ 130391 h 133761"/>
              <a:gd name="connsiteX246" fmla="*/ 626644 w 1354802"/>
              <a:gd name="connsiteY246" fmla="*/ 131272 h 133761"/>
              <a:gd name="connsiteX247" fmla="*/ 622152 w 1354802"/>
              <a:gd name="connsiteY247" fmla="*/ 90626 h 133761"/>
              <a:gd name="connsiteX248" fmla="*/ 632360 w 1354802"/>
              <a:gd name="connsiteY248" fmla="*/ 88088 h 133761"/>
              <a:gd name="connsiteX249" fmla="*/ 637980 w 1354802"/>
              <a:gd name="connsiteY249" fmla="*/ 80515 h 133761"/>
              <a:gd name="connsiteX250" fmla="*/ 639741 w 1354802"/>
              <a:gd name="connsiteY250" fmla="*/ 67809 h 133761"/>
              <a:gd name="connsiteX251" fmla="*/ 637835 w 1354802"/>
              <a:gd name="connsiteY251" fmla="*/ 55985 h 133761"/>
              <a:gd name="connsiteX252" fmla="*/ 632167 w 1354802"/>
              <a:gd name="connsiteY252" fmla="*/ 49636 h 133761"/>
              <a:gd name="connsiteX253" fmla="*/ 622345 w 1354802"/>
              <a:gd name="connsiteY253" fmla="*/ 47683 h 133761"/>
              <a:gd name="connsiteX254" fmla="*/ 612921 w 1354802"/>
              <a:gd name="connsiteY254" fmla="*/ 50372 h 133761"/>
              <a:gd name="connsiteX255" fmla="*/ 607005 w 1354802"/>
              <a:gd name="connsiteY255" fmla="*/ 57650 h 133761"/>
              <a:gd name="connsiteX256" fmla="*/ 604955 w 1354802"/>
              <a:gd name="connsiteY256" fmla="*/ 67858 h 133761"/>
              <a:gd name="connsiteX257" fmla="*/ 606613 w 1354802"/>
              <a:gd name="connsiteY257" fmla="*/ 79001 h 133761"/>
              <a:gd name="connsiteX258" fmla="*/ 611992 w 1354802"/>
              <a:gd name="connsiteY258" fmla="*/ 87400 h 133761"/>
              <a:gd name="connsiteX259" fmla="*/ 622152 w 1354802"/>
              <a:gd name="connsiteY259" fmla="*/ 90626 h 133761"/>
              <a:gd name="connsiteX260" fmla="*/ 731013 w 1354802"/>
              <a:gd name="connsiteY260" fmla="*/ 133762 h 133761"/>
              <a:gd name="connsiteX261" fmla="*/ 715619 w 1354802"/>
              <a:gd name="connsiteY261" fmla="*/ 131416 h 133761"/>
              <a:gd name="connsiteX262" fmla="*/ 705170 w 1354802"/>
              <a:gd name="connsiteY262" fmla="*/ 125212 h 133761"/>
              <a:gd name="connsiteX263" fmla="*/ 699110 w 1354802"/>
              <a:gd name="connsiteY263" fmla="*/ 116765 h 133761"/>
              <a:gd name="connsiteX264" fmla="*/ 711664 w 1354802"/>
              <a:gd name="connsiteY264" fmla="*/ 111585 h 133761"/>
              <a:gd name="connsiteX265" fmla="*/ 715186 w 1354802"/>
              <a:gd name="connsiteY265" fmla="*/ 116125 h 133761"/>
              <a:gd name="connsiteX266" fmla="*/ 721239 w 1354802"/>
              <a:gd name="connsiteY266" fmla="*/ 120280 h 133761"/>
              <a:gd name="connsiteX267" fmla="*/ 731158 w 1354802"/>
              <a:gd name="connsiteY267" fmla="*/ 121993 h 133761"/>
              <a:gd name="connsiteX268" fmla="*/ 744888 w 1354802"/>
              <a:gd name="connsiteY268" fmla="*/ 117934 h 133761"/>
              <a:gd name="connsiteX269" fmla="*/ 750308 w 1354802"/>
              <a:gd name="connsiteY269" fmla="*/ 105133 h 133761"/>
              <a:gd name="connsiteX270" fmla="*/ 750308 w 1354802"/>
              <a:gd name="connsiteY270" fmla="*/ 90378 h 133761"/>
              <a:gd name="connsiteX271" fmla="*/ 749379 w 1354802"/>
              <a:gd name="connsiteY271" fmla="*/ 90378 h 133761"/>
              <a:gd name="connsiteX272" fmla="*/ 745569 w 1354802"/>
              <a:gd name="connsiteY272" fmla="*/ 95709 h 133761"/>
              <a:gd name="connsiteX273" fmla="*/ 738827 w 1354802"/>
              <a:gd name="connsiteY273" fmla="*/ 100786 h 133761"/>
              <a:gd name="connsiteX274" fmla="*/ 727643 w 1354802"/>
              <a:gd name="connsiteY274" fmla="*/ 102939 h 133761"/>
              <a:gd name="connsiteX275" fmla="*/ 711615 w 1354802"/>
              <a:gd name="connsiteY275" fmla="*/ 98784 h 133761"/>
              <a:gd name="connsiteX276" fmla="*/ 700383 w 1354802"/>
              <a:gd name="connsiteY276" fmla="*/ 86423 h 133761"/>
              <a:gd name="connsiteX277" fmla="*/ 696276 w 1354802"/>
              <a:gd name="connsiteY277" fmla="*/ 66248 h 133761"/>
              <a:gd name="connsiteX278" fmla="*/ 700328 w 1354802"/>
              <a:gd name="connsiteY278" fmla="*/ 45729 h 133761"/>
              <a:gd name="connsiteX279" fmla="*/ 711567 w 1354802"/>
              <a:gd name="connsiteY279" fmla="*/ 32632 h 133761"/>
              <a:gd name="connsiteX280" fmla="*/ 727739 w 1354802"/>
              <a:gd name="connsiteY280" fmla="*/ 28044 h 133761"/>
              <a:gd name="connsiteX281" fmla="*/ 739020 w 1354802"/>
              <a:gd name="connsiteY281" fmla="*/ 30390 h 133761"/>
              <a:gd name="connsiteX282" fmla="*/ 745713 w 1354802"/>
              <a:gd name="connsiteY282" fmla="*/ 35762 h 133761"/>
              <a:gd name="connsiteX283" fmla="*/ 749476 w 1354802"/>
              <a:gd name="connsiteY283" fmla="*/ 41182 h 133761"/>
              <a:gd name="connsiteX284" fmla="*/ 750555 w 1354802"/>
              <a:gd name="connsiteY284" fmla="*/ 41182 h 133761"/>
              <a:gd name="connsiteX285" fmla="*/ 750555 w 1354802"/>
              <a:gd name="connsiteY285" fmla="*/ 29021 h 133761"/>
              <a:gd name="connsiteX286" fmla="*/ 764870 w 1354802"/>
              <a:gd name="connsiteY286" fmla="*/ 29021 h 133761"/>
              <a:gd name="connsiteX287" fmla="*/ 764870 w 1354802"/>
              <a:gd name="connsiteY287" fmla="*/ 105718 h 133761"/>
              <a:gd name="connsiteX288" fmla="*/ 760371 w 1354802"/>
              <a:gd name="connsiteY288" fmla="*/ 121600 h 133761"/>
              <a:gd name="connsiteX289" fmla="*/ 748210 w 1354802"/>
              <a:gd name="connsiteY289" fmla="*/ 130784 h 133761"/>
              <a:gd name="connsiteX290" fmla="*/ 731013 w 1354802"/>
              <a:gd name="connsiteY290" fmla="*/ 133762 h 133761"/>
              <a:gd name="connsiteX291" fmla="*/ 730862 w 1354802"/>
              <a:gd name="connsiteY291" fmla="*/ 90819 h 133761"/>
              <a:gd name="connsiteX292" fmla="*/ 741517 w 1354802"/>
              <a:gd name="connsiteY292" fmla="*/ 87888 h 133761"/>
              <a:gd name="connsiteX293" fmla="*/ 748161 w 1354802"/>
              <a:gd name="connsiteY293" fmla="*/ 79386 h 133761"/>
              <a:gd name="connsiteX294" fmla="*/ 750452 w 1354802"/>
              <a:gd name="connsiteY294" fmla="*/ 66049 h 133761"/>
              <a:gd name="connsiteX295" fmla="*/ 748210 w 1354802"/>
              <a:gd name="connsiteY295" fmla="*/ 52718 h 133761"/>
              <a:gd name="connsiteX296" fmla="*/ 741613 w 1354802"/>
              <a:gd name="connsiteY296" fmla="*/ 43727 h 133761"/>
              <a:gd name="connsiteX297" fmla="*/ 730862 w 1354802"/>
              <a:gd name="connsiteY297" fmla="*/ 40453 h 133761"/>
              <a:gd name="connsiteX298" fmla="*/ 719870 w 1354802"/>
              <a:gd name="connsiteY298" fmla="*/ 43872 h 133761"/>
              <a:gd name="connsiteX299" fmla="*/ 713225 w 1354802"/>
              <a:gd name="connsiteY299" fmla="*/ 53055 h 133761"/>
              <a:gd name="connsiteX300" fmla="*/ 711031 w 1354802"/>
              <a:gd name="connsiteY300" fmla="*/ 66049 h 133761"/>
              <a:gd name="connsiteX301" fmla="*/ 713280 w 1354802"/>
              <a:gd name="connsiteY301" fmla="*/ 79001 h 133761"/>
              <a:gd name="connsiteX302" fmla="*/ 719918 w 1354802"/>
              <a:gd name="connsiteY302" fmla="*/ 87695 h 133761"/>
              <a:gd name="connsiteX303" fmla="*/ 730862 w 1354802"/>
              <a:gd name="connsiteY303" fmla="*/ 90819 h 133761"/>
              <a:gd name="connsiteX304" fmla="*/ 784460 w 1354802"/>
              <a:gd name="connsiteY304" fmla="*/ 104060 h 133761"/>
              <a:gd name="connsiteX305" fmla="*/ 784460 w 1354802"/>
              <a:gd name="connsiteY305" fmla="*/ 29021 h 133761"/>
              <a:gd name="connsiteX306" fmla="*/ 798479 w 1354802"/>
              <a:gd name="connsiteY306" fmla="*/ 29021 h 133761"/>
              <a:gd name="connsiteX307" fmla="*/ 798479 w 1354802"/>
              <a:gd name="connsiteY307" fmla="*/ 41231 h 133761"/>
              <a:gd name="connsiteX308" fmla="*/ 799407 w 1354802"/>
              <a:gd name="connsiteY308" fmla="*/ 41231 h 133761"/>
              <a:gd name="connsiteX309" fmla="*/ 807077 w 1354802"/>
              <a:gd name="connsiteY309" fmla="*/ 31559 h 133761"/>
              <a:gd name="connsiteX310" fmla="*/ 819830 w 1354802"/>
              <a:gd name="connsiteY310" fmla="*/ 28044 h 133761"/>
              <a:gd name="connsiteX311" fmla="*/ 832432 w 1354802"/>
              <a:gd name="connsiteY311" fmla="*/ 31559 h 133761"/>
              <a:gd name="connsiteX312" fmla="*/ 840005 w 1354802"/>
              <a:gd name="connsiteY312" fmla="*/ 41231 h 133761"/>
              <a:gd name="connsiteX313" fmla="*/ 840782 w 1354802"/>
              <a:gd name="connsiteY313" fmla="*/ 41231 h 133761"/>
              <a:gd name="connsiteX314" fmla="*/ 849332 w 1354802"/>
              <a:gd name="connsiteY314" fmla="*/ 31655 h 133761"/>
              <a:gd name="connsiteX315" fmla="*/ 863310 w 1354802"/>
              <a:gd name="connsiteY315" fmla="*/ 28044 h 133761"/>
              <a:gd name="connsiteX316" fmla="*/ 879963 w 1354802"/>
              <a:gd name="connsiteY316" fmla="*/ 34441 h 133761"/>
              <a:gd name="connsiteX317" fmla="*/ 886463 w 1354802"/>
              <a:gd name="connsiteY317" fmla="*/ 53743 h 133761"/>
              <a:gd name="connsiteX318" fmla="*/ 886463 w 1354802"/>
              <a:gd name="connsiteY318" fmla="*/ 104060 h 133761"/>
              <a:gd name="connsiteX319" fmla="*/ 871853 w 1354802"/>
              <a:gd name="connsiteY319" fmla="*/ 104060 h 133761"/>
              <a:gd name="connsiteX320" fmla="*/ 871853 w 1354802"/>
              <a:gd name="connsiteY320" fmla="*/ 55111 h 133761"/>
              <a:gd name="connsiteX321" fmla="*/ 867705 w 1354802"/>
              <a:gd name="connsiteY321" fmla="*/ 44065 h 133761"/>
              <a:gd name="connsiteX322" fmla="*/ 857786 w 1354802"/>
              <a:gd name="connsiteY322" fmla="*/ 40646 h 133761"/>
              <a:gd name="connsiteX323" fmla="*/ 846698 w 1354802"/>
              <a:gd name="connsiteY323" fmla="*/ 45041 h 133761"/>
              <a:gd name="connsiteX324" fmla="*/ 842743 w 1354802"/>
              <a:gd name="connsiteY324" fmla="*/ 56233 h 133761"/>
              <a:gd name="connsiteX325" fmla="*/ 842743 w 1354802"/>
              <a:gd name="connsiteY325" fmla="*/ 104060 h 133761"/>
              <a:gd name="connsiteX326" fmla="*/ 828181 w 1354802"/>
              <a:gd name="connsiteY326" fmla="*/ 104060 h 133761"/>
              <a:gd name="connsiteX327" fmla="*/ 828181 w 1354802"/>
              <a:gd name="connsiteY327" fmla="*/ 54183 h 133761"/>
              <a:gd name="connsiteX328" fmla="*/ 824370 w 1354802"/>
              <a:gd name="connsiteY328" fmla="*/ 44360 h 133761"/>
              <a:gd name="connsiteX329" fmla="*/ 814451 w 1354802"/>
              <a:gd name="connsiteY329" fmla="*/ 40646 h 133761"/>
              <a:gd name="connsiteX330" fmla="*/ 806781 w 1354802"/>
              <a:gd name="connsiteY330" fmla="*/ 42847 h 133761"/>
              <a:gd name="connsiteX331" fmla="*/ 801169 w 1354802"/>
              <a:gd name="connsiteY331" fmla="*/ 48852 h 133761"/>
              <a:gd name="connsiteX332" fmla="*/ 799064 w 1354802"/>
              <a:gd name="connsiteY332" fmla="*/ 57794 h 133761"/>
              <a:gd name="connsiteX333" fmla="*/ 799064 w 1354802"/>
              <a:gd name="connsiteY333" fmla="*/ 104060 h 133761"/>
              <a:gd name="connsiteX334" fmla="*/ 784460 w 1354802"/>
              <a:gd name="connsiteY334" fmla="*/ 104060 h 133761"/>
              <a:gd name="connsiteX335" fmla="*/ 927880 w 1354802"/>
              <a:gd name="connsiteY335" fmla="*/ 105718 h 133761"/>
              <a:gd name="connsiteX336" fmla="*/ 914982 w 1354802"/>
              <a:gd name="connsiteY336" fmla="*/ 103083 h 133761"/>
              <a:gd name="connsiteX337" fmla="*/ 905847 w 1354802"/>
              <a:gd name="connsiteY337" fmla="*/ 95317 h 133761"/>
              <a:gd name="connsiteX338" fmla="*/ 902525 w 1354802"/>
              <a:gd name="connsiteY338" fmla="*/ 82860 h 133761"/>
              <a:gd name="connsiteX339" fmla="*/ 904967 w 1354802"/>
              <a:gd name="connsiteY339" fmla="*/ 72405 h 133761"/>
              <a:gd name="connsiteX340" fmla="*/ 911563 w 1354802"/>
              <a:gd name="connsiteY340" fmla="*/ 65904 h 133761"/>
              <a:gd name="connsiteX341" fmla="*/ 920843 w 1354802"/>
              <a:gd name="connsiteY341" fmla="*/ 62293 h 133761"/>
              <a:gd name="connsiteX342" fmla="*/ 931298 w 1354802"/>
              <a:gd name="connsiteY342" fmla="*/ 60436 h 133761"/>
              <a:gd name="connsiteX343" fmla="*/ 942242 w 1354802"/>
              <a:gd name="connsiteY343" fmla="*/ 59163 h 133761"/>
              <a:gd name="connsiteX344" fmla="*/ 948351 w 1354802"/>
              <a:gd name="connsiteY344" fmla="*/ 57450 h 133761"/>
              <a:gd name="connsiteX345" fmla="*/ 950256 w 1354802"/>
              <a:gd name="connsiteY345" fmla="*/ 53639 h 133761"/>
              <a:gd name="connsiteX346" fmla="*/ 950256 w 1354802"/>
              <a:gd name="connsiteY346" fmla="*/ 53302 h 133761"/>
              <a:gd name="connsiteX347" fmla="*/ 946638 w 1354802"/>
              <a:gd name="connsiteY347" fmla="*/ 43384 h 133761"/>
              <a:gd name="connsiteX348" fmla="*/ 935990 w 1354802"/>
              <a:gd name="connsiteY348" fmla="*/ 39869 h 133761"/>
              <a:gd name="connsiteX349" fmla="*/ 924365 w 1354802"/>
              <a:gd name="connsiteY349" fmla="*/ 43136 h 133761"/>
              <a:gd name="connsiteX350" fmla="*/ 918545 w 1354802"/>
              <a:gd name="connsiteY350" fmla="*/ 50324 h 133761"/>
              <a:gd name="connsiteX351" fmla="*/ 904823 w 1354802"/>
              <a:gd name="connsiteY351" fmla="*/ 47194 h 133761"/>
              <a:gd name="connsiteX352" fmla="*/ 911956 w 1354802"/>
              <a:gd name="connsiteY352" fmla="*/ 36154 h 133761"/>
              <a:gd name="connsiteX353" fmla="*/ 922845 w 1354802"/>
              <a:gd name="connsiteY353" fmla="*/ 29997 h 133761"/>
              <a:gd name="connsiteX354" fmla="*/ 935797 w 1354802"/>
              <a:gd name="connsiteY354" fmla="*/ 28044 h 133761"/>
              <a:gd name="connsiteX355" fmla="*/ 945324 w 1354802"/>
              <a:gd name="connsiteY355" fmla="*/ 29117 h 133761"/>
              <a:gd name="connsiteX356" fmla="*/ 954796 w 1354802"/>
              <a:gd name="connsiteY356" fmla="*/ 32928 h 133761"/>
              <a:gd name="connsiteX357" fmla="*/ 962081 w 1354802"/>
              <a:gd name="connsiteY357" fmla="*/ 40894 h 133761"/>
              <a:gd name="connsiteX358" fmla="*/ 964914 w 1354802"/>
              <a:gd name="connsiteY358" fmla="*/ 54231 h 133761"/>
              <a:gd name="connsiteX359" fmla="*/ 964914 w 1354802"/>
              <a:gd name="connsiteY359" fmla="*/ 104060 h 133761"/>
              <a:gd name="connsiteX360" fmla="*/ 950648 w 1354802"/>
              <a:gd name="connsiteY360" fmla="*/ 104060 h 133761"/>
              <a:gd name="connsiteX361" fmla="*/ 950648 w 1354802"/>
              <a:gd name="connsiteY361" fmla="*/ 93804 h 133761"/>
              <a:gd name="connsiteX362" fmla="*/ 950056 w 1354802"/>
              <a:gd name="connsiteY362" fmla="*/ 93804 h 133761"/>
              <a:gd name="connsiteX363" fmla="*/ 945812 w 1354802"/>
              <a:gd name="connsiteY363" fmla="*/ 99369 h 133761"/>
              <a:gd name="connsiteX364" fmla="*/ 938528 w 1354802"/>
              <a:gd name="connsiteY364" fmla="*/ 103916 h 133761"/>
              <a:gd name="connsiteX365" fmla="*/ 927880 w 1354802"/>
              <a:gd name="connsiteY365" fmla="*/ 105718 h 133761"/>
              <a:gd name="connsiteX366" fmla="*/ 931058 w 1354802"/>
              <a:gd name="connsiteY366" fmla="*/ 93996 h 133761"/>
              <a:gd name="connsiteX367" fmla="*/ 941410 w 1354802"/>
              <a:gd name="connsiteY367" fmla="*/ 91603 h 133761"/>
              <a:gd name="connsiteX368" fmla="*/ 948007 w 1354802"/>
              <a:gd name="connsiteY368" fmla="*/ 85350 h 133761"/>
              <a:gd name="connsiteX369" fmla="*/ 950304 w 1354802"/>
              <a:gd name="connsiteY369" fmla="*/ 76993 h 133761"/>
              <a:gd name="connsiteX370" fmla="*/ 950304 w 1354802"/>
              <a:gd name="connsiteY370" fmla="*/ 67321 h 133761"/>
              <a:gd name="connsiteX371" fmla="*/ 947277 w 1354802"/>
              <a:gd name="connsiteY371" fmla="*/ 68786 h 133761"/>
              <a:gd name="connsiteX372" fmla="*/ 942242 w 1354802"/>
              <a:gd name="connsiteY372" fmla="*/ 69914 h 133761"/>
              <a:gd name="connsiteX373" fmla="*/ 936726 w 1354802"/>
              <a:gd name="connsiteY373" fmla="*/ 70740 h 133761"/>
              <a:gd name="connsiteX374" fmla="*/ 932227 w 1354802"/>
              <a:gd name="connsiteY374" fmla="*/ 71325 h 133761"/>
              <a:gd name="connsiteX375" fmla="*/ 924461 w 1354802"/>
              <a:gd name="connsiteY375" fmla="*/ 73134 h 133761"/>
              <a:gd name="connsiteX376" fmla="*/ 918889 w 1354802"/>
              <a:gd name="connsiteY376" fmla="*/ 76800 h 133761"/>
              <a:gd name="connsiteX377" fmla="*/ 916840 w 1354802"/>
              <a:gd name="connsiteY377" fmla="*/ 83052 h 133761"/>
              <a:gd name="connsiteX378" fmla="*/ 920843 w 1354802"/>
              <a:gd name="connsiteY378" fmla="*/ 91259 h 133761"/>
              <a:gd name="connsiteX379" fmla="*/ 931058 w 1354802"/>
              <a:gd name="connsiteY379" fmla="*/ 93996 h 133761"/>
              <a:gd name="connsiteX380" fmla="*/ 984367 w 1354802"/>
              <a:gd name="connsiteY380" fmla="*/ 104060 h 133761"/>
              <a:gd name="connsiteX381" fmla="*/ 984367 w 1354802"/>
              <a:gd name="connsiteY381" fmla="*/ 29021 h 133761"/>
              <a:gd name="connsiteX382" fmla="*/ 998977 w 1354802"/>
              <a:gd name="connsiteY382" fmla="*/ 29021 h 133761"/>
              <a:gd name="connsiteX383" fmla="*/ 998977 w 1354802"/>
              <a:gd name="connsiteY383" fmla="*/ 104060 h 133761"/>
              <a:gd name="connsiteX384" fmla="*/ 984367 w 1354802"/>
              <a:gd name="connsiteY384" fmla="*/ 104060 h 133761"/>
              <a:gd name="connsiteX385" fmla="*/ 991741 w 1354802"/>
              <a:gd name="connsiteY385" fmla="*/ 17444 h 133761"/>
              <a:gd name="connsiteX386" fmla="*/ 985199 w 1354802"/>
              <a:gd name="connsiteY386" fmla="*/ 14899 h 133761"/>
              <a:gd name="connsiteX387" fmla="*/ 982510 w 1354802"/>
              <a:gd name="connsiteY387" fmla="*/ 8743 h 133761"/>
              <a:gd name="connsiteX388" fmla="*/ 985199 w 1354802"/>
              <a:gd name="connsiteY388" fmla="*/ 2593 h 133761"/>
              <a:gd name="connsiteX389" fmla="*/ 991741 w 1354802"/>
              <a:gd name="connsiteY389" fmla="*/ 0 h 133761"/>
              <a:gd name="connsiteX390" fmla="*/ 998241 w 1354802"/>
              <a:gd name="connsiteY390" fmla="*/ 2593 h 133761"/>
              <a:gd name="connsiteX391" fmla="*/ 1000979 w 1354802"/>
              <a:gd name="connsiteY391" fmla="*/ 8743 h 133761"/>
              <a:gd name="connsiteX392" fmla="*/ 998241 w 1354802"/>
              <a:gd name="connsiteY392" fmla="*/ 14899 h 133761"/>
              <a:gd name="connsiteX393" fmla="*/ 991741 w 1354802"/>
              <a:gd name="connsiteY393" fmla="*/ 17444 h 133761"/>
              <a:gd name="connsiteX394" fmla="*/ 1033233 w 1354802"/>
              <a:gd name="connsiteY394" fmla="*/ 4010 h 133761"/>
              <a:gd name="connsiteX395" fmla="*/ 1033233 w 1354802"/>
              <a:gd name="connsiteY395" fmla="*/ 104060 h 133761"/>
              <a:gd name="connsiteX396" fmla="*/ 1018623 w 1354802"/>
              <a:gd name="connsiteY396" fmla="*/ 104060 h 133761"/>
              <a:gd name="connsiteX397" fmla="*/ 1018623 w 1354802"/>
              <a:gd name="connsiteY397" fmla="*/ 4010 h 133761"/>
              <a:gd name="connsiteX398" fmla="*/ 1033233 w 1354802"/>
              <a:gd name="connsiteY398" fmla="*/ 4010 h 133761"/>
              <a:gd name="connsiteX399" fmla="*/ 1062509 w 1354802"/>
              <a:gd name="connsiteY399" fmla="*/ 104989 h 133761"/>
              <a:gd name="connsiteX400" fmla="*/ 1055623 w 1354802"/>
              <a:gd name="connsiteY400" fmla="*/ 102155 h 133761"/>
              <a:gd name="connsiteX401" fmla="*/ 1052741 w 1354802"/>
              <a:gd name="connsiteY401" fmla="*/ 95214 h 133761"/>
              <a:gd name="connsiteX402" fmla="*/ 1055623 w 1354802"/>
              <a:gd name="connsiteY402" fmla="*/ 88376 h 133761"/>
              <a:gd name="connsiteX403" fmla="*/ 1062509 w 1354802"/>
              <a:gd name="connsiteY403" fmla="*/ 85495 h 133761"/>
              <a:gd name="connsiteX404" fmla="*/ 1069401 w 1354802"/>
              <a:gd name="connsiteY404" fmla="*/ 88376 h 133761"/>
              <a:gd name="connsiteX405" fmla="*/ 1072283 w 1354802"/>
              <a:gd name="connsiteY405" fmla="*/ 95214 h 133761"/>
              <a:gd name="connsiteX406" fmla="*/ 1070914 w 1354802"/>
              <a:gd name="connsiteY406" fmla="*/ 100153 h 133761"/>
              <a:gd name="connsiteX407" fmla="*/ 1067393 w 1354802"/>
              <a:gd name="connsiteY407" fmla="*/ 103668 h 133761"/>
              <a:gd name="connsiteX408" fmla="*/ 1062509 w 1354802"/>
              <a:gd name="connsiteY408" fmla="*/ 104989 h 133761"/>
              <a:gd name="connsiteX409" fmla="*/ 1123453 w 1354802"/>
              <a:gd name="connsiteY409" fmla="*/ 105573 h 133761"/>
              <a:gd name="connsiteX410" fmla="*/ 1104695 w 1354802"/>
              <a:gd name="connsiteY410" fmla="*/ 100641 h 133761"/>
              <a:gd name="connsiteX411" fmla="*/ 1092678 w 1354802"/>
              <a:gd name="connsiteY411" fmla="*/ 86912 h 133761"/>
              <a:gd name="connsiteX412" fmla="*/ 1088476 w 1354802"/>
              <a:gd name="connsiteY412" fmla="*/ 66881 h 133761"/>
              <a:gd name="connsiteX413" fmla="*/ 1092775 w 1354802"/>
              <a:gd name="connsiteY413" fmla="*/ 46706 h 133761"/>
              <a:gd name="connsiteX414" fmla="*/ 1104888 w 1354802"/>
              <a:gd name="connsiteY414" fmla="*/ 32976 h 133761"/>
              <a:gd name="connsiteX415" fmla="*/ 1123309 w 1354802"/>
              <a:gd name="connsiteY415" fmla="*/ 28044 h 133761"/>
              <a:gd name="connsiteX416" fmla="*/ 1138552 w 1354802"/>
              <a:gd name="connsiteY416" fmla="*/ 31222 h 133761"/>
              <a:gd name="connsiteX417" fmla="*/ 1149345 w 1354802"/>
              <a:gd name="connsiteY417" fmla="*/ 40013 h 133761"/>
              <a:gd name="connsiteX418" fmla="*/ 1154283 w 1354802"/>
              <a:gd name="connsiteY418" fmla="*/ 53254 h 133761"/>
              <a:gd name="connsiteX419" fmla="*/ 1140065 w 1354802"/>
              <a:gd name="connsiteY419" fmla="*/ 53254 h 133761"/>
              <a:gd name="connsiteX420" fmla="*/ 1134693 w 1354802"/>
              <a:gd name="connsiteY420" fmla="*/ 44168 h 133761"/>
              <a:gd name="connsiteX421" fmla="*/ 1123550 w 1354802"/>
              <a:gd name="connsiteY421" fmla="*/ 40357 h 133761"/>
              <a:gd name="connsiteX422" fmla="*/ 1112853 w 1354802"/>
              <a:gd name="connsiteY422" fmla="*/ 43576 h 133761"/>
              <a:gd name="connsiteX423" fmla="*/ 1105768 w 1354802"/>
              <a:gd name="connsiteY423" fmla="*/ 52663 h 133761"/>
              <a:gd name="connsiteX424" fmla="*/ 1103230 w 1354802"/>
              <a:gd name="connsiteY424" fmla="*/ 66537 h 133761"/>
              <a:gd name="connsiteX425" fmla="*/ 1105720 w 1354802"/>
              <a:gd name="connsiteY425" fmla="*/ 80707 h 133761"/>
              <a:gd name="connsiteX426" fmla="*/ 1112757 w 1354802"/>
              <a:gd name="connsiteY426" fmla="*/ 89938 h 133761"/>
              <a:gd name="connsiteX427" fmla="*/ 1123550 w 1354802"/>
              <a:gd name="connsiteY427" fmla="*/ 93212 h 133761"/>
              <a:gd name="connsiteX428" fmla="*/ 1131075 w 1354802"/>
              <a:gd name="connsiteY428" fmla="*/ 91699 h 133761"/>
              <a:gd name="connsiteX429" fmla="*/ 1136791 w 1354802"/>
              <a:gd name="connsiteY429" fmla="*/ 87255 h 133761"/>
              <a:gd name="connsiteX430" fmla="*/ 1140065 w 1354802"/>
              <a:gd name="connsiteY430" fmla="*/ 80315 h 133761"/>
              <a:gd name="connsiteX431" fmla="*/ 1154283 w 1354802"/>
              <a:gd name="connsiteY431" fmla="*/ 80315 h 133761"/>
              <a:gd name="connsiteX432" fmla="*/ 1149544 w 1354802"/>
              <a:gd name="connsiteY432" fmla="*/ 93315 h 133761"/>
              <a:gd name="connsiteX433" fmla="*/ 1138944 w 1354802"/>
              <a:gd name="connsiteY433" fmla="*/ 102299 h 133761"/>
              <a:gd name="connsiteX434" fmla="*/ 1123453 w 1354802"/>
              <a:gd name="connsiteY434" fmla="*/ 105573 h 133761"/>
              <a:gd name="connsiteX435" fmla="*/ 1201512 w 1354802"/>
              <a:gd name="connsiteY435" fmla="*/ 105573 h 133761"/>
              <a:gd name="connsiteX436" fmla="*/ 1183091 w 1354802"/>
              <a:gd name="connsiteY436" fmla="*/ 100738 h 133761"/>
              <a:gd name="connsiteX437" fmla="*/ 1170881 w 1354802"/>
              <a:gd name="connsiteY437" fmla="*/ 87207 h 133761"/>
              <a:gd name="connsiteX438" fmla="*/ 1166534 w 1354802"/>
              <a:gd name="connsiteY438" fmla="*/ 66881 h 133761"/>
              <a:gd name="connsiteX439" fmla="*/ 1170881 w 1354802"/>
              <a:gd name="connsiteY439" fmla="*/ 46458 h 133761"/>
              <a:gd name="connsiteX440" fmla="*/ 1183091 w 1354802"/>
              <a:gd name="connsiteY440" fmla="*/ 32880 h 133761"/>
              <a:gd name="connsiteX441" fmla="*/ 1201512 w 1354802"/>
              <a:gd name="connsiteY441" fmla="*/ 28044 h 133761"/>
              <a:gd name="connsiteX442" fmla="*/ 1219926 w 1354802"/>
              <a:gd name="connsiteY442" fmla="*/ 32880 h 133761"/>
              <a:gd name="connsiteX443" fmla="*/ 1232143 w 1354802"/>
              <a:gd name="connsiteY443" fmla="*/ 46458 h 133761"/>
              <a:gd name="connsiteX444" fmla="*/ 1236490 w 1354802"/>
              <a:gd name="connsiteY444" fmla="*/ 66881 h 133761"/>
              <a:gd name="connsiteX445" fmla="*/ 1232143 w 1354802"/>
              <a:gd name="connsiteY445" fmla="*/ 87207 h 133761"/>
              <a:gd name="connsiteX446" fmla="*/ 1219926 w 1354802"/>
              <a:gd name="connsiteY446" fmla="*/ 100738 h 133761"/>
              <a:gd name="connsiteX447" fmla="*/ 1201512 w 1354802"/>
              <a:gd name="connsiteY447" fmla="*/ 105573 h 133761"/>
              <a:gd name="connsiteX448" fmla="*/ 1201560 w 1354802"/>
              <a:gd name="connsiteY448" fmla="*/ 93315 h 133761"/>
              <a:gd name="connsiteX449" fmla="*/ 1212896 w 1354802"/>
              <a:gd name="connsiteY449" fmla="*/ 89697 h 133761"/>
              <a:gd name="connsiteX450" fmla="*/ 1219541 w 1354802"/>
              <a:gd name="connsiteY450" fmla="*/ 80074 h 133761"/>
              <a:gd name="connsiteX451" fmla="*/ 1221735 w 1354802"/>
              <a:gd name="connsiteY451" fmla="*/ 66833 h 133761"/>
              <a:gd name="connsiteX452" fmla="*/ 1219541 w 1354802"/>
              <a:gd name="connsiteY452" fmla="*/ 53639 h 133761"/>
              <a:gd name="connsiteX453" fmla="*/ 1212896 w 1354802"/>
              <a:gd name="connsiteY453" fmla="*/ 43920 h 133761"/>
              <a:gd name="connsiteX454" fmla="*/ 1201560 w 1354802"/>
              <a:gd name="connsiteY454" fmla="*/ 40254 h 133761"/>
              <a:gd name="connsiteX455" fmla="*/ 1190128 w 1354802"/>
              <a:gd name="connsiteY455" fmla="*/ 43920 h 133761"/>
              <a:gd name="connsiteX456" fmla="*/ 1183435 w 1354802"/>
              <a:gd name="connsiteY456" fmla="*/ 53639 h 133761"/>
              <a:gd name="connsiteX457" fmla="*/ 1181289 w 1354802"/>
              <a:gd name="connsiteY457" fmla="*/ 66833 h 133761"/>
              <a:gd name="connsiteX458" fmla="*/ 1183435 w 1354802"/>
              <a:gd name="connsiteY458" fmla="*/ 80074 h 133761"/>
              <a:gd name="connsiteX459" fmla="*/ 1190128 w 1354802"/>
              <a:gd name="connsiteY459" fmla="*/ 89697 h 133761"/>
              <a:gd name="connsiteX460" fmla="*/ 1201560 w 1354802"/>
              <a:gd name="connsiteY460" fmla="*/ 93315 h 133761"/>
              <a:gd name="connsiteX461" fmla="*/ 1252792 w 1354802"/>
              <a:gd name="connsiteY461" fmla="*/ 104060 h 133761"/>
              <a:gd name="connsiteX462" fmla="*/ 1252792 w 1354802"/>
              <a:gd name="connsiteY462" fmla="*/ 29021 h 133761"/>
              <a:gd name="connsiteX463" fmla="*/ 1266818 w 1354802"/>
              <a:gd name="connsiteY463" fmla="*/ 29021 h 133761"/>
              <a:gd name="connsiteX464" fmla="*/ 1266818 w 1354802"/>
              <a:gd name="connsiteY464" fmla="*/ 41231 h 133761"/>
              <a:gd name="connsiteX465" fmla="*/ 1267746 w 1354802"/>
              <a:gd name="connsiteY465" fmla="*/ 41231 h 133761"/>
              <a:gd name="connsiteX466" fmla="*/ 1275416 w 1354802"/>
              <a:gd name="connsiteY466" fmla="*/ 31559 h 133761"/>
              <a:gd name="connsiteX467" fmla="*/ 1288169 w 1354802"/>
              <a:gd name="connsiteY467" fmla="*/ 28044 h 133761"/>
              <a:gd name="connsiteX468" fmla="*/ 1300771 w 1354802"/>
              <a:gd name="connsiteY468" fmla="*/ 31559 h 133761"/>
              <a:gd name="connsiteX469" fmla="*/ 1308344 w 1354802"/>
              <a:gd name="connsiteY469" fmla="*/ 41231 h 133761"/>
              <a:gd name="connsiteX470" fmla="*/ 1309121 w 1354802"/>
              <a:gd name="connsiteY470" fmla="*/ 41231 h 133761"/>
              <a:gd name="connsiteX471" fmla="*/ 1317671 w 1354802"/>
              <a:gd name="connsiteY471" fmla="*/ 31655 h 133761"/>
              <a:gd name="connsiteX472" fmla="*/ 1331649 w 1354802"/>
              <a:gd name="connsiteY472" fmla="*/ 28044 h 133761"/>
              <a:gd name="connsiteX473" fmla="*/ 1348302 w 1354802"/>
              <a:gd name="connsiteY473" fmla="*/ 34441 h 133761"/>
              <a:gd name="connsiteX474" fmla="*/ 1354802 w 1354802"/>
              <a:gd name="connsiteY474" fmla="*/ 53743 h 133761"/>
              <a:gd name="connsiteX475" fmla="*/ 1354802 w 1354802"/>
              <a:gd name="connsiteY475" fmla="*/ 104060 h 133761"/>
              <a:gd name="connsiteX476" fmla="*/ 1340192 w 1354802"/>
              <a:gd name="connsiteY476" fmla="*/ 104060 h 133761"/>
              <a:gd name="connsiteX477" fmla="*/ 1340192 w 1354802"/>
              <a:gd name="connsiteY477" fmla="*/ 55111 h 133761"/>
              <a:gd name="connsiteX478" fmla="*/ 1336044 w 1354802"/>
              <a:gd name="connsiteY478" fmla="*/ 44065 h 133761"/>
              <a:gd name="connsiteX479" fmla="*/ 1326125 w 1354802"/>
              <a:gd name="connsiteY479" fmla="*/ 40646 h 133761"/>
              <a:gd name="connsiteX480" fmla="*/ 1315037 w 1354802"/>
              <a:gd name="connsiteY480" fmla="*/ 45041 h 133761"/>
              <a:gd name="connsiteX481" fmla="*/ 1311075 w 1354802"/>
              <a:gd name="connsiteY481" fmla="*/ 56233 h 133761"/>
              <a:gd name="connsiteX482" fmla="*/ 1311075 w 1354802"/>
              <a:gd name="connsiteY482" fmla="*/ 104060 h 133761"/>
              <a:gd name="connsiteX483" fmla="*/ 1296520 w 1354802"/>
              <a:gd name="connsiteY483" fmla="*/ 104060 h 133761"/>
              <a:gd name="connsiteX484" fmla="*/ 1296520 w 1354802"/>
              <a:gd name="connsiteY484" fmla="*/ 54183 h 133761"/>
              <a:gd name="connsiteX485" fmla="*/ 1292709 w 1354802"/>
              <a:gd name="connsiteY485" fmla="*/ 44360 h 133761"/>
              <a:gd name="connsiteX486" fmla="*/ 1282790 w 1354802"/>
              <a:gd name="connsiteY486" fmla="*/ 40646 h 133761"/>
              <a:gd name="connsiteX487" fmla="*/ 1275120 w 1354802"/>
              <a:gd name="connsiteY487" fmla="*/ 42847 h 133761"/>
              <a:gd name="connsiteX488" fmla="*/ 1269500 w 1354802"/>
              <a:gd name="connsiteY488" fmla="*/ 48852 h 133761"/>
              <a:gd name="connsiteX489" fmla="*/ 1267402 w 1354802"/>
              <a:gd name="connsiteY489" fmla="*/ 57794 h 133761"/>
              <a:gd name="connsiteX490" fmla="*/ 1267402 w 1354802"/>
              <a:gd name="connsiteY490" fmla="*/ 104060 h 133761"/>
              <a:gd name="connsiteX491" fmla="*/ 1252792 w 1354802"/>
              <a:gd name="connsiteY491" fmla="*/ 104060 h 133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Lst>
            <a:rect l="l" t="t" r="r" b="b"/>
            <a:pathLst>
              <a:path w="1354802" h="133761">
                <a:moveTo>
                  <a:pt x="0" y="132200"/>
                </a:moveTo>
                <a:lnTo>
                  <a:pt x="0" y="29021"/>
                </a:lnTo>
                <a:lnTo>
                  <a:pt x="14259" y="29021"/>
                </a:lnTo>
                <a:lnTo>
                  <a:pt x="14259" y="41182"/>
                </a:lnTo>
                <a:lnTo>
                  <a:pt x="15484" y="41182"/>
                </a:lnTo>
                <a:cubicBezTo>
                  <a:pt x="16330" y="39621"/>
                  <a:pt x="17554" y="37812"/>
                  <a:pt x="19150" y="35762"/>
                </a:cubicBezTo>
                <a:cubicBezTo>
                  <a:pt x="20746" y="33712"/>
                  <a:pt x="22961" y="31917"/>
                  <a:pt x="25795" y="30390"/>
                </a:cubicBezTo>
                <a:cubicBezTo>
                  <a:pt x="28622" y="28822"/>
                  <a:pt x="32371" y="28044"/>
                  <a:pt x="37028" y="28044"/>
                </a:cubicBezTo>
                <a:cubicBezTo>
                  <a:pt x="43088" y="28044"/>
                  <a:pt x="48494" y="29571"/>
                  <a:pt x="53248" y="32632"/>
                </a:cubicBezTo>
                <a:cubicBezTo>
                  <a:pt x="58000" y="35700"/>
                  <a:pt x="61729" y="40109"/>
                  <a:pt x="64432" y="45874"/>
                </a:cubicBezTo>
                <a:cubicBezTo>
                  <a:pt x="67170" y="51638"/>
                  <a:pt x="68539" y="58578"/>
                  <a:pt x="68539" y="66688"/>
                </a:cubicBezTo>
                <a:cubicBezTo>
                  <a:pt x="68539" y="74798"/>
                  <a:pt x="67191" y="81753"/>
                  <a:pt x="64487" y="87544"/>
                </a:cubicBezTo>
                <a:cubicBezTo>
                  <a:pt x="61784" y="93309"/>
                  <a:pt x="58069" y="97759"/>
                  <a:pt x="53344" y="100882"/>
                </a:cubicBezTo>
                <a:cubicBezTo>
                  <a:pt x="48625" y="103977"/>
                  <a:pt x="43232" y="105525"/>
                  <a:pt x="37172" y="105525"/>
                </a:cubicBezTo>
                <a:cubicBezTo>
                  <a:pt x="32619" y="105525"/>
                  <a:pt x="28883" y="104761"/>
                  <a:pt x="25987" y="103228"/>
                </a:cubicBezTo>
                <a:cubicBezTo>
                  <a:pt x="23119" y="101700"/>
                  <a:pt x="20877" y="99905"/>
                  <a:pt x="19246" y="97856"/>
                </a:cubicBezTo>
                <a:cubicBezTo>
                  <a:pt x="17616" y="95805"/>
                  <a:pt x="16364" y="93983"/>
                  <a:pt x="15484" y="92387"/>
                </a:cubicBezTo>
                <a:lnTo>
                  <a:pt x="14603" y="92387"/>
                </a:lnTo>
                <a:lnTo>
                  <a:pt x="14603" y="132200"/>
                </a:lnTo>
                <a:lnTo>
                  <a:pt x="0" y="132200"/>
                </a:lnTo>
                <a:close/>
                <a:moveTo>
                  <a:pt x="14314" y="66537"/>
                </a:moveTo>
                <a:cubicBezTo>
                  <a:pt x="14314" y="71813"/>
                  <a:pt x="15078" y="76442"/>
                  <a:pt x="16605" y="80411"/>
                </a:cubicBezTo>
                <a:cubicBezTo>
                  <a:pt x="18139" y="84387"/>
                  <a:pt x="20354" y="87496"/>
                  <a:pt x="23250" y="89746"/>
                </a:cubicBezTo>
                <a:cubicBezTo>
                  <a:pt x="26153" y="91961"/>
                  <a:pt x="29702" y="93068"/>
                  <a:pt x="33905" y="93068"/>
                </a:cubicBezTo>
                <a:cubicBezTo>
                  <a:pt x="38266" y="93068"/>
                  <a:pt x="41911" y="91912"/>
                  <a:pt x="44842" y="89601"/>
                </a:cubicBezTo>
                <a:cubicBezTo>
                  <a:pt x="47779" y="87255"/>
                  <a:pt x="49994" y="84077"/>
                  <a:pt x="51486" y="80074"/>
                </a:cubicBezTo>
                <a:cubicBezTo>
                  <a:pt x="53020" y="76064"/>
                  <a:pt x="53784" y="71559"/>
                  <a:pt x="53784" y="66537"/>
                </a:cubicBezTo>
                <a:cubicBezTo>
                  <a:pt x="53784" y="61591"/>
                  <a:pt x="53034" y="57141"/>
                  <a:pt x="51535" y="53206"/>
                </a:cubicBezTo>
                <a:cubicBezTo>
                  <a:pt x="50070" y="49265"/>
                  <a:pt x="47855" y="46149"/>
                  <a:pt x="44897" y="43872"/>
                </a:cubicBezTo>
                <a:cubicBezTo>
                  <a:pt x="41960" y="41595"/>
                  <a:pt x="38300" y="40453"/>
                  <a:pt x="33905" y="40453"/>
                </a:cubicBezTo>
                <a:cubicBezTo>
                  <a:pt x="29667" y="40453"/>
                  <a:pt x="26084" y="41540"/>
                  <a:pt x="23153" y="43727"/>
                </a:cubicBezTo>
                <a:cubicBezTo>
                  <a:pt x="20257" y="45908"/>
                  <a:pt x="18056" y="48955"/>
                  <a:pt x="16557" y="52862"/>
                </a:cubicBezTo>
                <a:cubicBezTo>
                  <a:pt x="15057" y="56769"/>
                  <a:pt x="14314" y="61330"/>
                  <a:pt x="14314" y="66537"/>
                </a:cubicBezTo>
                <a:close/>
                <a:moveTo>
                  <a:pt x="99513" y="59507"/>
                </a:moveTo>
                <a:lnTo>
                  <a:pt x="99513" y="104060"/>
                </a:lnTo>
                <a:lnTo>
                  <a:pt x="84903" y="104060"/>
                </a:lnTo>
                <a:lnTo>
                  <a:pt x="84903" y="4010"/>
                </a:lnTo>
                <a:lnTo>
                  <a:pt x="99314" y="4010"/>
                </a:lnTo>
                <a:lnTo>
                  <a:pt x="99314" y="41231"/>
                </a:lnTo>
                <a:lnTo>
                  <a:pt x="100242" y="41231"/>
                </a:lnTo>
                <a:cubicBezTo>
                  <a:pt x="102003" y="37193"/>
                  <a:pt x="104693" y="33987"/>
                  <a:pt x="108304" y="31607"/>
                </a:cubicBezTo>
                <a:cubicBezTo>
                  <a:pt x="111922" y="29234"/>
                  <a:pt x="116641" y="28044"/>
                  <a:pt x="122474" y="28044"/>
                </a:cubicBezTo>
                <a:cubicBezTo>
                  <a:pt x="127619" y="28044"/>
                  <a:pt x="132111" y="29104"/>
                  <a:pt x="135956" y="31222"/>
                </a:cubicBezTo>
                <a:cubicBezTo>
                  <a:pt x="139836" y="33334"/>
                  <a:pt x="142828" y="36498"/>
                  <a:pt x="144947" y="40694"/>
                </a:cubicBezTo>
                <a:cubicBezTo>
                  <a:pt x="147093" y="44862"/>
                  <a:pt x="148173" y="50076"/>
                  <a:pt x="148173" y="56329"/>
                </a:cubicBezTo>
                <a:lnTo>
                  <a:pt x="148173" y="104060"/>
                </a:lnTo>
                <a:lnTo>
                  <a:pt x="133562" y="104060"/>
                </a:lnTo>
                <a:lnTo>
                  <a:pt x="133562" y="58090"/>
                </a:lnTo>
                <a:cubicBezTo>
                  <a:pt x="133562" y="52587"/>
                  <a:pt x="132145" y="48315"/>
                  <a:pt x="129311" y="45289"/>
                </a:cubicBezTo>
                <a:cubicBezTo>
                  <a:pt x="126477" y="42228"/>
                  <a:pt x="122536" y="40694"/>
                  <a:pt x="117494" y="40694"/>
                </a:cubicBezTo>
                <a:cubicBezTo>
                  <a:pt x="114041" y="40694"/>
                  <a:pt x="110946" y="41430"/>
                  <a:pt x="108208" y="42895"/>
                </a:cubicBezTo>
                <a:cubicBezTo>
                  <a:pt x="105504" y="44360"/>
                  <a:pt x="103372" y="46513"/>
                  <a:pt x="101811" y="49340"/>
                </a:cubicBezTo>
                <a:cubicBezTo>
                  <a:pt x="100277" y="52147"/>
                  <a:pt x="99513" y="55531"/>
                  <a:pt x="99513" y="59507"/>
                </a:cubicBezTo>
                <a:close/>
                <a:moveTo>
                  <a:pt x="189499" y="105718"/>
                </a:moveTo>
                <a:cubicBezTo>
                  <a:pt x="184746" y="105718"/>
                  <a:pt x="180447" y="104844"/>
                  <a:pt x="176602" y="103083"/>
                </a:cubicBezTo>
                <a:cubicBezTo>
                  <a:pt x="172764" y="101295"/>
                  <a:pt x="169717" y="98702"/>
                  <a:pt x="167467" y="95317"/>
                </a:cubicBezTo>
                <a:cubicBezTo>
                  <a:pt x="165252" y="91926"/>
                  <a:pt x="164145" y="87778"/>
                  <a:pt x="164145" y="82860"/>
                </a:cubicBezTo>
                <a:cubicBezTo>
                  <a:pt x="164145" y="78623"/>
                  <a:pt x="164963" y="75135"/>
                  <a:pt x="166587" y="72405"/>
                </a:cubicBezTo>
                <a:cubicBezTo>
                  <a:pt x="168217" y="69667"/>
                  <a:pt x="170418" y="67500"/>
                  <a:pt x="173183" y="65904"/>
                </a:cubicBezTo>
                <a:cubicBezTo>
                  <a:pt x="175955" y="64308"/>
                  <a:pt x="179044" y="63105"/>
                  <a:pt x="182469" y="62293"/>
                </a:cubicBezTo>
                <a:cubicBezTo>
                  <a:pt x="185888" y="61474"/>
                  <a:pt x="189369" y="60855"/>
                  <a:pt x="192918" y="60436"/>
                </a:cubicBezTo>
                <a:cubicBezTo>
                  <a:pt x="197417" y="59913"/>
                  <a:pt x="201062" y="59487"/>
                  <a:pt x="203862" y="59163"/>
                </a:cubicBezTo>
                <a:cubicBezTo>
                  <a:pt x="206669" y="58806"/>
                  <a:pt x="208698" y="58235"/>
                  <a:pt x="209970" y="57450"/>
                </a:cubicBezTo>
                <a:cubicBezTo>
                  <a:pt x="211243" y="56673"/>
                  <a:pt x="211876" y="55401"/>
                  <a:pt x="211876" y="53639"/>
                </a:cubicBezTo>
                <a:lnTo>
                  <a:pt x="211876" y="53302"/>
                </a:lnTo>
                <a:cubicBezTo>
                  <a:pt x="211876" y="49031"/>
                  <a:pt x="210672" y="45729"/>
                  <a:pt x="208264" y="43384"/>
                </a:cubicBezTo>
                <a:cubicBezTo>
                  <a:pt x="205884" y="41038"/>
                  <a:pt x="202335" y="39869"/>
                  <a:pt x="197609" y="39869"/>
                </a:cubicBezTo>
                <a:cubicBezTo>
                  <a:pt x="192691" y="39869"/>
                  <a:pt x="188818" y="40955"/>
                  <a:pt x="185985" y="43136"/>
                </a:cubicBezTo>
                <a:cubicBezTo>
                  <a:pt x="183185" y="45289"/>
                  <a:pt x="181245" y="47683"/>
                  <a:pt x="180172" y="50324"/>
                </a:cubicBezTo>
                <a:lnTo>
                  <a:pt x="166442" y="47194"/>
                </a:lnTo>
                <a:cubicBezTo>
                  <a:pt x="168073" y="42634"/>
                  <a:pt x="170446" y="38953"/>
                  <a:pt x="173575" y="36154"/>
                </a:cubicBezTo>
                <a:cubicBezTo>
                  <a:pt x="176733" y="33320"/>
                  <a:pt x="180365" y="31270"/>
                  <a:pt x="184471" y="29997"/>
                </a:cubicBezTo>
                <a:cubicBezTo>
                  <a:pt x="188571" y="28698"/>
                  <a:pt x="192891" y="28044"/>
                  <a:pt x="197417" y="28044"/>
                </a:cubicBezTo>
                <a:cubicBezTo>
                  <a:pt x="200409" y="28044"/>
                  <a:pt x="203587" y="28402"/>
                  <a:pt x="206944" y="29117"/>
                </a:cubicBezTo>
                <a:cubicBezTo>
                  <a:pt x="210328" y="29805"/>
                  <a:pt x="213485" y="31071"/>
                  <a:pt x="216422" y="32928"/>
                </a:cubicBezTo>
                <a:cubicBezTo>
                  <a:pt x="219380" y="34785"/>
                  <a:pt x="221809" y="37440"/>
                  <a:pt x="223700" y="40894"/>
                </a:cubicBezTo>
                <a:cubicBezTo>
                  <a:pt x="225585" y="44312"/>
                  <a:pt x="226534" y="48756"/>
                  <a:pt x="226534" y="54231"/>
                </a:cubicBezTo>
                <a:lnTo>
                  <a:pt x="226534" y="104060"/>
                </a:lnTo>
                <a:lnTo>
                  <a:pt x="212268" y="104060"/>
                </a:lnTo>
                <a:lnTo>
                  <a:pt x="212268" y="93804"/>
                </a:lnTo>
                <a:lnTo>
                  <a:pt x="211683" y="93804"/>
                </a:lnTo>
                <a:cubicBezTo>
                  <a:pt x="210734" y="95689"/>
                  <a:pt x="209317" y="97546"/>
                  <a:pt x="207432" y="99369"/>
                </a:cubicBezTo>
                <a:cubicBezTo>
                  <a:pt x="205540" y="101192"/>
                  <a:pt x="203112" y="102712"/>
                  <a:pt x="200154" y="103916"/>
                </a:cubicBezTo>
                <a:cubicBezTo>
                  <a:pt x="197190" y="105119"/>
                  <a:pt x="193640" y="105718"/>
                  <a:pt x="189499" y="105718"/>
                </a:cubicBezTo>
                <a:close/>
                <a:moveTo>
                  <a:pt x="192677" y="93996"/>
                </a:moveTo>
                <a:cubicBezTo>
                  <a:pt x="196715" y="93996"/>
                  <a:pt x="200168" y="93199"/>
                  <a:pt x="203037" y="91603"/>
                </a:cubicBezTo>
                <a:cubicBezTo>
                  <a:pt x="205933" y="90007"/>
                  <a:pt x="208134" y="87923"/>
                  <a:pt x="209626" y="85350"/>
                </a:cubicBezTo>
                <a:cubicBezTo>
                  <a:pt x="211160" y="82743"/>
                  <a:pt x="211924" y="79957"/>
                  <a:pt x="211924" y="76993"/>
                </a:cubicBezTo>
                <a:lnTo>
                  <a:pt x="211924" y="67321"/>
                </a:lnTo>
                <a:cubicBezTo>
                  <a:pt x="211401" y="67844"/>
                  <a:pt x="210397" y="68333"/>
                  <a:pt x="208897" y="68786"/>
                </a:cubicBezTo>
                <a:cubicBezTo>
                  <a:pt x="207432" y="69213"/>
                  <a:pt x="205754" y="69584"/>
                  <a:pt x="203862" y="69914"/>
                </a:cubicBezTo>
                <a:cubicBezTo>
                  <a:pt x="201977" y="70203"/>
                  <a:pt x="200134" y="70478"/>
                  <a:pt x="198345" y="70740"/>
                </a:cubicBezTo>
                <a:cubicBezTo>
                  <a:pt x="196550" y="70967"/>
                  <a:pt x="195057" y="71166"/>
                  <a:pt x="193847" y="71325"/>
                </a:cubicBezTo>
                <a:cubicBezTo>
                  <a:pt x="191013" y="71689"/>
                  <a:pt x="188427" y="72287"/>
                  <a:pt x="186081" y="73134"/>
                </a:cubicBezTo>
                <a:cubicBezTo>
                  <a:pt x="183770" y="73980"/>
                  <a:pt x="181912" y="75204"/>
                  <a:pt x="180509" y="76800"/>
                </a:cubicBezTo>
                <a:cubicBezTo>
                  <a:pt x="179147" y="78361"/>
                  <a:pt x="178459" y="80446"/>
                  <a:pt x="178459" y="83052"/>
                </a:cubicBezTo>
                <a:cubicBezTo>
                  <a:pt x="178459" y="86671"/>
                  <a:pt x="179794" y="89402"/>
                  <a:pt x="182469" y="91259"/>
                </a:cubicBezTo>
                <a:cubicBezTo>
                  <a:pt x="185138" y="93082"/>
                  <a:pt x="188543" y="93996"/>
                  <a:pt x="192677" y="93996"/>
                </a:cubicBezTo>
                <a:close/>
                <a:moveTo>
                  <a:pt x="245987" y="104060"/>
                </a:moveTo>
                <a:lnTo>
                  <a:pt x="245987" y="29021"/>
                </a:lnTo>
                <a:lnTo>
                  <a:pt x="260012" y="29021"/>
                </a:lnTo>
                <a:lnTo>
                  <a:pt x="260012" y="41231"/>
                </a:lnTo>
                <a:lnTo>
                  <a:pt x="260941" y="41231"/>
                </a:lnTo>
                <a:cubicBezTo>
                  <a:pt x="262502" y="37097"/>
                  <a:pt x="265061" y="33870"/>
                  <a:pt x="268611" y="31559"/>
                </a:cubicBezTo>
                <a:cubicBezTo>
                  <a:pt x="272160" y="29214"/>
                  <a:pt x="276411" y="28044"/>
                  <a:pt x="281357" y="28044"/>
                </a:cubicBezTo>
                <a:cubicBezTo>
                  <a:pt x="286371" y="28044"/>
                  <a:pt x="290574" y="29214"/>
                  <a:pt x="293965" y="31559"/>
                </a:cubicBezTo>
                <a:cubicBezTo>
                  <a:pt x="297384" y="33905"/>
                  <a:pt x="299909" y="37131"/>
                  <a:pt x="301539" y="41231"/>
                </a:cubicBezTo>
                <a:lnTo>
                  <a:pt x="302316" y="41231"/>
                </a:lnTo>
                <a:cubicBezTo>
                  <a:pt x="304111" y="37227"/>
                  <a:pt x="306959" y="34035"/>
                  <a:pt x="310866" y="31655"/>
                </a:cubicBezTo>
                <a:cubicBezTo>
                  <a:pt x="314773" y="29248"/>
                  <a:pt x="319430" y="28044"/>
                  <a:pt x="324837" y="28044"/>
                </a:cubicBezTo>
                <a:cubicBezTo>
                  <a:pt x="331646" y="28044"/>
                  <a:pt x="337198" y="30176"/>
                  <a:pt x="341497" y="34441"/>
                </a:cubicBezTo>
                <a:cubicBezTo>
                  <a:pt x="345830" y="38713"/>
                  <a:pt x="347997" y="45144"/>
                  <a:pt x="347997" y="53743"/>
                </a:cubicBezTo>
                <a:lnTo>
                  <a:pt x="347997" y="104060"/>
                </a:lnTo>
                <a:lnTo>
                  <a:pt x="333387" y="104060"/>
                </a:lnTo>
                <a:lnTo>
                  <a:pt x="333387" y="55111"/>
                </a:lnTo>
                <a:cubicBezTo>
                  <a:pt x="333387" y="50028"/>
                  <a:pt x="332004" y="46348"/>
                  <a:pt x="329239" y="44065"/>
                </a:cubicBezTo>
                <a:cubicBezTo>
                  <a:pt x="326467" y="41788"/>
                  <a:pt x="323158" y="40646"/>
                  <a:pt x="319320" y="40646"/>
                </a:cubicBezTo>
                <a:cubicBezTo>
                  <a:pt x="314560" y="40646"/>
                  <a:pt x="310866" y="42111"/>
                  <a:pt x="308232" y="45041"/>
                </a:cubicBezTo>
                <a:cubicBezTo>
                  <a:pt x="305590" y="47944"/>
                  <a:pt x="304269" y="51672"/>
                  <a:pt x="304269" y="56233"/>
                </a:cubicBezTo>
                <a:lnTo>
                  <a:pt x="304269" y="104060"/>
                </a:lnTo>
                <a:lnTo>
                  <a:pt x="289714" y="104060"/>
                </a:lnTo>
                <a:lnTo>
                  <a:pt x="289714" y="54183"/>
                </a:lnTo>
                <a:cubicBezTo>
                  <a:pt x="289714" y="50111"/>
                  <a:pt x="288442" y="46837"/>
                  <a:pt x="285904" y="44360"/>
                </a:cubicBezTo>
                <a:cubicBezTo>
                  <a:pt x="283365" y="41884"/>
                  <a:pt x="280057" y="40646"/>
                  <a:pt x="275984" y="40646"/>
                </a:cubicBezTo>
                <a:cubicBezTo>
                  <a:pt x="273219" y="40646"/>
                  <a:pt x="270661" y="41382"/>
                  <a:pt x="268315" y="42847"/>
                </a:cubicBezTo>
                <a:cubicBezTo>
                  <a:pt x="266004" y="44278"/>
                  <a:pt x="264133" y="46279"/>
                  <a:pt x="262695" y="48852"/>
                </a:cubicBezTo>
                <a:cubicBezTo>
                  <a:pt x="261299" y="51425"/>
                  <a:pt x="260597" y="54410"/>
                  <a:pt x="260597" y="57794"/>
                </a:cubicBezTo>
                <a:lnTo>
                  <a:pt x="260597" y="104060"/>
                </a:lnTo>
                <a:lnTo>
                  <a:pt x="245987" y="104060"/>
                </a:lnTo>
                <a:close/>
                <a:moveTo>
                  <a:pt x="382184" y="59507"/>
                </a:moveTo>
                <a:lnTo>
                  <a:pt x="382184" y="104060"/>
                </a:lnTo>
                <a:lnTo>
                  <a:pt x="367574" y="104060"/>
                </a:lnTo>
                <a:lnTo>
                  <a:pt x="367574" y="4010"/>
                </a:lnTo>
                <a:lnTo>
                  <a:pt x="381984" y="4010"/>
                </a:lnTo>
                <a:lnTo>
                  <a:pt x="381984" y="41231"/>
                </a:lnTo>
                <a:lnTo>
                  <a:pt x="382913" y="41231"/>
                </a:lnTo>
                <a:cubicBezTo>
                  <a:pt x="384674" y="37193"/>
                  <a:pt x="387357" y="33987"/>
                  <a:pt x="390975" y="31607"/>
                </a:cubicBezTo>
                <a:cubicBezTo>
                  <a:pt x="394593" y="29234"/>
                  <a:pt x="399312" y="28044"/>
                  <a:pt x="405145" y="28044"/>
                </a:cubicBezTo>
                <a:cubicBezTo>
                  <a:pt x="410290" y="28044"/>
                  <a:pt x="414782" y="29104"/>
                  <a:pt x="418627" y="31222"/>
                </a:cubicBezTo>
                <a:cubicBezTo>
                  <a:pt x="422500" y="33334"/>
                  <a:pt x="425499" y="36498"/>
                  <a:pt x="427617" y="40694"/>
                </a:cubicBezTo>
                <a:cubicBezTo>
                  <a:pt x="429763" y="44862"/>
                  <a:pt x="430837" y="50076"/>
                  <a:pt x="430837" y="56329"/>
                </a:cubicBezTo>
                <a:lnTo>
                  <a:pt x="430837" y="104060"/>
                </a:lnTo>
                <a:lnTo>
                  <a:pt x="416233" y="104060"/>
                </a:lnTo>
                <a:lnTo>
                  <a:pt x="416233" y="58090"/>
                </a:lnTo>
                <a:cubicBezTo>
                  <a:pt x="416233" y="52587"/>
                  <a:pt x="414816" y="48315"/>
                  <a:pt x="411982" y="45289"/>
                </a:cubicBezTo>
                <a:cubicBezTo>
                  <a:pt x="409148" y="42228"/>
                  <a:pt x="405207" y="40694"/>
                  <a:pt x="400158" y="40694"/>
                </a:cubicBezTo>
                <a:cubicBezTo>
                  <a:pt x="396705" y="40694"/>
                  <a:pt x="393616" y="41430"/>
                  <a:pt x="390878" y="42895"/>
                </a:cubicBezTo>
                <a:cubicBezTo>
                  <a:pt x="388175" y="44360"/>
                  <a:pt x="386043" y="46513"/>
                  <a:pt x="384474" y="49340"/>
                </a:cubicBezTo>
                <a:cubicBezTo>
                  <a:pt x="382947" y="52147"/>
                  <a:pt x="382184" y="55531"/>
                  <a:pt x="382184" y="59507"/>
                </a:cubicBezTo>
                <a:close/>
                <a:moveTo>
                  <a:pt x="450330" y="104060"/>
                </a:moveTo>
                <a:lnTo>
                  <a:pt x="450330" y="29021"/>
                </a:lnTo>
                <a:lnTo>
                  <a:pt x="464941" y="29021"/>
                </a:lnTo>
                <a:lnTo>
                  <a:pt x="464941" y="104060"/>
                </a:lnTo>
                <a:lnTo>
                  <a:pt x="450330" y="104060"/>
                </a:lnTo>
                <a:close/>
                <a:moveTo>
                  <a:pt x="457711" y="17444"/>
                </a:moveTo>
                <a:cubicBezTo>
                  <a:pt x="455166" y="17444"/>
                  <a:pt x="452986" y="16598"/>
                  <a:pt x="451163" y="14899"/>
                </a:cubicBezTo>
                <a:cubicBezTo>
                  <a:pt x="449374" y="13172"/>
                  <a:pt x="448473" y="11123"/>
                  <a:pt x="448473" y="8743"/>
                </a:cubicBezTo>
                <a:cubicBezTo>
                  <a:pt x="448473" y="6335"/>
                  <a:pt x="449374" y="4285"/>
                  <a:pt x="451163" y="2593"/>
                </a:cubicBezTo>
                <a:cubicBezTo>
                  <a:pt x="452986" y="867"/>
                  <a:pt x="455166" y="0"/>
                  <a:pt x="457711" y="0"/>
                </a:cubicBezTo>
                <a:cubicBezTo>
                  <a:pt x="460250" y="0"/>
                  <a:pt x="462416" y="867"/>
                  <a:pt x="464205" y="2593"/>
                </a:cubicBezTo>
                <a:cubicBezTo>
                  <a:pt x="466034" y="4285"/>
                  <a:pt x="466942" y="6335"/>
                  <a:pt x="466942" y="8743"/>
                </a:cubicBezTo>
                <a:cubicBezTo>
                  <a:pt x="466942" y="11123"/>
                  <a:pt x="466034" y="13172"/>
                  <a:pt x="464205" y="14899"/>
                </a:cubicBezTo>
                <a:cubicBezTo>
                  <a:pt x="462416" y="16598"/>
                  <a:pt x="460250" y="17444"/>
                  <a:pt x="457711" y="17444"/>
                </a:cubicBezTo>
                <a:close/>
                <a:moveTo>
                  <a:pt x="532124" y="72941"/>
                </a:moveTo>
                <a:lnTo>
                  <a:pt x="532124" y="29021"/>
                </a:lnTo>
                <a:lnTo>
                  <a:pt x="546783" y="29021"/>
                </a:lnTo>
                <a:lnTo>
                  <a:pt x="546783" y="104060"/>
                </a:lnTo>
                <a:lnTo>
                  <a:pt x="532420" y="104060"/>
                </a:lnTo>
                <a:lnTo>
                  <a:pt x="532420" y="91066"/>
                </a:lnTo>
                <a:lnTo>
                  <a:pt x="531636" y="91066"/>
                </a:lnTo>
                <a:cubicBezTo>
                  <a:pt x="529909" y="95070"/>
                  <a:pt x="527144" y="98413"/>
                  <a:pt x="523333" y="101082"/>
                </a:cubicBezTo>
                <a:cubicBezTo>
                  <a:pt x="519557" y="103716"/>
                  <a:pt x="514845" y="105037"/>
                  <a:pt x="509212" y="105037"/>
                </a:cubicBezTo>
                <a:cubicBezTo>
                  <a:pt x="504397" y="105037"/>
                  <a:pt x="500125" y="103977"/>
                  <a:pt x="496417" y="101859"/>
                </a:cubicBezTo>
                <a:cubicBezTo>
                  <a:pt x="492730" y="99713"/>
                  <a:pt x="489835" y="96535"/>
                  <a:pt x="487716" y="92332"/>
                </a:cubicBezTo>
                <a:cubicBezTo>
                  <a:pt x="485632" y="88136"/>
                  <a:pt x="484593" y="82936"/>
                  <a:pt x="484593" y="76752"/>
                </a:cubicBezTo>
                <a:lnTo>
                  <a:pt x="484593" y="29021"/>
                </a:lnTo>
                <a:lnTo>
                  <a:pt x="499196" y="29021"/>
                </a:lnTo>
                <a:lnTo>
                  <a:pt x="499196" y="74991"/>
                </a:lnTo>
                <a:cubicBezTo>
                  <a:pt x="499196" y="80109"/>
                  <a:pt x="500613" y="84174"/>
                  <a:pt x="503447" y="87207"/>
                </a:cubicBezTo>
                <a:cubicBezTo>
                  <a:pt x="506281" y="90234"/>
                  <a:pt x="509961" y="91747"/>
                  <a:pt x="514487" y="91747"/>
                </a:cubicBezTo>
                <a:cubicBezTo>
                  <a:pt x="517225" y="91747"/>
                  <a:pt x="519942" y="91066"/>
                  <a:pt x="522646" y="89697"/>
                </a:cubicBezTo>
                <a:cubicBezTo>
                  <a:pt x="525383" y="88329"/>
                  <a:pt x="527646" y="86258"/>
                  <a:pt x="529442" y="83493"/>
                </a:cubicBezTo>
                <a:cubicBezTo>
                  <a:pt x="531264" y="80721"/>
                  <a:pt x="532159" y="77206"/>
                  <a:pt x="532124" y="72941"/>
                </a:cubicBezTo>
                <a:close/>
                <a:moveTo>
                  <a:pt x="626644" y="131272"/>
                </a:moveTo>
                <a:cubicBezTo>
                  <a:pt x="616553" y="131272"/>
                  <a:pt x="607597" y="129889"/>
                  <a:pt x="599776" y="127117"/>
                </a:cubicBezTo>
                <a:cubicBezTo>
                  <a:pt x="591996" y="124386"/>
                  <a:pt x="585427" y="120342"/>
                  <a:pt x="580089" y="115004"/>
                </a:cubicBezTo>
                <a:cubicBezTo>
                  <a:pt x="574744" y="109693"/>
                  <a:pt x="570693" y="103180"/>
                  <a:pt x="567921" y="95462"/>
                </a:cubicBezTo>
                <a:cubicBezTo>
                  <a:pt x="565155" y="87744"/>
                  <a:pt x="563773" y="78932"/>
                  <a:pt x="563773" y="69034"/>
                </a:cubicBezTo>
                <a:cubicBezTo>
                  <a:pt x="563773" y="59390"/>
                  <a:pt x="565169" y="50730"/>
                  <a:pt x="567976" y="43040"/>
                </a:cubicBezTo>
                <a:cubicBezTo>
                  <a:pt x="570775" y="35356"/>
                  <a:pt x="574847" y="28808"/>
                  <a:pt x="580185" y="23401"/>
                </a:cubicBezTo>
                <a:cubicBezTo>
                  <a:pt x="585558" y="17960"/>
                  <a:pt x="592092" y="13812"/>
                  <a:pt x="599776" y="10944"/>
                </a:cubicBezTo>
                <a:cubicBezTo>
                  <a:pt x="607466" y="8076"/>
                  <a:pt x="616195" y="6645"/>
                  <a:pt x="625963" y="6645"/>
                </a:cubicBezTo>
                <a:cubicBezTo>
                  <a:pt x="635311" y="6645"/>
                  <a:pt x="643552" y="8110"/>
                  <a:pt x="650685" y="11040"/>
                </a:cubicBezTo>
                <a:cubicBezTo>
                  <a:pt x="657818" y="13971"/>
                  <a:pt x="663809" y="17994"/>
                  <a:pt x="668658" y="23112"/>
                </a:cubicBezTo>
                <a:cubicBezTo>
                  <a:pt x="673549" y="28223"/>
                  <a:pt x="677229" y="34084"/>
                  <a:pt x="679699" y="40694"/>
                </a:cubicBezTo>
                <a:cubicBezTo>
                  <a:pt x="682175" y="47311"/>
                  <a:pt x="683413" y="54293"/>
                  <a:pt x="683413" y="61653"/>
                </a:cubicBezTo>
                <a:cubicBezTo>
                  <a:pt x="683413" y="66798"/>
                  <a:pt x="683090" y="71834"/>
                  <a:pt x="682436" y="76752"/>
                </a:cubicBezTo>
                <a:cubicBezTo>
                  <a:pt x="681790" y="81636"/>
                  <a:pt x="680579" y="86065"/>
                  <a:pt x="678825" y="90041"/>
                </a:cubicBezTo>
                <a:cubicBezTo>
                  <a:pt x="677098" y="93983"/>
                  <a:pt x="674588" y="97140"/>
                  <a:pt x="671300" y="99513"/>
                </a:cubicBezTo>
                <a:cubicBezTo>
                  <a:pt x="668039" y="101859"/>
                  <a:pt x="663809" y="103083"/>
                  <a:pt x="658595" y="103180"/>
                </a:cubicBezTo>
                <a:cubicBezTo>
                  <a:pt x="655830" y="103276"/>
                  <a:pt x="653140" y="102952"/>
                  <a:pt x="650533" y="102203"/>
                </a:cubicBezTo>
                <a:cubicBezTo>
                  <a:pt x="647933" y="101453"/>
                  <a:pt x="645718" y="100249"/>
                  <a:pt x="643895" y="98592"/>
                </a:cubicBezTo>
                <a:cubicBezTo>
                  <a:pt x="642066" y="96892"/>
                  <a:pt x="640958" y="94746"/>
                  <a:pt x="640573" y="92139"/>
                </a:cubicBezTo>
                <a:lnTo>
                  <a:pt x="639981" y="92139"/>
                </a:lnTo>
                <a:cubicBezTo>
                  <a:pt x="639204" y="94059"/>
                  <a:pt x="637897" y="95854"/>
                  <a:pt x="636074" y="97511"/>
                </a:cubicBezTo>
                <a:cubicBezTo>
                  <a:pt x="634251" y="99142"/>
                  <a:pt x="631919" y="100442"/>
                  <a:pt x="629092" y="101419"/>
                </a:cubicBezTo>
                <a:cubicBezTo>
                  <a:pt x="626286" y="102368"/>
                  <a:pt x="623032" y="102760"/>
                  <a:pt x="619318" y="102595"/>
                </a:cubicBezTo>
                <a:cubicBezTo>
                  <a:pt x="615212" y="102430"/>
                  <a:pt x="611517" y="101501"/>
                  <a:pt x="608230" y="99809"/>
                </a:cubicBezTo>
                <a:cubicBezTo>
                  <a:pt x="604942" y="98117"/>
                  <a:pt x="602121" y="95771"/>
                  <a:pt x="599776" y="92772"/>
                </a:cubicBezTo>
                <a:cubicBezTo>
                  <a:pt x="597465" y="89780"/>
                  <a:pt x="595690" y="86231"/>
                  <a:pt x="594452" y="82124"/>
                </a:cubicBezTo>
                <a:cubicBezTo>
                  <a:pt x="593214" y="78017"/>
                  <a:pt x="592594" y="73464"/>
                  <a:pt x="592594" y="68443"/>
                </a:cubicBezTo>
                <a:cubicBezTo>
                  <a:pt x="592594" y="63627"/>
                  <a:pt x="593296" y="59308"/>
                  <a:pt x="594699" y="55497"/>
                </a:cubicBezTo>
                <a:cubicBezTo>
                  <a:pt x="596096" y="51659"/>
                  <a:pt x="598001" y="48350"/>
                  <a:pt x="600409" y="45585"/>
                </a:cubicBezTo>
                <a:cubicBezTo>
                  <a:pt x="602857" y="42778"/>
                  <a:pt x="605657" y="40563"/>
                  <a:pt x="608814" y="38940"/>
                </a:cubicBezTo>
                <a:cubicBezTo>
                  <a:pt x="611972" y="37310"/>
                  <a:pt x="615314" y="36285"/>
                  <a:pt x="618830" y="35858"/>
                </a:cubicBezTo>
                <a:cubicBezTo>
                  <a:pt x="622248" y="35466"/>
                  <a:pt x="625392" y="35570"/>
                  <a:pt x="628260" y="36154"/>
                </a:cubicBezTo>
                <a:cubicBezTo>
                  <a:pt x="631122" y="36739"/>
                  <a:pt x="633502" y="37633"/>
                  <a:pt x="635393" y="38837"/>
                </a:cubicBezTo>
                <a:cubicBezTo>
                  <a:pt x="637312" y="40047"/>
                  <a:pt x="638516" y="41361"/>
                  <a:pt x="639005" y="42799"/>
                </a:cubicBezTo>
                <a:lnTo>
                  <a:pt x="639645" y="42799"/>
                </a:lnTo>
                <a:lnTo>
                  <a:pt x="639645" y="37323"/>
                </a:lnTo>
                <a:lnTo>
                  <a:pt x="651661" y="37323"/>
                </a:lnTo>
                <a:lnTo>
                  <a:pt x="651661" y="82660"/>
                </a:lnTo>
                <a:cubicBezTo>
                  <a:pt x="651661" y="85233"/>
                  <a:pt x="652329" y="87414"/>
                  <a:pt x="653663" y="89209"/>
                </a:cubicBezTo>
                <a:cubicBezTo>
                  <a:pt x="655032" y="90998"/>
                  <a:pt x="656972" y="91898"/>
                  <a:pt x="659476" y="91898"/>
                </a:cubicBezTo>
                <a:cubicBezTo>
                  <a:pt x="662440" y="91898"/>
                  <a:pt x="664751" y="90805"/>
                  <a:pt x="666416" y="88624"/>
                </a:cubicBezTo>
                <a:cubicBezTo>
                  <a:pt x="668108" y="86437"/>
                  <a:pt x="669298" y="83087"/>
                  <a:pt x="669979" y="78561"/>
                </a:cubicBezTo>
                <a:cubicBezTo>
                  <a:pt x="670695" y="74028"/>
                  <a:pt x="671052" y="68236"/>
                  <a:pt x="671052" y="61165"/>
                </a:cubicBezTo>
                <a:cubicBezTo>
                  <a:pt x="671052" y="56219"/>
                  <a:pt x="670385" y="51555"/>
                  <a:pt x="669050" y="47194"/>
                </a:cubicBezTo>
                <a:cubicBezTo>
                  <a:pt x="667751" y="42799"/>
                  <a:pt x="665811" y="38823"/>
                  <a:pt x="663238" y="35274"/>
                </a:cubicBezTo>
                <a:cubicBezTo>
                  <a:pt x="660700" y="31690"/>
                  <a:pt x="657570" y="28615"/>
                  <a:pt x="653856" y="26043"/>
                </a:cubicBezTo>
                <a:cubicBezTo>
                  <a:pt x="650148" y="23470"/>
                  <a:pt x="645911" y="21482"/>
                  <a:pt x="641158" y="20079"/>
                </a:cubicBezTo>
                <a:cubicBezTo>
                  <a:pt x="636432" y="18682"/>
                  <a:pt x="631204" y="17981"/>
                  <a:pt x="625474" y="17981"/>
                </a:cubicBezTo>
                <a:cubicBezTo>
                  <a:pt x="617688" y="17981"/>
                  <a:pt x="610768" y="19185"/>
                  <a:pt x="604708" y="21592"/>
                </a:cubicBezTo>
                <a:cubicBezTo>
                  <a:pt x="598655" y="23972"/>
                  <a:pt x="593537" y="27411"/>
                  <a:pt x="589368" y="31903"/>
                </a:cubicBezTo>
                <a:cubicBezTo>
                  <a:pt x="585234" y="36395"/>
                  <a:pt x="582091" y="41788"/>
                  <a:pt x="579945" y="48075"/>
                </a:cubicBezTo>
                <a:cubicBezTo>
                  <a:pt x="577826" y="54328"/>
                  <a:pt x="576767" y="61343"/>
                  <a:pt x="576767" y="69130"/>
                </a:cubicBezTo>
                <a:cubicBezTo>
                  <a:pt x="576767" y="77240"/>
                  <a:pt x="577860" y="84435"/>
                  <a:pt x="580041" y="90722"/>
                </a:cubicBezTo>
                <a:cubicBezTo>
                  <a:pt x="582222" y="96975"/>
                  <a:pt x="585448" y="102251"/>
                  <a:pt x="589712" y="106550"/>
                </a:cubicBezTo>
                <a:cubicBezTo>
                  <a:pt x="593977" y="110849"/>
                  <a:pt x="599253" y="114110"/>
                  <a:pt x="605540" y="116325"/>
                </a:cubicBezTo>
                <a:cubicBezTo>
                  <a:pt x="611827" y="118567"/>
                  <a:pt x="619077" y="119695"/>
                  <a:pt x="627283" y="119695"/>
                </a:cubicBezTo>
                <a:cubicBezTo>
                  <a:pt x="630929" y="119695"/>
                  <a:pt x="634513" y="119365"/>
                  <a:pt x="638028" y="118718"/>
                </a:cubicBezTo>
                <a:cubicBezTo>
                  <a:pt x="641550" y="118099"/>
                  <a:pt x="644673" y="117384"/>
                  <a:pt x="647410" y="116565"/>
                </a:cubicBezTo>
                <a:cubicBezTo>
                  <a:pt x="650175" y="115788"/>
                  <a:pt x="652246" y="115148"/>
                  <a:pt x="653615" y="114660"/>
                </a:cubicBezTo>
                <a:lnTo>
                  <a:pt x="657033" y="125363"/>
                </a:lnTo>
                <a:cubicBezTo>
                  <a:pt x="655011" y="126306"/>
                  <a:pt x="652329" y="127234"/>
                  <a:pt x="648972" y="128142"/>
                </a:cubicBezTo>
                <a:cubicBezTo>
                  <a:pt x="645649" y="129057"/>
                  <a:pt x="642038" y="129807"/>
                  <a:pt x="638124" y="130391"/>
                </a:cubicBezTo>
                <a:cubicBezTo>
                  <a:pt x="634251" y="130976"/>
                  <a:pt x="630427" y="131272"/>
                  <a:pt x="626644" y="131272"/>
                </a:cubicBezTo>
                <a:close/>
                <a:moveTo>
                  <a:pt x="622152" y="90626"/>
                </a:moveTo>
                <a:cubicBezTo>
                  <a:pt x="626389" y="90626"/>
                  <a:pt x="629787" y="89780"/>
                  <a:pt x="632360" y="88088"/>
                </a:cubicBezTo>
                <a:cubicBezTo>
                  <a:pt x="634967" y="86389"/>
                  <a:pt x="636838" y="83864"/>
                  <a:pt x="637980" y="80515"/>
                </a:cubicBezTo>
                <a:cubicBezTo>
                  <a:pt x="639156" y="77123"/>
                  <a:pt x="639741" y="72893"/>
                  <a:pt x="639741" y="67809"/>
                </a:cubicBezTo>
                <a:cubicBezTo>
                  <a:pt x="639706" y="62857"/>
                  <a:pt x="639074" y="58916"/>
                  <a:pt x="637835" y="55985"/>
                </a:cubicBezTo>
                <a:cubicBezTo>
                  <a:pt x="636631" y="53021"/>
                  <a:pt x="634740" y="50909"/>
                  <a:pt x="632167" y="49636"/>
                </a:cubicBezTo>
                <a:cubicBezTo>
                  <a:pt x="629629" y="48336"/>
                  <a:pt x="626355" y="47683"/>
                  <a:pt x="622345" y="47683"/>
                </a:cubicBezTo>
                <a:cubicBezTo>
                  <a:pt x="618664" y="47683"/>
                  <a:pt x="615521" y="48577"/>
                  <a:pt x="612921" y="50372"/>
                </a:cubicBezTo>
                <a:cubicBezTo>
                  <a:pt x="610348" y="52161"/>
                  <a:pt x="608374" y="54589"/>
                  <a:pt x="607005" y="57650"/>
                </a:cubicBezTo>
                <a:cubicBezTo>
                  <a:pt x="605671" y="60711"/>
                  <a:pt x="604990" y="64116"/>
                  <a:pt x="604955" y="67858"/>
                </a:cubicBezTo>
                <a:cubicBezTo>
                  <a:pt x="604990" y="71799"/>
                  <a:pt x="605540" y="75513"/>
                  <a:pt x="606613" y="79001"/>
                </a:cubicBezTo>
                <a:cubicBezTo>
                  <a:pt x="607721" y="82447"/>
                  <a:pt x="609516" y="85254"/>
                  <a:pt x="611992" y="87400"/>
                </a:cubicBezTo>
                <a:cubicBezTo>
                  <a:pt x="614496" y="89553"/>
                  <a:pt x="617887" y="90626"/>
                  <a:pt x="622152" y="90626"/>
                </a:cubicBezTo>
                <a:close/>
                <a:moveTo>
                  <a:pt x="731013" y="133762"/>
                </a:moveTo>
                <a:cubicBezTo>
                  <a:pt x="725049" y="133762"/>
                  <a:pt x="719918" y="132985"/>
                  <a:pt x="715619" y="131416"/>
                </a:cubicBezTo>
                <a:cubicBezTo>
                  <a:pt x="711354" y="129855"/>
                  <a:pt x="707873" y="127784"/>
                  <a:pt x="705170" y="125212"/>
                </a:cubicBezTo>
                <a:cubicBezTo>
                  <a:pt x="702467" y="122639"/>
                  <a:pt x="700445" y="119826"/>
                  <a:pt x="699110" y="116765"/>
                </a:cubicBezTo>
                <a:lnTo>
                  <a:pt x="711664" y="111585"/>
                </a:lnTo>
                <a:cubicBezTo>
                  <a:pt x="712544" y="113016"/>
                  <a:pt x="713713" y="114529"/>
                  <a:pt x="715186" y="116125"/>
                </a:cubicBezTo>
                <a:cubicBezTo>
                  <a:pt x="716678" y="117755"/>
                  <a:pt x="718701" y="119138"/>
                  <a:pt x="721239" y="120280"/>
                </a:cubicBezTo>
                <a:cubicBezTo>
                  <a:pt x="723811" y="121422"/>
                  <a:pt x="727120" y="121993"/>
                  <a:pt x="731158" y="121993"/>
                </a:cubicBezTo>
                <a:cubicBezTo>
                  <a:pt x="736695" y="121993"/>
                  <a:pt x="741269" y="120637"/>
                  <a:pt x="744888" y="117934"/>
                </a:cubicBezTo>
                <a:cubicBezTo>
                  <a:pt x="748499" y="115265"/>
                  <a:pt x="750308" y="111000"/>
                  <a:pt x="750308" y="105133"/>
                </a:cubicBezTo>
                <a:lnTo>
                  <a:pt x="750308" y="90378"/>
                </a:lnTo>
                <a:lnTo>
                  <a:pt x="749379" y="90378"/>
                </a:lnTo>
                <a:cubicBezTo>
                  <a:pt x="748499" y="91974"/>
                  <a:pt x="747233" y="93749"/>
                  <a:pt x="745569" y="95709"/>
                </a:cubicBezTo>
                <a:cubicBezTo>
                  <a:pt x="743938" y="97663"/>
                  <a:pt x="741696" y="99355"/>
                  <a:pt x="738827" y="100786"/>
                </a:cubicBezTo>
                <a:cubicBezTo>
                  <a:pt x="735959" y="102216"/>
                  <a:pt x="732231" y="102939"/>
                  <a:pt x="727643" y="102939"/>
                </a:cubicBezTo>
                <a:cubicBezTo>
                  <a:pt x="721713" y="102939"/>
                  <a:pt x="716369" y="101549"/>
                  <a:pt x="711615" y="98784"/>
                </a:cubicBezTo>
                <a:cubicBezTo>
                  <a:pt x="706890" y="95984"/>
                  <a:pt x="703148" y="91864"/>
                  <a:pt x="700383" y="86423"/>
                </a:cubicBezTo>
                <a:cubicBezTo>
                  <a:pt x="697645" y="80955"/>
                  <a:pt x="696276" y="74227"/>
                  <a:pt x="696276" y="66248"/>
                </a:cubicBezTo>
                <a:cubicBezTo>
                  <a:pt x="696276" y="58269"/>
                  <a:pt x="697624" y="51425"/>
                  <a:pt x="700328" y="45729"/>
                </a:cubicBezTo>
                <a:cubicBezTo>
                  <a:pt x="703065" y="40027"/>
                  <a:pt x="706814" y="35666"/>
                  <a:pt x="711567" y="32632"/>
                </a:cubicBezTo>
                <a:cubicBezTo>
                  <a:pt x="716320" y="29571"/>
                  <a:pt x="721713" y="28044"/>
                  <a:pt x="727739" y="28044"/>
                </a:cubicBezTo>
                <a:cubicBezTo>
                  <a:pt x="732396" y="28044"/>
                  <a:pt x="736158" y="28822"/>
                  <a:pt x="739020" y="30390"/>
                </a:cubicBezTo>
                <a:cubicBezTo>
                  <a:pt x="741888" y="31917"/>
                  <a:pt x="744117" y="33712"/>
                  <a:pt x="745713" y="35762"/>
                </a:cubicBezTo>
                <a:cubicBezTo>
                  <a:pt x="747343" y="37812"/>
                  <a:pt x="748595" y="39621"/>
                  <a:pt x="749476" y="41182"/>
                </a:cubicBezTo>
                <a:lnTo>
                  <a:pt x="750555" y="41182"/>
                </a:lnTo>
                <a:lnTo>
                  <a:pt x="750555" y="29021"/>
                </a:lnTo>
                <a:lnTo>
                  <a:pt x="764870" y="29021"/>
                </a:lnTo>
                <a:lnTo>
                  <a:pt x="764870" y="105718"/>
                </a:lnTo>
                <a:cubicBezTo>
                  <a:pt x="764870" y="112170"/>
                  <a:pt x="763371" y="117460"/>
                  <a:pt x="760371" y="121600"/>
                </a:cubicBezTo>
                <a:cubicBezTo>
                  <a:pt x="757372" y="125735"/>
                  <a:pt x="753320" y="128796"/>
                  <a:pt x="748210" y="130784"/>
                </a:cubicBezTo>
                <a:cubicBezTo>
                  <a:pt x="743126" y="132771"/>
                  <a:pt x="737397" y="133762"/>
                  <a:pt x="731013" y="133762"/>
                </a:cubicBezTo>
                <a:close/>
                <a:moveTo>
                  <a:pt x="730862" y="90819"/>
                </a:moveTo>
                <a:cubicBezTo>
                  <a:pt x="735065" y="90819"/>
                  <a:pt x="738614" y="89842"/>
                  <a:pt x="741517" y="87888"/>
                </a:cubicBezTo>
                <a:cubicBezTo>
                  <a:pt x="744447" y="85900"/>
                  <a:pt x="746662" y="83066"/>
                  <a:pt x="748161" y="79386"/>
                </a:cubicBezTo>
                <a:cubicBezTo>
                  <a:pt x="749689" y="75679"/>
                  <a:pt x="750452" y="71228"/>
                  <a:pt x="750452" y="66049"/>
                </a:cubicBezTo>
                <a:cubicBezTo>
                  <a:pt x="750452" y="61007"/>
                  <a:pt x="749703" y="56556"/>
                  <a:pt x="748210" y="52718"/>
                </a:cubicBezTo>
                <a:cubicBezTo>
                  <a:pt x="746710" y="48873"/>
                  <a:pt x="744509" y="45874"/>
                  <a:pt x="741613" y="43727"/>
                </a:cubicBezTo>
                <a:cubicBezTo>
                  <a:pt x="738710" y="41540"/>
                  <a:pt x="735133" y="40453"/>
                  <a:pt x="730862" y="40453"/>
                </a:cubicBezTo>
                <a:cubicBezTo>
                  <a:pt x="726466" y="40453"/>
                  <a:pt x="722800" y="41595"/>
                  <a:pt x="719870" y="43872"/>
                </a:cubicBezTo>
                <a:cubicBezTo>
                  <a:pt x="716940" y="46121"/>
                  <a:pt x="714725" y="49182"/>
                  <a:pt x="713225" y="53055"/>
                </a:cubicBezTo>
                <a:cubicBezTo>
                  <a:pt x="711760" y="56934"/>
                  <a:pt x="711031" y="61261"/>
                  <a:pt x="711031" y="66049"/>
                </a:cubicBezTo>
                <a:cubicBezTo>
                  <a:pt x="711031" y="70967"/>
                  <a:pt x="711781" y="75287"/>
                  <a:pt x="713280" y="79001"/>
                </a:cubicBezTo>
                <a:cubicBezTo>
                  <a:pt x="714773" y="82709"/>
                  <a:pt x="716988" y="85611"/>
                  <a:pt x="719918" y="87695"/>
                </a:cubicBezTo>
                <a:cubicBezTo>
                  <a:pt x="722883" y="89780"/>
                  <a:pt x="726535" y="90819"/>
                  <a:pt x="730862" y="90819"/>
                </a:cubicBezTo>
                <a:close/>
                <a:moveTo>
                  <a:pt x="784460" y="104060"/>
                </a:moveTo>
                <a:lnTo>
                  <a:pt x="784460" y="29021"/>
                </a:lnTo>
                <a:lnTo>
                  <a:pt x="798479" y="29021"/>
                </a:lnTo>
                <a:lnTo>
                  <a:pt x="798479" y="41231"/>
                </a:lnTo>
                <a:lnTo>
                  <a:pt x="799407" y="41231"/>
                </a:lnTo>
                <a:cubicBezTo>
                  <a:pt x="800969" y="37097"/>
                  <a:pt x="803528" y="33870"/>
                  <a:pt x="807077" y="31559"/>
                </a:cubicBezTo>
                <a:cubicBezTo>
                  <a:pt x="810627" y="29214"/>
                  <a:pt x="814878" y="28044"/>
                  <a:pt x="819830" y="28044"/>
                </a:cubicBezTo>
                <a:cubicBezTo>
                  <a:pt x="824845" y="28044"/>
                  <a:pt x="829048" y="29214"/>
                  <a:pt x="832432" y="31559"/>
                </a:cubicBezTo>
                <a:cubicBezTo>
                  <a:pt x="835851" y="33905"/>
                  <a:pt x="838375" y="37131"/>
                  <a:pt x="840005" y="41231"/>
                </a:cubicBezTo>
                <a:lnTo>
                  <a:pt x="840782" y="41231"/>
                </a:lnTo>
                <a:cubicBezTo>
                  <a:pt x="842578" y="37227"/>
                  <a:pt x="845425" y="34035"/>
                  <a:pt x="849332" y="31655"/>
                </a:cubicBezTo>
                <a:cubicBezTo>
                  <a:pt x="853247" y="29248"/>
                  <a:pt x="857904" y="28044"/>
                  <a:pt x="863310" y="28044"/>
                </a:cubicBezTo>
                <a:cubicBezTo>
                  <a:pt x="870113" y="28044"/>
                  <a:pt x="875664" y="30176"/>
                  <a:pt x="879963" y="34441"/>
                </a:cubicBezTo>
                <a:cubicBezTo>
                  <a:pt x="884297" y="38713"/>
                  <a:pt x="886463" y="45144"/>
                  <a:pt x="886463" y="53743"/>
                </a:cubicBezTo>
                <a:lnTo>
                  <a:pt x="886463" y="104060"/>
                </a:lnTo>
                <a:lnTo>
                  <a:pt x="871853" y="104060"/>
                </a:lnTo>
                <a:lnTo>
                  <a:pt x="871853" y="55111"/>
                </a:lnTo>
                <a:cubicBezTo>
                  <a:pt x="871853" y="50028"/>
                  <a:pt x="870471" y="46348"/>
                  <a:pt x="867705" y="44065"/>
                </a:cubicBezTo>
                <a:cubicBezTo>
                  <a:pt x="864933" y="41788"/>
                  <a:pt x="861632" y="40646"/>
                  <a:pt x="857786" y="40646"/>
                </a:cubicBezTo>
                <a:cubicBezTo>
                  <a:pt x="853033" y="40646"/>
                  <a:pt x="849332" y="42111"/>
                  <a:pt x="846698" y="45041"/>
                </a:cubicBezTo>
                <a:cubicBezTo>
                  <a:pt x="844057" y="47944"/>
                  <a:pt x="842743" y="51672"/>
                  <a:pt x="842743" y="56233"/>
                </a:cubicBezTo>
                <a:lnTo>
                  <a:pt x="842743" y="104060"/>
                </a:lnTo>
                <a:lnTo>
                  <a:pt x="828181" y="104060"/>
                </a:lnTo>
                <a:lnTo>
                  <a:pt x="828181" y="54183"/>
                </a:lnTo>
                <a:cubicBezTo>
                  <a:pt x="828181" y="50111"/>
                  <a:pt x="826908" y="46837"/>
                  <a:pt x="824370" y="44360"/>
                </a:cubicBezTo>
                <a:cubicBezTo>
                  <a:pt x="821832" y="41884"/>
                  <a:pt x="818523" y="40646"/>
                  <a:pt x="814451" y="40646"/>
                </a:cubicBezTo>
                <a:cubicBezTo>
                  <a:pt x="811686" y="40646"/>
                  <a:pt x="809127" y="41382"/>
                  <a:pt x="806781" y="42847"/>
                </a:cubicBezTo>
                <a:cubicBezTo>
                  <a:pt x="804470" y="44278"/>
                  <a:pt x="802599" y="46279"/>
                  <a:pt x="801169" y="48852"/>
                </a:cubicBezTo>
                <a:cubicBezTo>
                  <a:pt x="799765" y="51425"/>
                  <a:pt x="799064" y="54410"/>
                  <a:pt x="799064" y="57794"/>
                </a:cubicBezTo>
                <a:lnTo>
                  <a:pt x="799064" y="104060"/>
                </a:lnTo>
                <a:lnTo>
                  <a:pt x="784460" y="104060"/>
                </a:lnTo>
                <a:close/>
                <a:moveTo>
                  <a:pt x="927880" y="105718"/>
                </a:moveTo>
                <a:cubicBezTo>
                  <a:pt x="923127" y="105718"/>
                  <a:pt x="918828" y="104844"/>
                  <a:pt x="914982" y="103083"/>
                </a:cubicBezTo>
                <a:cubicBezTo>
                  <a:pt x="911137" y="101295"/>
                  <a:pt x="908097" y="98702"/>
                  <a:pt x="905847" y="95317"/>
                </a:cubicBezTo>
                <a:cubicBezTo>
                  <a:pt x="903633" y="91926"/>
                  <a:pt x="902525" y="87778"/>
                  <a:pt x="902525" y="82860"/>
                </a:cubicBezTo>
                <a:cubicBezTo>
                  <a:pt x="902525" y="78623"/>
                  <a:pt x="903337" y="75135"/>
                  <a:pt x="904967" y="72405"/>
                </a:cubicBezTo>
                <a:cubicBezTo>
                  <a:pt x="906597" y="69667"/>
                  <a:pt x="908792" y="67500"/>
                  <a:pt x="911563" y="65904"/>
                </a:cubicBezTo>
                <a:cubicBezTo>
                  <a:pt x="914329" y="64308"/>
                  <a:pt x="917424" y="63105"/>
                  <a:pt x="920843" y="62293"/>
                </a:cubicBezTo>
                <a:cubicBezTo>
                  <a:pt x="924262" y="61474"/>
                  <a:pt x="927749" y="60855"/>
                  <a:pt x="931298" y="60436"/>
                </a:cubicBezTo>
                <a:cubicBezTo>
                  <a:pt x="935797" y="59913"/>
                  <a:pt x="939443" y="59487"/>
                  <a:pt x="942242" y="59163"/>
                </a:cubicBezTo>
                <a:cubicBezTo>
                  <a:pt x="945042" y="58806"/>
                  <a:pt x="947078" y="58235"/>
                  <a:pt x="948351" y="57450"/>
                </a:cubicBezTo>
                <a:cubicBezTo>
                  <a:pt x="949623" y="56673"/>
                  <a:pt x="950256" y="55401"/>
                  <a:pt x="950256" y="53639"/>
                </a:cubicBezTo>
                <a:lnTo>
                  <a:pt x="950256" y="53302"/>
                </a:lnTo>
                <a:cubicBezTo>
                  <a:pt x="950256" y="49031"/>
                  <a:pt x="949052" y="45729"/>
                  <a:pt x="946638" y="43384"/>
                </a:cubicBezTo>
                <a:cubicBezTo>
                  <a:pt x="944265" y="41038"/>
                  <a:pt x="940715" y="39869"/>
                  <a:pt x="935990" y="39869"/>
                </a:cubicBezTo>
                <a:cubicBezTo>
                  <a:pt x="931071" y="39869"/>
                  <a:pt x="927199" y="40955"/>
                  <a:pt x="924365" y="43136"/>
                </a:cubicBezTo>
                <a:cubicBezTo>
                  <a:pt x="921558" y="45289"/>
                  <a:pt x="919625" y="47683"/>
                  <a:pt x="918545" y="50324"/>
                </a:cubicBezTo>
                <a:lnTo>
                  <a:pt x="904823" y="47194"/>
                </a:lnTo>
                <a:cubicBezTo>
                  <a:pt x="906446" y="42634"/>
                  <a:pt x="908826" y="38953"/>
                  <a:pt x="911956" y="36154"/>
                </a:cubicBezTo>
                <a:cubicBezTo>
                  <a:pt x="915113" y="33320"/>
                  <a:pt x="918745" y="31270"/>
                  <a:pt x="922845" y="29997"/>
                </a:cubicBezTo>
                <a:cubicBezTo>
                  <a:pt x="926951" y="28698"/>
                  <a:pt x="931264" y="28044"/>
                  <a:pt x="935797" y="28044"/>
                </a:cubicBezTo>
                <a:cubicBezTo>
                  <a:pt x="938789" y="28044"/>
                  <a:pt x="941967" y="28402"/>
                  <a:pt x="945324" y="29117"/>
                </a:cubicBezTo>
                <a:cubicBezTo>
                  <a:pt x="948708" y="29805"/>
                  <a:pt x="951865" y="31071"/>
                  <a:pt x="954796" y="32928"/>
                </a:cubicBezTo>
                <a:cubicBezTo>
                  <a:pt x="957760" y="34785"/>
                  <a:pt x="960189" y="37440"/>
                  <a:pt x="962081" y="40894"/>
                </a:cubicBezTo>
                <a:cubicBezTo>
                  <a:pt x="963965" y="44312"/>
                  <a:pt x="964914" y="48756"/>
                  <a:pt x="964914" y="54231"/>
                </a:cubicBezTo>
                <a:lnTo>
                  <a:pt x="964914" y="104060"/>
                </a:lnTo>
                <a:lnTo>
                  <a:pt x="950648" y="104060"/>
                </a:lnTo>
                <a:lnTo>
                  <a:pt x="950648" y="93804"/>
                </a:lnTo>
                <a:lnTo>
                  <a:pt x="950056" y="93804"/>
                </a:lnTo>
                <a:cubicBezTo>
                  <a:pt x="949114" y="95689"/>
                  <a:pt x="947697" y="97546"/>
                  <a:pt x="945812" y="99369"/>
                </a:cubicBezTo>
                <a:cubicBezTo>
                  <a:pt x="943921" y="101192"/>
                  <a:pt x="941493" y="102712"/>
                  <a:pt x="938528" y="103916"/>
                </a:cubicBezTo>
                <a:cubicBezTo>
                  <a:pt x="935563" y="105119"/>
                  <a:pt x="932014" y="105718"/>
                  <a:pt x="927880" y="105718"/>
                </a:cubicBezTo>
                <a:close/>
                <a:moveTo>
                  <a:pt x="931058" y="93996"/>
                </a:moveTo>
                <a:cubicBezTo>
                  <a:pt x="935095" y="93996"/>
                  <a:pt x="938549" y="93199"/>
                  <a:pt x="941410" y="91603"/>
                </a:cubicBezTo>
                <a:cubicBezTo>
                  <a:pt x="944313" y="90007"/>
                  <a:pt x="946507" y="87923"/>
                  <a:pt x="948007" y="85350"/>
                </a:cubicBezTo>
                <a:cubicBezTo>
                  <a:pt x="949540" y="82743"/>
                  <a:pt x="950304" y="79957"/>
                  <a:pt x="950304" y="76993"/>
                </a:cubicBezTo>
                <a:lnTo>
                  <a:pt x="950304" y="67321"/>
                </a:lnTo>
                <a:cubicBezTo>
                  <a:pt x="949781" y="67844"/>
                  <a:pt x="948770" y="68333"/>
                  <a:pt x="947277" y="68786"/>
                </a:cubicBezTo>
                <a:cubicBezTo>
                  <a:pt x="945812" y="69213"/>
                  <a:pt x="944134" y="69584"/>
                  <a:pt x="942242" y="69914"/>
                </a:cubicBezTo>
                <a:cubicBezTo>
                  <a:pt x="940351" y="70203"/>
                  <a:pt x="938514" y="70478"/>
                  <a:pt x="936726" y="70740"/>
                </a:cubicBezTo>
                <a:cubicBezTo>
                  <a:pt x="934930" y="70967"/>
                  <a:pt x="933431" y="71166"/>
                  <a:pt x="932227" y="71325"/>
                </a:cubicBezTo>
                <a:cubicBezTo>
                  <a:pt x="929393" y="71689"/>
                  <a:pt x="926807" y="72287"/>
                  <a:pt x="924461" y="73134"/>
                </a:cubicBezTo>
                <a:cubicBezTo>
                  <a:pt x="922150" y="73980"/>
                  <a:pt x="920293" y="75204"/>
                  <a:pt x="918889" y="76800"/>
                </a:cubicBezTo>
                <a:cubicBezTo>
                  <a:pt x="917521" y="78361"/>
                  <a:pt x="916840" y="80446"/>
                  <a:pt x="916840" y="83052"/>
                </a:cubicBezTo>
                <a:cubicBezTo>
                  <a:pt x="916840" y="86671"/>
                  <a:pt x="918174" y="89402"/>
                  <a:pt x="920843" y="91259"/>
                </a:cubicBezTo>
                <a:cubicBezTo>
                  <a:pt x="923519" y="93082"/>
                  <a:pt x="926917" y="93996"/>
                  <a:pt x="931058" y="93996"/>
                </a:cubicBezTo>
                <a:close/>
                <a:moveTo>
                  <a:pt x="984367" y="104060"/>
                </a:moveTo>
                <a:lnTo>
                  <a:pt x="984367" y="29021"/>
                </a:lnTo>
                <a:lnTo>
                  <a:pt x="998977" y="29021"/>
                </a:lnTo>
                <a:lnTo>
                  <a:pt x="998977" y="104060"/>
                </a:lnTo>
                <a:lnTo>
                  <a:pt x="984367" y="104060"/>
                </a:lnTo>
                <a:close/>
                <a:moveTo>
                  <a:pt x="991741" y="17444"/>
                </a:moveTo>
                <a:cubicBezTo>
                  <a:pt x="989203" y="17444"/>
                  <a:pt x="987022" y="16598"/>
                  <a:pt x="985199" y="14899"/>
                </a:cubicBezTo>
                <a:cubicBezTo>
                  <a:pt x="983404" y="13172"/>
                  <a:pt x="982510" y="11123"/>
                  <a:pt x="982510" y="8743"/>
                </a:cubicBezTo>
                <a:cubicBezTo>
                  <a:pt x="982510" y="6335"/>
                  <a:pt x="983404" y="4285"/>
                  <a:pt x="985199" y="2593"/>
                </a:cubicBezTo>
                <a:cubicBezTo>
                  <a:pt x="987022" y="867"/>
                  <a:pt x="989203" y="0"/>
                  <a:pt x="991741" y="0"/>
                </a:cubicBezTo>
                <a:cubicBezTo>
                  <a:pt x="994286" y="0"/>
                  <a:pt x="996453" y="867"/>
                  <a:pt x="998241" y="2593"/>
                </a:cubicBezTo>
                <a:cubicBezTo>
                  <a:pt x="1000064" y="4285"/>
                  <a:pt x="1000979" y="6335"/>
                  <a:pt x="1000979" y="8743"/>
                </a:cubicBezTo>
                <a:cubicBezTo>
                  <a:pt x="1000979" y="11123"/>
                  <a:pt x="1000064" y="13172"/>
                  <a:pt x="998241" y="14899"/>
                </a:cubicBezTo>
                <a:cubicBezTo>
                  <a:pt x="996453" y="16598"/>
                  <a:pt x="994286" y="17444"/>
                  <a:pt x="991741" y="17444"/>
                </a:cubicBezTo>
                <a:close/>
                <a:moveTo>
                  <a:pt x="1033233" y="4010"/>
                </a:moveTo>
                <a:lnTo>
                  <a:pt x="1033233" y="104060"/>
                </a:lnTo>
                <a:lnTo>
                  <a:pt x="1018623" y="104060"/>
                </a:lnTo>
                <a:lnTo>
                  <a:pt x="1018623" y="4010"/>
                </a:lnTo>
                <a:lnTo>
                  <a:pt x="1033233" y="4010"/>
                </a:lnTo>
                <a:close/>
                <a:moveTo>
                  <a:pt x="1062509" y="104989"/>
                </a:moveTo>
                <a:cubicBezTo>
                  <a:pt x="1059840" y="104989"/>
                  <a:pt x="1057542" y="104046"/>
                  <a:pt x="1055623" y="102155"/>
                </a:cubicBezTo>
                <a:cubicBezTo>
                  <a:pt x="1053697" y="100235"/>
                  <a:pt x="1052741" y="97917"/>
                  <a:pt x="1052741" y="95214"/>
                </a:cubicBezTo>
                <a:cubicBezTo>
                  <a:pt x="1052741" y="92545"/>
                  <a:pt x="1053697" y="90268"/>
                  <a:pt x="1055623" y="88376"/>
                </a:cubicBezTo>
                <a:cubicBezTo>
                  <a:pt x="1057542" y="86457"/>
                  <a:pt x="1059840" y="85495"/>
                  <a:pt x="1062509" y="85495"/>
                </a:cubicBezTo>
                <a:cubicBezTo>
                  <a:pt x="1065177" y="85495"/>
                  <a:pt x="1067475" y="86457"/>
                  <a:pt x="1069401" y="88376"/>
                </a:cubicBezTo>
                <a:cubicBezTo>
                  <a:pt x="1071320" y="90268"/>
                  <a:pt x="1072283" y="92545"/>
                  <a:pt x="1072283" y="95214"/>
                </a:cubicBezTo>
                <a:cubicBezTo>
                  <a:pt x="1072283" y="97009"/>
                  <a:pt x="1071822" y="98653"/>
                  <a:pt x="1070914" y="100153"/>
                </a:cubicBezTo>
                <a:cubicBezTo>
                  <a:pt x="1070034" y="101618"/>
                  <a:pt x="1068857" y="102787"/>
                  <a:pt x="1067393" y="103668"/>
                </a:cubicBezTo>
                <a:cubicBezTo>
                  <a:pt x="1065927" y="104548"/>
                  <a:pt x="1064304" y="104989"/>
                  <a:pt x="1062509" y="104989"/>
                </a:cubicBezTo>
                <a:close/>
                <a:moveTo>
                  <a:pt x="1123453" y="105573"/>
                </a:moveTo>
                <a:cubicBezTo>
                  <a:pt x="1116190" y="105573"/>
                  <a:pt x="1109937" y="103929"/>
                  <a:pt x="1104695" y="100641"/>
                </a:cubicBezTo>
                <a:cubicBezTo>
                  <a:pt x="1099481" y="97319"/>
                  <a:pt x="1095478" y="92744"/>
                  <a:pt x="1092678" y="86912"/>
                </a:cubicBezTo>
                <a:cubicBezTo>
                  <a:pt x="1089879" y="81085"/>
                  <a:pt x="1088476" y="74406"/>
                  <a:pt x="1088476" y="66881"/>
                </a:cubicBezTo>
                <a:cubicBezTo>
                  <a:pt x="1088476" y="59259"/>
                  <a:pt x="1089906" y="52532"/>
                  <a:pt x="1092775" y="46706"/>
                </a:cubicBezTo>
                <a:cubicBezTo>
                  <a:pt x="1095643" y="40845"/>
                  <a:pt x="1099681" y="36264"/>
                  <a:pt x="1104888" y="32976"/>
                </a:cubicBezTo>
                <a:cubicBezTo>
                  <a:pt x="1110102" y="29688"/>
                  <a:pt x="1116237" y="28044"/>
                  <a:pt x="1123309" y="28044"/>
                </a:cubicBezTo>
                <a:cubicBezTo>
                  <a:pt x="1129004" y="28044"/>
                  <a:pt x="1134088" y="29104"/>
                  <a:pt x="1138552" y="31222"/>
                </a:cubicBezTo>
                <a:cubicBezTo>
                  <a:pt x="1143009" y="33306"/>
                  <a:pt x="1146614" y="36237"/>
                  <a:pt x="1149345" y="40013"/>
                </a:cubicBezTo>
                <a:cubicBezTo>
                  <a:pt x="1152116" y="43789"/>
                  <a:pt x="1153760" y="48205"/>
                  <a:pt x="1154283" y="53254"/>
                </a:cubicBezTo>
                <a:lnTo>
                  <a:pt x="1140065" y="53254"/>
                </a:lnTo>
                <a:cubicBezTo>
                  <a:pt x="1139281" y="49732"/>
                  <a:pt x="1137493" y="46706"/>
                  <a:pt x="1134693" y="44168"/>
                </a:cubicBezTo>
                <a:cubicBezTo>
                  <a:pt x="1131921" y="41622"/>
                  <a:pt x="1128206" y="40357"/>
                  <a:pt x="1123550" y="40357"/>
                </a:cubicBezTo>
                <a:cubicBezTo>
                  <a:pt x="1119484" y="40357"/>
                  <a:pt x="1115914" y="41430"/>
                  <a:pt x="1112853" y="43576"/>
                </a:cubicBezTo>
                <a:cubicBezTo>
                  <a:pt x="1109826" y="45695"/>
                  <a:pt x="1107460" y="48721"/>
                  <a:pt x="1105768" y="52663"/>
                </a:cubicBezTo>
                <a:cubicBezTo>
                  <a:pt x="1104076" y="56577"/>
                  <a:pt x="1103230" y="61199"/>
                  <a:pt x="1103230" y="66537"/>
                </a:cubicBezTo>
                <a:cubicBezTo>
                  <a:pt x="1103230" y="72012"/>
                  <a:pt x="1104062" y="76731"/>
                  <a:pt x="1105720" y="80707"/>
                </a:cubicBezTo>
                <a:cubicBezTo>
                  <a:pt x="1107385" y="84683"/>
                  <a:pt x="1109724" y="87758"/>
                  <a:pt x="1112757" y="89938"/>
                </a:cubicBezTo>
                <a:cubicBezTo>
                  <a:pt x="1115818" y="92126"/>
                  <a:pt x="1119416" y="93212"/>
                  <a:pt x="1123550" y="93212"/>
                </a:cubicBezTo>
                <a:cubicBezTo>
                  <a:pt x="1126321" y="93212"/>
                  <a:pt x="1128825" y="92710"/>
                  <a:pt x="1131075" y="91699"/>
                </a:cubicBezTo>
                <a:cubicBezTo>
                  <a:pt x="1133358" y="90660"/>
                  <a:pt x="1135264" y="89175"/>
                  <a:pt x="1136791" y="87255"/>
                </a:cubicBezTo>
                <a:cubicBezTo>
                  <a:pt x="1138352" y="85329"/>
                  <a:pt x="1139446" y="83018"/>
                  <a:pt x="1140065" y="80315"/>
                </a:cubicBezTo>
                <a:lnTo>
                  <a:pt x="1154283" y="80315"/>
                </a:lnTo>
                <a:cubicBezTo>
                  <a:pt x="1153760" y="85171"/>
                  <a:pt x="1152178" y="89505"/>
                  <a:pt x="1149544" y="93315"/>
                </a:cubicBezTo>
                <a:cubicBezTo>
                  <a:pt x="1146902" y="97120"/>
                  <a:pt x="1143374" y="100118"/>
                  <a:pt x="1138944" y="102299"/>
                </a:cubicBezTo>
                <a:cubicBezTo>
                  <a:pt x="1134541" y="104487"/>
                  <a:pt x="1129383" y="105573"/>
                  <a:pt x="1123453" y="105573"/>
                </a:cubicBezTo>
                <a:close/>
                <a:moveTo>
                  <a:pt x="1201512" y="105573"/>
                </a:moveTo>
                <a:cubicBezTo>
                  <a:pt x="1194475" y="105573"/>
                  <a:pt x="1188339" y="103964"/>
                  <a:pt x="1183091" y="100738"/>
                </a:cubicBezTo>
                <a:cubicBezTo>
                  <a:pt x="1177850" y="97511"/>
                  <a:pt x="1173777" y="93006"/>
                  <a:pt x="1170881" y="87207"/>
                </a:cubicBezTo>
                <a:cubicBezTo>
                  <a:pt x="1167979" y="81408"/>
                  <a:pt x="1166534" y="74633"/>
                  <a:pt x="1166534" y="66881"/>
                </a:cubicBezTo>
                <a:cubicBezTo>
                  <a:pt x="1166534" y="59101"/>
                  <a:pt x="1167979" y="52291"/>
                  <a:pt x="1170881" y="46458"/>
                </a:cubicBezTo>
                <a:cubicBezTo>
                  <a:pt x="1173777" y="40632"/>
                  <a:pt x="1177850" y="36106"/>
                  <a:pt x="1183091" y="32880"/>
                </a:cubicBezTo>
                <a:cubicBezTo>
                  <a:pt x="1188339" y="29654"/>
                  <a:pt x="1194475" y="28044"/>
                  <a:pt x="1201512" y="28044"/>
                </a:cubicBezTo>
                <a:cubicBezTo>
                  <a:pt x="1208549" y="28044"/>
                  <a:pt x="1214684" y="29654"/>
                  <a:pt x="1219926" y="32880"/>
                </a:cubicBezTo>
                <a:cubicBezTo>
                  <a:pt x="1225175" y="36106"/>
                  <a:pt x="1229247" y="40632"/>
                  <a:pt x="1232143" y="46458"/>
                </a:cubicBezTo>
                <a:cubicBezTo>
                  <a:pt x="1235038" y="52291"/>
                  <a:pt x="1236490" y="59101"/>
                  <a:pt x="1236490" y="66881"/>
                </a:cubicBezTo>
                <a:cubicBezTo>
                  <a:pt x="1236490" y="74633"/>
                  <a:pt x="1235038" y="81408"/>
                  <a:pt x="1232143" y="87207"/>
                </a:cubicBezTo>
                <a:cubicBezTo>
                  <a:pt x="1229247" y="93006"/>
                  <a:pt x="1225175" y="97511"/>
                  <a:pt x="1219926" y="100738"/>
                </a:cubicBezTo>
                <a:cubicBezTo>
                  <a:pt x="1214684" y="103964"/>
                  <a:pt x="1208549" y="105573"/>
                  <a:pt x="1201512" y="105573"/>
                </a:cubicBezTo>
                <a:close/>
                <a:moveTo>
                  <a:pt x="1201560" y="93315"/>
                </a:moveTo>
                <a:cubicBezTo>
                  <a:pt x="1206121" y="93315"/>
                  <a:pt x="1209897" y="92105"/>
                  <a:pt x="1212896" y="89697"/>
                </a:cubicBezTo>
                <a:cubicBezTo>
                  <a:pt x="1215888" y="87290"/>
                  <a:pt x="1218103" y="84077"/>
                  <a:pt x="1219541" y="80074"/>
                </a:cubicBezTo>
                <a:cubicBezTo>
                  <a:pt x="1221006" y="76064"/>
                  <a:pt x="1221735" y="71655"/>
                  <a:pt x="1221735" y="66833"/>
                </a:cubicBezTo>
                <a:cubicBezTo>
                  <a:pt x="1221735" y="62045"/>
                  <a:pt x="1221006" y="57650"/>
                  <a:pt x="1219541" y="53639"/>
                </a:cubicBezTo>
                <a:cubicBezTo>
                  <a:pt x="1218103" y="49602"/>
                  <a:pt x="1215888" y="46362"/>
                  <a:pt x="1212896" y="43920"/>
                </a:cubicBezTo>
                <a:cubicBezTo>
                  <a:pt x="1209897" y="41478"/>
                  <a:pt x="1206121" y="40254"/>
                  <a:pt x="1201560" y="40254"/>
                </a:cubicBezTo>
                <a:cubicBezTo>
                  <a:pt x="1196965" y="40254"/>
                  <a:pt x="1193154" y="41478"/>
                  <a:pt x="1190128" y="43920"/>
                </a:cubicBezTo>
                <a:cubicBezTo>
                  <a:pt x="1187129" y="46362"/>
                  <a:pt x="1184900" y="49602"/>
                  <a:pt x="1183435" y="53639"/>
                </a:cubicBezTo>
                <a:cubicBezTo>
                  <a:pt x="1182004" y="57650"/>
                  <a:pt x="1181289" y="62045"/>
                  <a:pt x="1181289" y="66833"/>
                </a:cubicBezTo>
                <a:cubicBezTo>
                  <a:pt x="1181289" y="71655"/>
                  <a:pt x="1182004" y="76064"/>
                  <a:pt x="1183435" y="80074"/>
                </a:cubicBezTo>
                <a:cubicBezTo>
                  <a:pt x="1184900" y="84077"/>
                  <a:pt x="1187129" y="87290"/>
                  <a:pt x="1190128" y="89697"/>
                </a:cubicBezTo>
                <a:cubicBezTo>
                  <a:pt x="1193154" y="92105"/>
                  <a:pt x="1196965" y="93315"/>
                  <a:pt x="1201560" y="93315"/>
                </a:cubicBezTo>
                <a:close/>
                <a:moveTo>
                  <a:pt x="1252792" y="104060"/>
                </a:moveTo>
                <a:lnTo>
                  <a:pt x="1252792" y="29021"/>
                </a:lnTo>
                <a:lnTo>
                  <a:pt x="1266818" y="29021"/>
                </a:lnTo>
                <a:lnTo>
                  <a:pt x="1266818" y="41231"/>
                </a:lnTo>
                <a:lnTo>
                  <a:pt x="1267746" y="41231"/>
                </a:lnTo>
                <a:cubicBezTo>
                  <a:pt x="1269308" y="37097"/>
                  <a:pt x="1271867" y="33870"/>
                  <a:pt x="1275416" y="31559"/>
                </a:cubicBezTo>
                <a:cubicBezTo>
                  <a:pt x="1278966" y="29214"/>
                  <a:pt x="1283216" y="28044"/>
                  <a:pt x="1288169" y="28044"/>
                </a:cubicBezTo>
                <a:cubicBezTo>
                  <a:pt x="1293183" y="28044"/>
                  <a:pt x="1297380" y="29214"/>
                  <a:pt x="1300771" y="31559"/>
                </a:cubicBezTo>
                <a:cubicBezTo>
                  <a:pt x="1304189" y="33905"/>
                  <a:pt x="1306714" y="37131"/>
                  <a:pt x="1308344" y="41231"/>
                </a:cubicBezTo>
                <a:lnTo>
                  <a:pt x="1309121" y="41231"/>
                </a:lnTo>
                <a:cubicBezTo>
                  <a:pt x="1310917" y="37227"/>
                  <a:pt x="1313764" y="34035"/>
                  <a:pt x="1317671" y="31655"/>
                </a:cubicBezTo>
                <a:cubicBezTo>
                  <a:pt x="1321579" y="29248"/>
                  <a:pt x="1326242" y="28044"/>
                  <a:pt x="1331649" y="28044"/>
                </a:cubicBezTo>
                <a:cubicBezTo>
                  <a:pt x="1338452" y="28044"/>
                  <a:pt x="1344003" y="30176"/>
                  <a:pt x="1348302" y="34441"/>
                </a:cubicBezTo>
                <a:cubicBezTo>
                  <a:pt x="1352635" y="38713"/>
                  <a:pt x="1354802" y="45144"/>
                  <a:pt x="1354802" y="53743"/>
                </a:cubicBezTo>
                <a:lnTo>
                  <a:pt x="1354802" y="104060"/>
                </a:lnTo>
                <a:lnTo>
                  <a:pt x="1340192" y="104060"/>
                </a:lnTo>
                <a:lnTo>
                  <a:pt x="1340192" y="55111"/>
                </a:lnTo>
                <a:cubicBezTo>
                  <a:pt x="1340192" y="50028"/>
                  <a:pt x="1338809" y="46348"/>
                  <a:pt x="1336044" y="44065"/>
                </a:cubicBezTo>
                <a:cubicBezTo>
                  <a:pt x="1333272" y="41788"/>
                  <a:pt x="1329970" y="40646"/>
                  <a:pt x="1326125" y="40646"/>
                </a:cubicBezTo>
                <a:cubicBezTo>
                  <a:pt x="1321372" y="40646"/>
                  <a:pt x="1317671" y="42111"/>
                  <a:pt x="1315037" y="45041"/>
                </a:cubicBezTo>
                <a:cubicBezTo>
                  <a:pt x="1312396" y="47944"/>
                  <a:pt x="1311075" y="51672"/>
                  <a:pt x="1311075" y="56233"/>
                </a:cubicBezTo>
                <a:lnTo>
                  <a:pt x="1311075" y="104060"/>
                </a:lnTo>
                <a:lnTo>
                  <a:pt x="1296520" y="104060"/>
                </a:lnTo>
                <a:lnTo>
                  <a:pt x="1296520" y="54183"/>
                </a:lnTo>
                <a:cubicBezTo>
                  <a:pt x="1296520" y="50111"/>
                  <a:pt x="1295247" y="46837"/>
                  <a:pt x="1292709" y="44360"/>
                </a:cubicBezTo>
                <a:cubicBezTo>
                  <a:pt x="1290171" y="41884"/>
                  <a:pt x="1286862" y="40646"/>
                  <a:pt x="1282790" y="40646"/>
                </a:cubicBezTo>
                <a:cubicBezTo>
                  <a:pt x="1280025" y="40646"/>
                  <a:pt x="1277466" y="41382"/>
                  <a:pt x="1275120" y="42847"/>
                </a:cubicBezTo>
                <a:cubicBezTo>
                  <a:pt x="1272809" y="44278"/>
                  <a:pt x="1270938" y="46279"/>
                  <a:pt x="1269500" y="48852"/>
                </a:cubicBezTo>
                <a:cubicBezTo>
                  <a:pt x="1268104" y="51425"/>
                  <a:pt x="1267402" y="54410"/>
                  <a:pt x="1267402" y="57794"/>
                </a:cubicBezTo>
                <a:lnTo>
                  <a:pt x="1267402" y="104060"/>
                </a:lnTo>
                <a:lnTo>
                  <a:pt x="1252792" y="104060"/>
                </a:lnTo>
                <a:close/>
              </a:path>
            </a:pathLst>
          </a:custGeom>
          <a:solidFill>
            <a:srgbClr val="000000">
              <a:alpha val="80000"/>
            </a:srgbClr>
          </a:solidFill>
          <a:ln w="6876" cap="flat">
            <a:noFill/>
            <a:prstDash val="solid"/>
            <a:miter/>
          </a:ln>
        </p:spPr>
        <p:txBody>
          <a:bodyPr rtlCol="0" anchor="ctr"/>
          <a:lstStyle/>
          <a:p>
            <a:endParaRPr lang="en-AS"/>
          </a:p>
        </p:txBody>
      </p:sp>
      <p:sp>
        <p:nvSpPr>
          <p:cNvPr id="96" name="Freeform: Shape 95">
            <a:extLst>
              <a:ext uri="{FF2B5EF4-FFF2-40B4-BE49-F238E27FC236}">
                <a16:creationId xmlns:a16="http://schemas.microsoft.com/office/drawing/2014/main" id="{9F2A9AE6-1D30-5C49-A784-01FADFCC92F1}"/>
              </a:ext>
            </a:extLst>
          </p:cNvPr>
          <p:cNvSpPr/>
          <p:nvPr/>
        </p:nvSpPr>
        <p:spPr>
          <a:xfrm>
            <a:off x="6480384" y="4793528"/>
            <a:ext cx="1819185" cy="133761"/>
          </a:xfrm>
          <a:custGeom>
            <a:avLst/>
            <a:gdLst>
              <a:gd name="connsiteX0" fmla="*/ 0 w 1819185"/>
              <a:gd name="connsiteY0" fmla="*/ 17004 h 133761"/>
              <a:gd name="connsiteX1" fmla="*/ 0 w 1819185"/>
              <a:gd name="connsiteY1" fmla="*/ 4010 h 133761"/>
              <a:gd name="connsiteX2" fmla="*/ 77433 w 1819185"/>
              <a:gd name="connsiteY2" fmla="*/ 4010 h 133761"/>
              <a:gd name="connsiteX3" fmla="*/ 77433 w 1819185"/>
              <a:gd name="connsiteY3" fmla="*/ 17004 h 133761"/>
              <a:gd name="connsiteX4" fmla="*/ 46211 w 1819185"/>
              <a:gd name="connsiteY4" fmla="*/ 17004 h 133761"/>
              <a:gd name="connsiteX5" fmla="*/ 46211 w 1819185"/>
              <a:gd name="connsiteY5" fmla="*/ 104060 h 133761"/>
              <a:gd name="connsiteX6" fmla="*/ 31167 w 1819185"/>
              <a:gd name="connsiteY6" fmla="*/ 104060 h 133761"/>
              <a:gd name="connsiteX7" fmla="*/ 31167 w 1819185"/>
              <a:gd name="connsiteY7" fmla="*/ 17004 h 133761"/>
              <a:gd name="connsiteX8" fmla="*/ 0 w 1819185"/>
              <a:gd name="connsiteY8" fmla="*/ 17004 h 133761"/>
              <a:gd name="connsiteX9" fmla="*/ 85577 w 1819185"/>
              <a:gd name="connsiteY9" fmla="*/ 104060 h 133761"/>
              <a:gd name="connsiteX10" fmla="*/ 85577 w 1819185"/>
              <a:gd name="connsiteY10" fmla="*/ 29021 h 133761"/>
              <a:gd name="connsiteX11" fmla="*/ 99699 w 1819185"/>
              <a:gd name="connsiteY11" fmla="*/ 29021 h 133761"/>
              <a:gd name="connsiteX12" fmla="*/ 99699 w 1819185"/>
              <a:gd name="connsiteY12" fmla="*/ 40941 h 133761"/>
              <a:gd name="connsiteX13" fmla="*/ 100476 w 1819185"/>
              <a:gd name="connsiteY13" fmla="*/ 40941 h 133761"/>
              <a:gd name="connsiteX14" fmla="*/ 107706 w 1819185"/>
              <a:gd name="connsiteY14" fmla="*/ 31415 h 133761"/>
              <a:gd name="connsiteX15" fmla="*/ 119530 w 1819185"/>
              <a:gd name="connsiteY15" fmla="*/ 27900 h 133761"/>
              <a:gd name="connsiteX16" fmla="*/ 122756 w 1819185"/>
              <a:gd name="connsiteY16" fmla="*/ 27996 h 133761"/>
              <a:gd name="connsiteX17" fmla="*/ 125735 w 1819185"/>
              <a:gd name="connsiteY17" fmla="*/ 28237 h 133761"/>
              <a:gd name="connsiteX18" fmla="*/ 125735 w 1819185"/>
              <a:gd name="connsiteY18" fmla="*/ 42214 h 133761"/>
              <a:gd name="connsiteX19" fmla="*/ 122612 w 1819185"/>
              <a:gd name="connsiteY19" fmla="*/ 41671 h 133761"/>
              <a:gd name="connsiteX20" fmla="*/ 118113 w 1819185"/>
              <a:gd name="connsiteY20" fmla="*/ 41334 h 133761"/>
              <a:gd name="connsiteX21" fmla="*/ 108882 w 1819185"/>
              <a:gd name="connsiteY21" fmla="*/ 43528 h 133761"/>
              <a:gd name="connsiteX22" fmla="*/ 102533 w 1819185"/>
              <a:gd name="connsiteY22" fmla="*/ 49540 h 133761"/>
              <a:gd name="connsiteX23" fmla="*/ 100187 w 1819185"/>
              <a:gd name="connsiteY23" fmla="*/ 58235 h 133761"/>
              <a:gd name="connsiteX24" fmla="*/ 100187 w 1819185"/>
              <a:gd name="connsiteY24" fmla="*/ 104060 h 133761"/>
              <a:gd name="connsiteX25" fmla="*/ 85577 w 1819185"/>
              <a:gd name="connsiteY25" fmla="*/ 104060 h 133761"/>
              <a:gd name="connsiteX26" fmla="*/ 138378 w 1819185"/>
              <a:gd name="connsiteY26" fmla="*/ 104060 h 133761"/>
              <a:gd name="connsiteX27" fmla="*/ 138378 w 1819185"/>
              <a:gd name="connsiteY27" fmla="*/ 29021 h 133761"/>
              <a:gd name="connsiteX28" fmla="*/ 152981 w 1819185"/>
              <a:gd name="connsiteY28" fmla="*/ 29021 h 133761"/>
              <a:gd name="connsiteX29" fmla="*/ 152981 w 1819185"/>
              <a:gd name="connsiteY29" fmla="*/ 104060 h 133761"/>
              <a:gd name="connsiteX30" fmla="*/ 138378 w 1819185"/>
              <a:gd name="connsiteY30" fmla="*/ 104060 h 133761"/>
              <a:gd name="connsiteX31" fmla="*/ 145752 w 1819185"/>
              <a:gd name="connsiteY31" fmla="*/ 17444 h 133761"/>
              <a:gd name="connsiteX32" fmla="*/ 139210 w 1819185"/>
              <a:gd name="connsiteY32" fmla="*/ 14899 h 133761"/>
              <a:gd name="connsiteX33" fmla="*/ 136521 w 1819185"/>
              <a:gd name="connsiteY33" fmla="*/ 8743 h 133761"/>
              <a:gd name="connsiteX34" fmla="*/ 139210 w 1819185"/>
              <a:gd name="connsiteY34" fmla="*/ 2593 h 133761"/>
              <a:gd name="connsiteX35" fmla="*/ 145752 w 1819185"/>
              <a:gd name="connsiteY35" fmla="*/ 0 h 133761"/>
              <a:gd name="connsiteX36" fmla="*/ 152252 w 1819185"/>
              <a:gd name="connsiteY36" fmla="*/ 2593 h 133761"/>
              <a:gd name="connsiteX37" fmla="*/ 154990 w 1819185"/>
              <a:gd name="connsiteY37" fmla="*/ 8743 h 133761"/>
              <a:gd name="connsiteX38" fmla="*/ 152252 w 1819185"/>
              <a:gd name="connsiteY38" fmla="*/ 14899 h 133761"/>
              <a:gd name="connsiteX39" fmla="*/ 145752 w 1819185"/>
              <a:gd name="connsiteY39" fmla="*/ 17444 h 133761"/>
              <a:gd name="connsiteX40" fmla="*/ 204977 w 1819185"/>
              <a:gd name="connsiteY40" fmla="*/ 105573 h 133761"/>
              <a:gd name="connsiteX41" fmla="*/ 185875 w 1819185"/>
              <a:gd name="connsiteY41" fmla="*/ 100834 h 133761"/>
              <a:gd name="connsiteX42" fmla="*/ 173562 w 1819185"/>
              <a:gd name="connsiteY42" fmla="*/ 87400 h 133761"/>
              <a:gd name="connsiteX43" fmla="*/ 169263 w 1819185"/>
              <a:gd name="connsiteY43" fmla="*/ 67026 h 133761"/>
              <a:gd name="connsiteX44" fmla="*/ 173562 w 1819185"/>
              <a:gd name="connsiteY44" fmla="*/ 46706 h 133761"/>
              <a:gd name="connsiteX45" fmla="*/ 185682 w 1819185"/>
              <a:gd name="connsiteY45" fmla="*/ 32976 h 133761"/>
              <a:gd name="connsiteX46" fmla="*/ 203952 w 1819185"/>
              <a:gd name="connsiteY46" fmla="*/ 28044 h 133761"/>
              <a:gd name="connsiteX47" fmla="*/ 216264 w 1819185"/>
              <a:gd name="connsiteY47" fmla="*/ 30142 h 133761"/>
              <a:gd name="connsiteX48" fmla="*/ 226961 w 1819185"/>
              <a:gd name="connsiteY48" fmla="*/ 36739 h 133761"/>
              <a:gd name="connsiteX49" fmla="*/ 234438 w 1819185"/>
              <a:gd name="connsiteY49" fmla="*/ 48419 h 133761"/>
              <a:gd name="connsiteX50" fmla="*/ 237169 w 1819185"/>
              <a:gd name="connsiteY50" fmla="*/ 65760 h 133761"/>
              <a:gd name="connsiteX51" fmla="*/ 237169 w 1819185"/>
              <a:gd name="connsiteY51" fmla="*/ 70939 h 133761"/>
              <a:gd name="connsiteX52" fmla="*/ 177524 w 1819185"/>
              <a:gd name="connsiteY52" fmla="*/ 70939 h 133761"/>
              <a:gd name="connsiteX53" fmla="*/ 177524 w 1819185"/>
              <a:gd name="connsiteY53" fmla="*/ 59995 h 133761"/>
              <a:gd name="connsiteX54" fmla="*/ 222854 w 1819185"/>
              <a:gd name="connsiteY54" fmla="*/ 59995 h 133761"/>
              <a:gd name="connsiteX55" fmla="*/ 220516 w 1819185"/>
              <a:gd name="connsiteY55" fmla="*/ 49781 h 133761"/>
              <a:gd name="connsiteX56" fmla="*/ 213919 w 1819185"/>
              <a:gd name="connsiteY56" fmla="*/ 42703 h 133761"/>
              <a:gd name="connsiteX57" fmla="*/ 204048 w 1819185"/>
              <a:gd name="connsiteY57" fmla="*/ 40109 h 133761"/>
              <a:gd name="connsiteX58" fmla="*/ 193303 w 1819185"/>
              <a:gd name="connsiteY58" fmla="*/ 43136 h 133761"/>
              <a:gd name="connsiteX59" fmla="*/ 186267 w 1819185"/>
              <a:gd name="connsiteY59" fmla="*/ 50957 h 133761"/>
              <a:gd name="connsiteX60" fmla="*/ 183825 w 1819185"/>
              <a:gd name="connsiteY60" fmla="*/ 61364 h 133761"/>
              <a:gd name="connsiteX61" fmla="*/ 183825 w 1819185"/>
              <a:gd name="connsiteY61" fmla="*/ 69914 h 133761"/>
              <a:gd name="connsiteX62" fmla="*/ 186459 w 1819185"/>
              <a:gd name="connsiteY62" fmla="*/ 82709 h 133761"/>
              <a:gd name="connsiteX63" fmla="*/ 193936 w 1819185"/>
              <a:gd name="connsiteY63" fmla="*/ 90770 h 133761"/>
              <a:gd name="connsiteX64" fmla="*/ 205121 w 1819185"/>
              <a:gd name="connsiteY64" fmla="*/ 93508 h 133761"/>
              <a:gd name="connsiteX65" fmla="*/ 212694 w 1819185"/>
              <a:gd name="connsiteY65" fmla="*/ 92332 h 133761"/>
              <a:gd name="connsiteX66" fmla="*/ 218610 w 1819185"/>
              <a:gd name="connsiteY66" fmla="*/ 88721 h 133761"/>
              <a:gd name="connsiteX67" fmla="*/ 222421 w 1819185"/>
              <a:gd name="connsiteY67" fmla="*/ 82812 h 133761"/>
              <a:gd name="connsiteX68" fmla="*/ 236240 w 1819185"/>
              <a:gd name="connsiteY68" fmla="*/ 85302 h 133761"/>
              <a:gd name="connsiteX69" fmla="*/ 230283 w 1819185"/>
              <a:gd name="connsiteY69" fmla="*/ 95998 h 133761"/>
              <a:gd name="connsiteX70" fmla="*/ 219587 w 1819185"/>
              <a:gd name="connsiteY70" fmla="*/ 103083 h 133761"/>
              <a:gd name="connsiteX71" fmla="*/ 204977 w 1819185"/>
              <a:gd name="connsiteY71" fmla="*/ 105573 h 133761"/>
              <a:gd name="connsiteX72" fmla="*/ 300913 w 1819185"/>
              <a:gd name="connsiteY72" fmla="*/ 72941 h 133761"/>
              <a:gd name="connsiteX73" fmla="*/ 300913 w 1819185"/>
              <a:gd name="connsiteY73" fmla="*/ 29021 h 133761"/>
              <a:gd name="connsiteX74" fmla="*/ 315571 w 1819185"/>
              <a:gd name="connsiteY74" fmla="*/ 29021 h 133761"/>
              <a:gd name="connsiteX75" fmla="*/ 315571 w 1819185"/>
              <a:gd name="connsiteY75" fmla="*/ 104060 h 133761"/>
              <a:gd name="connsiteX76" fmla="*/ 301209 w 1819185"/>
              <a:gd name="connsiteY76" fmla="*/ 104060 h 133761"/>
              <a:gd name="connsiteX77" fmla="*/ 301209 w 1819185"/>
              <a:gd name="connsiteY77" fmla="*/ 91066 h 133761"/>
              <a:gd name="connsiteX78" fmla="*/ 300425 w 1819185"/>
              <a:gd name="connsiteY78" fmla="*/ 91066 h 133761"/>
              <a:gd name="connsiteX79" fmla="*/ 292122 w 1819185"/>
              <a:gd name="connsiteY79" fmla="*/ 101082 h 133761"/>
              <a:gd name="connsiteX80" fmla="*/ 278000 w 1819185"/>
              <a:gd name="connsiteY80" fmla="*/ 105037 h 133761"/>
              <a:gd name="connsiteX81" fmla="*/ 265199 w 1819185"/>
              <a:gd name="connsiteY81" fmla="*/ 101859 h 133761"/>
              <a:gd name="connsiteX82" fmla="*/ 256505 w 1819185"/>
              <a:gd name="connsiteY82" fmla="*/ 92332 h 133761"/>
              <a:gd name="connsiteX83" fmla="*/ 253381 w 1819185"/>
              <a:gd name="connsiteY83" fmla="*/ 76752 h 133761"/>
              <a:gd name="connsiteX84" fmla="*/ 253381 w 1819185"/>
              <a:gd name="connsiteY84" fmla="*/ 29021 h 133761"/>
              <a:gd name="connsiteX85" fmla="*/ 267985 w 1819185"/>
              <a:gd name="connsiteY85" fmla="*/ 29021 h 133761"/>
              <a:gd name="connsiteX86" fmla="*/ 267985 w 1819185"/>
              <a:gd name="connsiteY86" fmla="*/ 74991 h 133761"/>
              <a:gd name="connsiteX87" fmla="*/ 272236 w 1819185"/>
              <a:gd name="connsiteY87" fmla="*/ 87207 h 133761"/>
              <a:gd name="connsiteX88" fmla="*/ 283276 w 1819185"/>
              <a:gd name="connsiteY88" fmla="*/ 91747 h 133761"/>
              <a:gd name="connsiteX89" fmla="*/ 291434 w 1819185"/>
              <a:gd name="connsiteY89" fmla="*/ 89697 h 133761"/>
              <a:gd name="connsiteX90" fmla="*/ 298230 w 1819185"/>
              <a:gd name="connsiteY90" fmla="*/ 83493 h 133761"/>
              <a:gd name="connsiteX91" fmla="*/ 300913 w 1819185"/>
              <a:gd name="connsiteY91" fmla="*/ 72941 h 133761"/>
              <a:gd name="connsiteX92" fmla="*/ 372781 w 1819185"/>
              <a:gd name="connsiteY92" fmla="*/ 104060 h 133761"/>
              <a:gd name="connsiteX93" fmla="*/ 372781 w 1819185"/>
              <a:gd name="connsiteY93" fmla="*/ 4010 h 133761"/>
              <a:gd name="connsiteX94" fmla="*/ 387873 w 1819185"/>
              <a:gd name="connsiteY94" fmla="*/ 4010 h 133761"/>
              <a:gd name="connsiteX95" fmla="*/ 387873 w 1819185"/>
              <a:gd name="connsiteY95" fmla="*/ 51789 h 133761"/>
              <a:gd name="connsiteX96" fmla="*/ 389097 w 1819185"/>
              <a:gd name="connsiteY96" fmla="*/ 51789 h 133761"/>
              <a:gd name="connsiteX97" fmla="*/ 431063 w 1819185"/>
              <a:gd name="connsiteY97" fmla="*/ 4010 h 133761"/>
              <a:gd name="connsiteX98" fmla="*/ 450062 w 1819185"/>
              <a:gd name="connsiteY98" fmla="*/ 4010 h 133761"/>
              <a:gd name="connsiteX99" fmla="*/ 409712 w 1819185"/>
              <a:gd name="connsiteY99" fmla="*/ 49051 h 133761"/>
              <a:gd name="connsiteX100" fmla="*/ 450214 w 1819185"/>
              <a:gd name="connsiteY100" fmla="*/ 104060 h 133761"/>
              <a:gd name="connsiteX101" fmla="*/ 432040 w 1819185"/>
              <a:gd name="connsiteY101" fmla="*/ 104060 h 133761"/>
              <a:gd name="connsiteX102" fmla="*/ 399697 w 1819185"/>
              <a:gd name="connsiteY102" fmla="*/ 59356 h 133761"/>
              <a:gd name="connsiteX103" fmla="*/ 387873 w 1819185"/>
              <a:gd name="connsiteY103" fmla="*/ 72941 h 133761"/>
              <a:gd name="connsiteX104" fmla="*/ 387873 w 1819185"/>
              <a:gd name="connsiteY104" fmla="*/ 104060 h 133761"/>
              <a:gd name="connsiteX105" fmla="*/ 372781 w 1819185"/>
              <a:gd name="connsiteY105" fmla="*/ 104060 h 133761"/>
              <a:gd name="connsiteX106" fmla="*/ 477570 w 1819185"/>
              <a:gd name="connsiteY106" fmla="*/ 59507 h 133761"/>
              <a:gd name="connsiteX107" fmla="*/ 477570 w 1819185"/>
              <a:gd name="connsiteY107" fmla="*/ 104060 h 133761"/>
              <a:gd name="connsiteX108" fmla="*/ 462960 w 1819185"/>
              <a:gd name="connsiteY108" fmla="*/ 104060 h 133761"/>
              <a:gd name="connsiteX109" fmla="*/ 462960 w 1819185"/>
              <a:gd name="connsiteY109" fmla="*/ 4010 h 133761"/>
              <a:gd name="connsiteX110" fmla="*/ 477378 w 1819185"/>
              <a:gd name="connsiteY110" fmla="*/ 4010 h 133761"/>
              <a:gd name="connsiteX111" fmla="*/ 477378 w 1819185"/>
              <a:gd name="connsiteY111" fmla="*/ 41231 h 133761"/>
              <a:gd name="connsiteX112" fmla="*/ 478299 w 1819185"/>
              <a:gd name="connsiteY112" fmla="*/ 41231 h 133761"/>
              <a:gd name="connsiteX113" fmla="*/ 486361 w 1819185"/>
              <a:gd name="connsiteY113" fmla="*/ 31607 h 133761"/>
              <a:gd name="connsiteX114" fmla="*/ 500531 w 1819185"/>
              <a:gd name="connsiteY114" fmla="*/ 28044 h 133761"/>
              <a:gd name="connsiteX115" fmla="*/ 514013 w 1819185"/>
              <a:gd name="connsiteY115" fmla="*/ 31222 h 133761"/>
              <a:gd name="connsiteX116" fmla="*/ 523003 w 1819185"/>
              <a:gd name="connsiteY116" fmla="*/ 40694 h 133761"/>
              <a:gd name="connsiteX117" fmla="*/ 526230 w 1819185"/>
              <a:gd name="connsiteY117" fmla="*/ 56329 h 133761"/>
              <a:gd name="connsiteX118" fmla="*/ 526230 w 1819185"/>
              <a:gd name="connsiteY118" fmla="*/ 104060 h 133761"/>
              <a:gd name="connsiteX119" fmla="*/ 511619 w 1819185"/>
              <a:gd name="connsiteY119" fmla="*/ 104060 h 133761"/>
              <a:gd name="connsiteX120" fmla="*/ 511619 w 1819185"/>
              <a:gd name="connsiteY120" fmla="*/ 58090 h 133761"/>
              <a:gd name="connsiteX121" fmla="*/ 507368 w 1819185"/>
              <a:gd name="connsiteY121" fmla="*/ 45289 h 133761"/>
              <a:gd name="connsiteX122" fmla="*/ 495551 w 1819185"/>
              <a:gd name="connsiteY122" fmla="*/ 40694 h 133761"/>
              <a:gd name="connsiteX123" fmla="*/ 486265 w 1819185"/>
              <a:gd name="connsiteY123" fmla="*/ 42895 h 133761"/>
              <a:gd name="connsiteX124" fmla="*/ 479868 w 1819185"/>
              <a:gd name="connsiteY124" fmla="*/ 49340 h 133761"/>
              <a:gd name="connsiteX125" fmla="*/ 477570 w 1819185"/>
              <a:gd name="connsiteY125" fmla="*/ 59507 h 133761"/>
              <a:gd name="connsiteX126" fmla="*/ 593255 w 1819185"/>
              <a:gd name="connsiteY126" fmla="*/ 72941 h 133761"/>
              <a:gd name="connsiteX127" fmla="*/ 593255 w 1819185"/>
              <a:gd name="connsiteY127" fmla="*/ 29021 h 133761"/>
              <a:gd name="connsiteX128" fmla="*/ 607913 w 1819185"/>
              <a:gd name="connsiteY128" fmla="*/ 29021 h 133761"/>
              <a:gd name="connsiteX129" fmla="*/ 607913 w 1819185"/>
              <a:gd name="connsiteY129" fmla="*/ 104060 h 133761"/>
              <a:gd name="connsiteX130" fmla="*/ 593551 w 1819185"/>
              <a:gd name="connsiteY130" fmla="*/ 104060 h 133761"/>
              <a:gd name="connsiteX131" fmla="*/ 593551 w 1819185"/>
              <a:gd name="connsiteY131" fmla="*/ 91066 h 133761"/>
              <a:gd name="connsiteX132" fmla="*/ 592767 w 1819185"/>
              <a:gd name="connsiteY132" fmla="*/ 91066 h 133761"/>
              <a:gd name="connsiteX133" fmla="*/ 584464 w 1819185"/>
              <a:gd name="connsiteY133" fmla="*/ 101082 h 133761"/>
              <a:gd name="connsiteX134" fmla="*/ 570342 w 1819185"/>
              <a:gd name="connsiteY134" fmla="*/ 105037 h 133761"/>
              <a:gd name="connsiteX135" fmla="*/ 557541 w 1819185"/>
              <a:gd name="connsiteY135" fmla="*/ 101859 h 133761"/>
              <a:gd name="connsiteX136" fmla="*/ 548847 w 1819185"/>
              <a:gd name="connsiteY136" fmla="*/ 92332 h 133761"/>
              <a:gd name="connsiteX137" fmla="*/ 545723 w 1819185"/>
              <a:gd name="connsiteY137" fmla="*/ 76752 h 133761"/>
              <a:gd name="connsiteX138" fmla="*/ 545723 w 1819185"/>
              <a:gd name="connsiteY138" fmla="*/ 29021 h 133761"/>
              <a:gd name="connsiteX139" fmla="*/ 560327 w 1819185"/>
              <a:gd name="connsiteY139" fmla="*/ 29021 h 133761"/>
              <a:gd name="connsiteX140" fmla="*/ 560327 w 1819185"/>
              <a:gd name="connsiteY140" fmla="*/ 74991 h 133761"/>
              <a:gd name="connsiteX141" fmla="*/ 564578 w 1819185"/>
              <a:gd name="connsiteY141" fmla="*/ 87207 h 133761"/>
              <a:gd name="connsiteX142" fmla="*/ 575618 w 1819185"/>
              <a:gd name="connsiteY142" fmla="*/ 91747 h 133761"/>
              <a:gd name="connsiteX143" fmla="*/ 583776 w 1819185"/>
              <a:gd name="connsiteY143" fmla="*/ 89697 h 133761"/>
              <a:gd name="connsiteX144" fmla="*/ 590572 w 1819185"/>
              <a:gd name="connsiteY144" fmla="*/ 83493 h 133761"/>
              <a:gd name="connsiteX145" fmla="*/ 593255 w 1819185"/>
              <a:gd name="connsiteY145" fmla="*/ 72941 h 133761"/>
              <a:gd name="connsiteX146" fmla="*/ 659145 w 1819185"/>
              <a:gd name="connsiteY146" fmla="*/ 105573 h 133761"/>
              <a:gd name="connsiteX147" fmla="*/ 640387 w 1819185"/>
              <a:gd name="connsiteY147" fmla="*/ 100641 h 133761"/>
              <a:gd name="connsiteX148" fmla="*/ 628370 w 1819185"/>
              <a:gd name="connsiteY148" fmla="*/ 86912 h 133761"/>
              <a:gd name="connsiteX149" fmla="*/ 624167 w 1819185"/>
              <a:gd name="connsiteY149" fmla="*/ 66881 h 133761"/>
              <a:gd name="connsiteX150" fmla="*/ 628467 w 1819185"/>
              <a:gd name="connsiteY150" fmla="*/ 46706 h 133761"/>
              <a:gd name="connsiteX151" fmla="*/ 640580 w 1819185"/>
              <a:gd name="connsiteY151" fmla="*/ 32976 h 133761"/>
              <a:gd name="connsiteX152" fmla="*/ 659001 w 1819185"/>
              <a:gd name="connsiteY152" fmla="*/ 28044 h 133761"/>
              <a:gd name="connsiteX153" fmla="*/ 674244 w 1819185"/>
              <a:gd name="connsiteY153" fmla="*/ 31222 h 133761"/>
              <a:gd name="connsiteX154" fmla="*/ 685044 w 1819185"/>
              <a:gd name="connsiteY154" fmla="*/ 40013 h 133761"/>
              <a:gd name="connsiteX155" fmla="*/ 689975 w 1819185"/>
              <a:gd name="connsiteY155" fmla="*/ 53254 h 133761"/>
              <a:gd name="connsiteX156" fmla="*/ 675757 w 1819185"/>
              <a:gd name="connsiteY156" fmla="*/ 53254 h 133761"/>
              <a:gd name="connsiteX157" fmla="*/ 670385 w 1819185"/>
              <a:gd name="connsiteY157" fmla="*/ 44168 h 133761"/>
              <a:gd name="connsiteX158" fmla="*/ 659249 w 1819185"/>
              <a:gd name="connsiteY158" fmla="*/ 40357 h 133761"/>
              <a:gd name="connsiteX159" fmla="*/ 648545 w 1819185"/>
              <a:gd name="connsiteY159" fmla="*/ 43576 h 133761"/>
              <a:gd name="connsiteX160" fmla="*/ 641461 w 1819185"/>
              <a:gd name="connsiteY160" fmla="*/ 52663 h 133761"/>
              <a:gd name="connsiteX161" fmla="*/ 638922 w 1819185"/>
              <a:gd name="connsiteY161" fmla="*/ 66537 h 133761"/>
              <a:gd name="connsiteX162" fmla="*/ 641412 w 1819185"/>
              <a:gd name="connsiteY162" fmla="*/ 80707 h 133761"/>
              <a:gd name="connsiteX163" fmla="*/ 648449 w 1819185"/>
              <a:gd name="connsiteY163" fmla="*/ 89938 h 133761"/>
              <a:gd name="connsiteX164" fmla="*/ 659249 w 1819185"/>
              <a:gd name="connsiteY164" fmla="*/ 93212 h 133761"/>
              <a:gd name="connsiteX165" fmla="*/ 666767 w 1819185"/>
              <a:gd name="connsiteY165" fmla="*/ 91699 h 133761"/>
              <a:gd name="connsiteX166" fmla="*/ 672483 w 1819185"/>
              <a:gd name="connsiteY166" fmla="*/ 87255 h 133761"/>
              <a:gd name="connsiteX167" fmla="*/ 675757 w 1819185"/>
              <a:gd name="connsiteY167" fmla="*/ 80315 h 133761"/>
              <a:gd name="connsiteX168" fmla="*/ 689975 w 1819185"/>
              <a:gd name="connsiteY168" fmla="*/ 80315 h 133761"/>
              <a:gd name="connsiteX169" fmla="*/ 685236 w 1819185"/>
              <a:gd name="connsiteY169" fmla="*/ 93315 h 133761"/>
              <a:gd name="connsiteX170" fmla="*/ 674636 w 1819185"/>
              <a:gd name="connsiteY170" fmla="*/ 102299 h 133761"/>
              <a:gd name="connsiteX171" fmla="*/ 659145 w 1819185"/>
              <a:gd name="connsiteY171" fmla="*/ 105573 h 133761"/>
              <a:gd name="connsiteX172" fmla="*/ 724602 w 1819185"/>
              <a:gd name="connsiteY172" fmla="*/ 90378 h 133761"/>
              <a:gd name="connsiteX173" fmla="*/ 723866 w 1819185"/>
              <a:gd name="connsiteY173" fmla="*/ 95709 h 133761"/>
              <a:gd name="connsiteX174" fmla="*/ 721376 w 1819185"/>
              <a:gd name="connsiteY174" fmla="*/ 107919 h 133761"/>
              <a:gd name="connsiteX175" fmla="*/ 717807 w 1819185"/>
              <a:gd name="connsiteY175" fmla="*/ 119791 h 133761"/>
              <a:gd name="connsiteX176" fmla="*/ 714828 w 1819185"/>
              <a:gd name="connsiteY176" fmla="*/ 128486 h 133761"/>
              <a:gd name="connsiteX177" fmla="*/ 704469 w 1819185"/>
              <a:gd name="connsiteY177" fmla="*/ 128486 h 133761"/>
              <a:gd name="connsiteX178" fmla="*/ 706230 w 1819185"/>
              <a:gd name="connsiteY178" fmla="*/ 120280 h 133761"/>
              <a:gd name="connsiteX179" fmla="*/ 708431 w 1819185"/>
              <a:gd name="connsiteY179" fmla="*/ 108800 h 133761"/>
              <a:gd name="connsiteX180" fmla="*/ 710040 w 1819185"/>
              <a:gd name="connsiteY180" fmla="*/ 95854 h 133761"/>
              <a:gd name="connsiteX181" fmla="*/ 710529 w 1819185"/>
              <a:gd name="connsiteY181" fmla="*/ 90378 h 133761"/>
              <a:gd name="connsiteX182" fmla="*/ 724602 w 1819185"/>
              <a:gd name="connsiteY182" fmla="*/ 90378 h 133761"/>
              <a:gd name="connsiteX183" fmla="*/ 781200 w 1819185"/>
              <a:gd name="connsiteY183" fmla="*/ 104060 h 133761"/>
              <a:gd name="connsiteX184" fmla="*/ 781200 w 1819185"/>
              <a:gd name="connsiteY184" fmla="*/ 4010 h 133761"/>
              <a:gd name="connsiteX185" fmla="*/ 796292 w 1819185"/>
              <a:gd name="connsiteY185" fmla="*/ 4010 h 133761"/>
              <a:gd name="connsiteX186" fmla="*/ 796292 w 1819185"/>
              <a:gd name="connsiteY186" fmla="*/ 47490 h 133761"/>
              <a:gd name="connsiteX187" fmla="*/ 846176 w 1819185"/>
              <a:gd name="connsiteY187" fmla="*/ 47490 h 133761"/>
              <a:gd name="connsiteX188" fmla="*/ 846176 w 1819185"/>
              <a:gd name="connsiteY188" fmla="*/ 4010 h 133761"/>
              <a:gd name="connsiteX189" fmla="*/ 861315 w 1819185"/>
              <a:gd name="connsiteY189" fmla="*/ 4010 h 133761"/>
              <a:gd name="connsiteX190" fmla="*/ 861315 w 1819185"/>
              <a:gd name="connsiteY190" fmla="*/ 104060 h 133761"/>
              <a:gd name="connsiteX191" fmla="*/ 846176 w 1819185"/>
              <a:gd name="connsiteY191" fmla="*/ 104060 h 133761"/>
              <a:gd name="connsiteX192" fmla="*/ 846176 w 1819185"/>
              <a:gd name="connsiteY192" fmla="*/ 60436 h 133761"/>
              <a:gd name="connsiteX193" fmla="*/ 796292 w 1819185"/>
              <a:gd name="connsiteY193" fmla="*/ 60436 h 133761"/>
              <a:gd name="connsiteX194" fmla="*/ 796292 w 1819185"/>
              <a:gd name="connsiteY194" fmla="*/ 104060 h 133761"/>
              <a:gd name="connsiteX195" fmla="*/ 781200 w 1819185"/>
              <a:gd name="connsiteY195" fmla="*/ 104060 h 133761"/>
              <a:gd name="connsiteX196" fmla="*/ 903970 w 1819185"/>
              <a:gd name="connsiteY196" fmla="*/ 105718 h 133761"/>
              <a:gd name="connsiteX197" fmla="*/ 891072 w 1819185"/>
              <a:gd name="connsiteY197" fmla="*/ 103083 h 133761"/>
              <a:gd name="connsiteX198" fmla="*/ 881931 w 1819185"/>
              <a:gd name="connsiteY198" fmla="*/ 95317 h 133761"/>
              <a:gd name="connsiteX199" fmla="*/ 878615 w 1819185"/>
              <a:gd name="connsiteY199" fmla="*/ 82860 h 133761"/>
              <a:gd name="connsiteX200" fmla="*/ 881057 w 1819185"/>
              <a:gd name="connsiteY200" fmla="*/ 72405 h 133761"/>
              <a:gd name="connsiteX201" fmla="*/ 887647 w 1819185"/>
              <a:gd name="connsiteY201" fmla="*/ 65904 h 133761"/>
              <a:gd name="connsiteX202" fmla="*/ 896933 w 1819185"/>
              <a:gd name="connsiteY202" fmla="*/ 62293 h 133761"/>
              <a:gd name="connsiteX203" fmla="*/ 907388 w 1819185"/>
              <a:gd name="connsiteY203" fmla="*/ 60436 h 133761"/>
              <a:gd name="connsiteX204" fmla="*/ 918332 w 1819185"/>
              <a:gd name="connsiteY204" fmla="*/ 59163 h 133761"/>
              <a:gd name="connsiteX205" fmla="*/ 924434 w 1819185"/>
              <a:gd name="connsiteY205" fmla="*/ 57450 h 133761"/>
              <a:gd name="connsiteX206" fmla="*/ 926339 w 1819185"/>
              <a:gd name="connsiteY206" fmla="*/ 53639 h 133761"/>
              <a:gd name="connsiteX207" fmla="*/ 926339 w 1819185"/>
              <a:gd name="connsiteY207" fmla="*/ 53302 h 133761"/>
              <a:gd name="connsiteX208" fmla="*/ 922728 w 1819185"/>
              <a:gd name="connsiteY208" fmla="*/ 43384 h 133761"/>
              <a:gd name="connsiteX209" fmla="*/ 912080 w 1819185"/>
              <a:gd name="connsiteY209" fmla="*/ 39869 h 133761"/>
              <a:gd name="connsiteX210" fmla="*/ 900448 w 1819185"/>
              <a:gd name="connsiteY210" fmla="*/ 43136 h 133761"/>
              <a:gd name="connsiteX211" fmla="*/ 894635 w 1819185"/>
              <a:gd name="connsiteY211" fmla="*/ 50324 h 133761"/>
              <a:gd name="connsiteX212" fmla="*/ 880906 w 1819185"/>
              <a:gd name="connsiteY212" fmla="*/ 47194 h 133761"/>
              <a:gd name="connsiteX213" fmla="*/ 888039 w 1819185"/>
              <a:gd name="connsiteY213" fmla="*/ 36154 h 133761"/>
              <a:gd name="connsiteX214" fmla="*/ 898935 w 1819185"/>
              <a:gd name="connsiteY214" fmla="*/ 29997 h 133761"/>
              <a:gd name="connsiteX215" fmla="*/ 911880 w 1819185"/>
              <a:gd name="connsiteY215" fmla="*/ 28044 h 133761"/>
              <a:gd name="connsiteX216" fmla="*/ 921407 w 1819185"/>
              <a:gd name="connsiteY216" fmla="*/ 29117 h 133761"/>
              <a:gd name="connsiteX217" fmla="*/ 930886 w 1819185"/>
              <a:gd name="connsiteY217" fmla="*/ 32928 h 133761"/>
              <a:gd name="connsiteX218" fmla="*/ 938163 w 1819185"/>
              <a:gd name="connsiteY218" fmla="*/ 40894 h 133761"/>
              <a:gd name="connsiteX219" fmla="*/ 940998 w 1819185"/>
              <a:gd name="connsiteY219" fmla="*/ 54231 h 133761"/>
              <a:gd name="connsiteX220" fmla="*/ 940998 w 1819185"/>
              <a:gd name="connsiteY220" fmla="*/ 104060 h 133761"/>
              <a:gd name="connsiteX221" fmla="*/ 926731 w 1819185"/>
              <a:gd name="connsiteY221" fmla="*/ 104060 h 133761"/>
              <a:gd name="connsiteX222" fmla="*/ 926731 w 1819185"/>
              <a:gd name="connsiteY222" fmla="*/ 93804 h 133761"/>
              <a:gd name="connsiteX223" fmla="*/ 926146 w 1819185"/>
              <a:gd name="connsiteY223" fmla="*/ 93804 h 133761"/>
              <a:gd name="connsiteX224" fmla="*/ 921896 w 1819185"/>
              <a:gd name="connsiteY224" fmla="*/ 99369 h 133761"/>
              <a:gd name="connsiteX225" fmla="*/ 914618 w 1819185"/>
              <a:gd name="connsiteY225" fmla="*/ 103916 h 133761"/>
              <a:gd name="connsiteX226" fmla="*/ 903970 w 1819185"/>
              <a:gd name="connsiteY226" fmla="*/ 105718 h 133761"/>
              <a:gd name="connsiteX227" fmla="*/ 907141 w 1819185"/>
              <a:gd name="connsiteY227" fmla="*/ 93996 h 133761"/>
              <a:gd name="connsiteX228" fmla="*/ 917500 w 1819185"/>
              <a:gd name="connsiteY228" fmla="*/ 91603 h 133761"/>
              <a:gd name="connsiteX229" fmla="*/ 924097 w 1819185"/>
              <a:gd name="connsiteY229" fmla="*/ 85350 h 133761"/>
              <a:gd name="connsiteX230" fmla="*/ 926394 w 1819185"/>
              <a:gd name="connsiteY230" fmla="*/ 76993 h 133761"/>
              <a:gd name="connsiteX231" fmla="*/ 926394 w 1819185"/>
              <a:gd name="connsiteY231" fmla="*/ 67321 h 133761"/>
              <a:gd name="connsiteX232" fmla="*/ 923361 w 1819185"/>
              <a:gd name="connsiteY232" fmla="*/ 68786 h 133761"/>
              <a:gd name="connsiteX233" fmla="*/ 918332 w 1819185"/>
              <a:gd name="connsiteY233" fmla="*/ 69914 h 133761"/>
              <a:gd name="connsiteX234" fmla="*/ 912809 w 1819185"/>
              <a:gd name="connsiteY234" fmla="*/ 70740 h 133761"/>
              <a:gd name="connsiteX235" fmla="*/ 908317 w 1819185"/>
              <a:gd name="connsiteY235" fmla="*/ 71325 h 133761"/>
              <a:gd name="connsiteX236" fmla="*/ 900544 w 1819185"/>
              <a:gd name="connsiteY236" fmla="*/ 73134 h 133761"/>
              <a:gd name="connsiteX237" fmla="*/ 894980 w 1819185"/>
              <a:gd name="connsiteY237" fmla="*/ 76800 h 133761"/>
              <a:gd name="connsiteX238" fmla="*/ 892923 w 1819185"/>
              <a:gd name="connsiteY238" fmla="*/ 83052 h 133761"/>
              <a:gd name="connsiteX239" fmla="*/ 896933 w 1819185"/>
              <a:gd name="connsiteY239" fmla="*/ 91259 h 133761"/>
              <a:gd name="connsiteX240" fmla="*/ 907141 w 1819185"/>
              <a:gd name="connsiteY240" fmla="*/ 93996 h 133761"/>
              <a:gd name="connsiteX241" fmla="*/ 1030427 w 1819185"/>
              <a:gd name="connsiteY241" fmla="*/ 104060 h 133761"/>
              <a:gd name="connsiteX242" fmla="*/ 998035 w 1819185"/>
              <a:gd name="connsiteY242" fmla="*/ 104060 h 133761"/>
              <a:gd name="connsiteX243" fmla="*/ 998035 w 1819185"/>
              <a:gd name="connsiteY243" fmla="*/ 4010 h 133761"/>
              <a:gd name="connsiteX244" fmla="*/ 1031452 w 1819185"/>
              <a:gd name="connsiteY244" fmla="*/ 4010 h 133761"/>
              <a:gd name="connsiteX245" fmla="*/ 1056710 w 1819185"/>
              <a:gd name="connsiteY245" fmla="*/ 10015 h 133761"/>
              <a:gd name="connsiteX246" fmla="*/ 1072882 w 1819185"/>
              <a:gd name="connsiteY246" fmla="*/ 27164 h 133761"/>
              <a:gd name="connsiteX247" fmla="*/ 1078550 w 1819185"/>
              <a:gd name="connsiteY247" fmla="*/ 53887 h 133761"/>
              <a:gd name="connsiteX248" fmla="*/ 1072833 w 1819185"/>
              <a:gd name="connsiteY248" fmla="*/ 80755 h 133761"/>
              <a:gd name="connsiteX249" fmla="*/ 1056414 w 1819185"/>
              <a:gd name="connsiteY249" fmla="*/ 98048 h 133761"/>
              <a:gd name="connsiteX250" fmla="*/ 1030427 w 1819185"/>
              <a:gd name="connsiteY250" fmla="*/ 104060 h 133761"/>
              <a:gd name="connsiteX251" fmla="*/ 1013134 w 1819185"/>
              <a:gd name="connsiteY251" fmla="*/ 90867 h 133761"/>
              <a:gd name="connsiteX252" fmla="*/ 1029594 w 1819185"/>
              <a:gd name="connsiteY252" fmla="*/ 90867 h 133761"/>
              <a:gd name="connsiteX253" fmla="*/ 1048600 w 1819185"/>
              <a:gd name="connsiteY253" fmla="*/ 86567 h 133761"/>
              <a:gd name="connsiteX254" fmla="*/ 1059936 w 1819185"/>
              <a:gd name="connsiteY254" fmla="*/ 74014 h 133761"/>
              <a:gd name="connsiteX255" fmla="*/ 1063692 w 1819185"/>
              <a:gd name="connsiteY255" fmla="*/ 53887 h 133761"/>
              <a:gd name="connsiteX256" fmla="*/ 1059936 w 1819185"/>
              <a:gd name="connsiteY256" fmla="*/ 33905 h 133761"/>
              <a:gd name="connsiteX257" fmla="*/ 1048841 w 1819185"/>
              <a:gd name="connsiteY257" fmla="*/ 21447 h 133761"/>
              <a:gd name="connsiteX258" fmla="*/ 1030523 w 1819185"/>
              <a:gd name="connsiteY258" fmla="*/ 17197 h 133761"/>
              <a:gd name="connsiteX259" fmla="*/ 1013134 w 1819185"/>
              <a:gd name="connsiteY259" fmla="*/ 17197 h 133761"/>
              <a:gd name="connsiteX260" fmla="*/ 1013134 w 1819185"/>
              <a:gd name="connsiteY260" fmla="*/ 90867 h 133761"/>
              <a:gd name="connsiteX261" fmla="*/ 1127752 w 1819185"/>
              <a:gd name="connsiteY261" fmla="*/ 105573 h 133761"/>
              <a:gd name="connsiteX262" fmla="*/ 1109338 w 1819185"/>
              <a:gd name="connsiteY262" fmla="*/ 100738 h 133761"/>
              <a:gd name="connsiteX263" fmla="*/ 1097122 w 1819185"/>
              <a:gd name="connsiteY263" fmla="*/ 87207 h 133761"/>
              <a:gd name="connsiteX264" fmla="*/ 1092774 w 1819185"/>
              <a:gd name="connsiteY264" fmla="*/ 66881 h 133761"/>
              <a:gd name="connsiteX265" fmla="*/ 1097122 w 1819185"/>
              <a:gd name="connsiteY265" fmla="*/ 46458 h 133761"/>
              <a:gd name="connsiteX266" fmla="*/ 1109338 w 1819185"/>
              <a:gd name="connsiteY266" fmla="*/ 32880 h 133761"/>
              <a:gd name="connsiteX267" fmla="*/ 1127752 w 1819185"/>
              <a:gd name="connsiteY267" fmla="*/ 28044 h 133761"/>
              <a:gd name="connsiteX268" fmla="*/ 1146173 w 1819185"/>
              <a:gd name="connsiteY268" fmla="*/ 32880 h 133761"/>
              <a:gd name="connsiteX269" fmla="*/ 1158383 w 1819185"/>
              <a:gd name="connsiteY269" fmla="*/ 46458 h 133761"/>
              <a:gd name="connsiteX270" fmla="*/ 1162737 w 1819185"/>
              <a:gd name="connsiteY270" fmla="*/ 66881 h 133761"/>
              <a:gd name="connsiteX271" fmla="*/ 1158383 w 1819185"/>
              <a:gd name="connsiteY271" fmla="*/ 87207 h 133761"/>
              <a:gd name="connsiteX272" fmla="*/ 1146173 w 1819185"/>
              <a:gd name="connsiteY272" fmla="*/ 100738 h 133761"/>
              <a:gd name="connsiteX273" fmla="*/ 1127752 w 1819185"/>
              <a:gd name="connsiteY273" fmla="*/ 105573 h 133761"/>
              <a:gd name="connsiteX274" fmla="*/ 1127801 w 1819185"/>
              <a:gd name="connsiteY274" fmla="*/ 93315 h 133761"/>
              <a:gd name="connsiteX275" fmla="*/ 1139137 w 1819185"/>
              <a:gd name="connsiteY275" fmla="*/ 89697 h 133761"/>
              <a:gd name="connsiteX276" fmla="*/ 1145782 w 1819185"/>
              <a:gd name="connsiteY276" fmla="*/ 80074 h 133761"/>
              <a:gd name="connsiteX277" fmla="*/ 1147982 w 1819185"/>
              <a:gd name="connsiteY277" fmla="*/ 66833 h 133761"/>
              <a:gd name="connsiteX278" fmla="*/ 1145782 w 1819185"/>
              <a:gd name="connsiteY278" fmla="*/ 53639 h 133761"/>
              <a:gd name="connsiteX279" fmla="*/ 1139137 w 1819185"/>
              <a:gd name="connsiteY279" fmla="*/ 43920 h 133761"/>
              <a:gd name="connsiteX280" fmla="*/ 1127801 w 1819185"/>
              <a:gd name="connsiteY280" fmla="*/ 40254 h 133761"/>
              <a:gd name="connsiteX281" fmla="*/ 1116369 w 1819185"/>
              <a:gd name="connsiteY281" fmla="*/ 43920 h 133761"/>
              <a:gd name="connsiteX282" fmla="*/ 1109676 w 1819185"/>
              <a:gd name="connsiteY282" fmla="*/ 53639 h 133761"/>
              <a:gd name="connsiteX283" fmla="*/ 1107529 w 1819185"/>
              <a:gd name="connsiteY283" fmla="*/ 66833 h 133761"/>
              <a:gd name="connsiteX284" fmla="*/ 1109676 w 1819185"/>
              <a:gd name="connsiteY284" fmla="*/ 80074 h 133761"/>
              <a:gd name="connsiteX285" fmla="*/ 1116369 w 1819185"/>
              <a:gd name="connsiteY285" fmla="*/ 89697 h 133761"/>
              <a:gd name="connsiteX286" fmla="*/ 1127801 w 1819185"/>
              <a:gd name="connsiteY286" fmla="*/ 93315 h 133761"/>
              <a:gd name="connsiteX287" fmla="*/ 1193650 w 1819185"/>
              <a:gd name="connsiteY287" fmla="*/ 59507 h 133761"/>
              <a:gd name="connsiteX288" fmla="*/ 1193650 w 1819185"/>
              <a:gd name="connsiteY288" fmla="*/ 104060 h 133761"/>
              <a:gd name="connsiteX289" fmla="*/ 1179040 w 1819185"/>
              <a:gd name="connsiteY289" fmla="*/ 104060 h 133761"/>
              <a:gd name="connsiteX290" fmla="*/ 1179040 w 1819185"/>
              <a:gd name="connsiteY290" fmla="*/ 29021 h 133761"/>
              <a:gd name="connsiteX291" fmla="*/ 1193058 w 1819185"/>
              <a:gd name="connsiteY291" fmla="*/ 29021 h 133761"/>
              <a:gd name="connsiteX292" fmla="*/ 1193058 w 1819185"/>
              <a:gd name="connsiteY292" fmla="*/ 41231 h 133761"/>
              <a:gd name="connsiteX293" fmla="*/ 1193987 w 1819185"/>
              <a:gd name="connsiteY293" fmla="*/ 41231 h 133761"/>
              <a:gd name="connsiteX294" fmla="*/ 1202097 w 1819185"/>
              <a:gd name="connsiteY294" fmla="*/ 31655 h 133761"/>
              <a:gd name="connsiteX295" fmla="*/ 1216122 w 1819185"/>
              <a:gd name="connsiteY295" fmla="*/ 28044 h 133761"/>
              <a:gd name="connsiteX296" fmla="*/ 1229556 w 1819185"/>
              <a:gd name="connsiteY296" fmla="*/ 31270 h 133761"/>
              <a:gd name="connsiteX297" fmla="*/ 1238492 w 1819185"/>
              <a:gd name="connsiteY297" fmla="*/ 40742 h 133761"/>
              <a:gd name="connsiteX298" fmla="*/ 1241670 w 1819185"/>
              <a:gd name="connsiteY298" fmla="*/ 56329 h 133761"/>
              <a:gd name="connsiteX299" fmla="*/ 1241670 w 1819185"/>
              <a:gd name="connsiteY299" fmla="*/ 104060 h 133761"/>
              <a:gd name="connsiteX300" fmla="*/ 1227059 w 1819185"/>
              <a:gd name="connsiteY300" fmla="*/ 104060 h 133761"/>
              <a:gd name="connsiteX301" fmla="*/ 1227059 w 1819185"/>
              <a:gd name="connsiteY301" fmla="*/ 58090 h 133761"/>
              <a:gd name="connsiteX302" fmla="*/ 1222815 w 1819185"/>
              <a:gd name="connsiteY302" fmla="*/ 45337 h 133761"/>
              <a:gd name="connsiteX303" fmla="*/ 1211135 w 1819185"/>
              <a:gd name="connsiteY303" fmla="*/ 40694 h 133761"/>
              <a:gd name="connsiteX304" fmla="*/ 1202097 w 1819185"/>
              <a:gd name="connsiteY304" fmla="*/ 42895 h 133761"/>
              <a:gd name="connsiteX305" fmla="*/ 1195892 w 1819185"/>
              <a:gd name="connsiteY305" fmla="*/ 49340 h 133761"/>
              <a:gd name="connsiteX306" fmla="*/ 1193650 w 1819185"/>
              <a:gd name="connsiteY306" fmla="*/ 59507 h 133761"/>
              <a:gd name="connsiteX307" fmla="*/ 1292723 w 1819185"/>
              <a:gd name="connsiteY307" fmla="*/ 133762 h 133761"/>
              <a:gd name="connsiteX308" fmla="*/ 1277336 w 1819185"/>
              <a:gd name="connsiteY308" fmla="*/ 131416 h 133761"/>
              <a:gd name="connsiteX309" fmla="*/ 1266880 w 1819185"/>
              <a:gd name="connsiteY309" fmla="*/ 125212 h 133761"/>
              <a:gd name="connsiteX310" fmla="*/ 1260820 w 1819185"/>
              <a:gd name="connsiteY310" fmla="*/ 116765 h 133761"/>
              <a:gd name="connsiteX311" fmla="*/ 1273373 w 1819185"/>
              <a:gd name="connsiteY311" fmla="*/ 111585 h 133761"/>
              <a:gd name="connsiteX312" fmla="*/ 1276895 w 1819185"/>
              <a:gd name="connsiteY312" fmla="*/ 116125 h 133761"/>
              <a:gd name="connsiteX313" fmla="*/ 1282948 w 1819185"/>
              <a:gd name="connsiteY313" fmla="*/ 120280 h 133761"/>
              <a:gd name="connsiteX314" fmla="*/ 1292867 w 1819185"/>
              <a:gd name="connsiteY314" fmla="*/ 121993 h 133761"/>
              <a:gd name="connsiteX315" fmla="*/ 1306597 w 1819185"/>
              <a:gd name="connsiteY315" fmla="*/ 117934 h 133761"/>
              <a:gd name="connsiteX316" fmla="*/ 1312018 w 1819185"/>
              <a:gd name="connsiteY316" fmla="*/ 105133 h 133761"/>
              <a:gd name="connsiteX317" fmla="*/ 1312018 w 1819185"/>
              <a:gd name="connsiteY317" fmla="*/ 90378 h 133761"/>
              <a:gd name="connsiteX318" fmla="*/ 1311089 w 1819185"/>
              <a:gd name="connsiteY318" fmla="*/ 90378 h 133761"/>
              <a:gd name="connsiteX319" fmla="*/ 1307278 w 1819185"/>
              <a:gd name="connsiteY319" fmla="*/ 95709 h 133761"/>
              <a:gd name="connsiteX320" fmla="*/ 1300537 w 1819185"/>
              <a:gd name="connsiteY320" fmla="*/ 100786 h 133761"/>
              <a:gd name="connsiteX321" fmla="*/ 1289352 w 1819185"/>
              <a:gd name="connsiteY321" fmla="*/ 102939 h 133761"/>
              <a:gd name="connsiteX322" fmla="*/ 1273325 w 1819185"/>
              <a:gd name="connsiteY322" fmla="*/ 98784 h 133761"/>
              <a:gd name="connsiteX323" fmla="*/ 1262092 w 1819185"/>
              <a:gd name="connsiteY323" fmla="*/ 86423 h 133761"/>
              <a:gd name="connsiteX324" fmla="*/ 1257986 w 1819185"/>
              <a:gd name="connsiteY324" fmla="*/ 66248 h 133761"/>
              <a:gd name="connsiteX325" fmla="*/ 1262044 w 1819185"/>
              <a:gd name="connsiteY325" fmla="*/ 45729 h 133761"/>
              <a:gd name="connsiteX326" fmla="*/ 1273277 w 1819185"/>
              <a:gd name="connsiteY326" fmla="*/ 32632 h 133761"/>
              <a:gd name="connsiteX327" fmla="*/ 1289449 w 1819185"/>
              <a:gd name="connsiteY327" fmla="*/ 28044 h 133761"/>
              <a:gd name="connsiteX328" fmla="*/ 1300736 w 1819185"/>
              <a:gd name="connsiteY328" fmla="*/ 30390 h 133761"/>
              <a:gd name="connsiteX329" fmla="*/ 1307430 w 1819185"/>
              <a:gd name="connsiteY329" fmla="*/ 35762 h 133761"/>
              <a:gd name="connsiteX330" fmla="*/ 1311192 w 1819185"/>
              <a:gd name="connsiteY330" fmla="*/ 41182 h 133761"/>
              <a:gd name="connsiteX331" fmla="*/ 1312265 w 1819185"/>
              <a:gd name="connsiteY331" fmla="*/ 41182 h 133761"/>
              <a:gd name="connsiteX332" fmla="*/ 1312265 w 1819185"/>
              <a:gd name="connsiteY332" fmla="*/ 29021 h 133761"/>
              <a:gd name="connsiteX333" fmla="*/ 1326580 w 1819185"/>
              <a:gd name="connsiteY333" fmla="*/ 29021 h 133761"/>
              <a:gd name="connsiteX334" fmla="*/ 1326580 w 1819185"/>
              <a:gd name="connsiteY334" fmla="*/ 105718 h 133761"/>
              <a:gd name="connsiteX335" fmla="*/ 1322081 w 1819185"/>
              <a:gd name="connsiteY335" fmla="*/ 121600 h 133761"/>
              <a:gd name="connsiteX336" fmla="*/ 1309920 w 1819185"/>
              <a:gd name="connsiteY336" fmla="*/ 130784 h 133761"/>
              <a:gd name="connsiteX337" fmla="*/ 1292723 w 1819185"/>
              <a:gd name="connsiteY337" fmla="*/ 133762 h 133761"/>
              <a:gd name="connsiteX338" fmla="*/ 1292579 w 1819185"/>
              <a:gd name="connsiteY338" fmla="*/ 90819 h 133761"/>
              <a:gd name="connsiteX339" fmla="*/ 1303227 w 1819185"/>
              <a:gd name="connsiteY339" fmla="*/ 87888 h 133761"/>
              <a:gd name="connsiteX340" fmla="*/ 1309871 w 1819185"/>
              <a:gd name="connsiteY340" fmla="*/ 79386 h 133761"/>
              <a:gd name="connsiteX341" fmla="*/ 1312169 w 1819185"/>
              <a:gd name="connsiteY341" fmla="*/ 66049 h 133761"/>
              <a:gd name="connsiteX342" fmla="*/ 1309920 w 1819185"/>
              <a:gd name="connsiteY342" fmla="*/ 52718 h 133761"/>
              <a:gd name="connsiteX343" fmla="*/ 1303323 w 1819185"/>
              <a:gd name="connsiteY343" fmla="*/ 43727 h 133761"/>
              <a:gd name="connsiteX344" fmla="*/ 1292579 w 1819185"/>
              <a:gd name="connsiteY344" fmla="*/ 40453 h 133761"/>
              <a:gd name="connsiteX345" fmla="*/ 1281586 w 1819185"/>
              <a:gd name="connsiteY345" fmla="*/ 43872 h 133761"/>
              <a:gd name="connsiteX346" fmla="*/ 1274942 w 1819185"/>
              <a:gd name="connsiteY346" fmla="*/ 53055 h 133761"/>
              <a:gd name="connsiteX347" fmla="*/ 1272740 w 1819185"/>
              <a:gd name="connsiteY347" fmla="*/ 66049 h 133761"/>
              <a:gd name="connsiteX348" fmla="*/ 1274990 w 1819185"/>
              <a:gd name="connsiteY348" fmla="*/ 79001 h 133761"/>
              <a:gd name="connsiteX349" fmla="*/ 1281635 w 1819185"/>
              <a:gd name="connsiteY349" fmla="*/ 87695 h 133761"/>
              <a:gd name="connsiteX350" fmla="*/ 1292579 w 1819185"/>
              <a:gd name="connsiteY350" fmla="*/ 90819 h 133761"/>
              <a:gd name="connsiteX351" fmla="*/ 1365175 w 1819185"/>
              <a:gd name="connsiteY351" fmla="*/ 90378 h 133761"/>
              <a:gd name="connsiteX352" fmla="*/ 1364439 w 1819185"/>
              <a:gd name="connsiteY352" fmla="*/ 95709 h 133761"/>
              <a:gd name="connsiteX353" fmla="*/ 1361949 w 1819185"/>
              <a:gd name="connsiteY353" fmla="*/ 107919 h 133761"/>
              <a:gd name="connsiteX354" fmla="*/ 1358380 w 1819185"/>
              <a:gd name="connsiteY354" fmla="*/ 119791 h 133761"/>
              <a:gd name="connsiteX355" fmla="*/ 1355401 w 1819185"/>
              <a:gd name="connsiteY355" fmla="*/ 128486 h 133761"/>
              <a:gd name="connsiteX356" fmla="*/ 1345042 w 1819185"/>
              <a:gd name="connsiteY356" fmla="*/ 128486 h 133761"/>
              <a:gd name="connsiteX357" fmla="*/ 1346803 w 1819185"/>
              <a:gd name="connsiteY357" fmla="*/ 120280 h 133761"/>
              <a:gd name="connsiteX358" fmla="*/ 1349004 w 1819185"/>
              <a:gd name="connsiteY358" fmla="*/ 108800 h 133761"/>
              <a:gd name="connsiteX359" fmla="*/ 1350613 w 1819185"/>
              <a:gd name="connsiteY359" fmla="*/ 95854 h 133761"/>
              <a:gd name="connsiteX360" fmla="*/ 1351102 w 1819185"/>
              <a:gd name="connsiteY360" fmla="*/ 90378 h 133761"/>
              <a:gd name="connsiteX361" fmla="*/ 1365175 w 1819185"/>
              <a:gd name="connsiteY361" fmla="*/ 90378 h 133761"/>
              <a:gd name="connsiteX362" fmla="*/ 1421773 w 1819185"/>
              <a:gd name="connsiteY362" fmla="*/ 104060 h 133761"/>
              <a:gd name="connsiteX363" fmla="*/ 1421773 w 1819185"/>
              <a:gd name="connsiteY363" fmla="*/ 4010 h 133761"/>
              <a:gd name="connsiteX364" fmla="*/ 1436865 w 1819185"/>
              <a:gd name="connsiteY364" fmla="*/ 4010 h 133761"/>
              <a:gd name="connsiteX365" fmla="*/ 1436865 w 1819185"/>
              <a:gd name="connsiteY365" fmla="*/ 47490 h 133761"/>
              <a:gd name="connsiteX366" fmla="*/ 1486749 w 1819185"/>
              <a:gd name="connsiteY366" fmla="*/ 47490 h 133761"/>
              <a:gd name="connsiteX367" fmla="*/ 1486749 w 1819185"/>
              <a:gd name="connsiteY367" fmla="*/ 4010 h 133761"/>
              <a:gd name="connsiteX368" fmla="*/ 1501888 w 1819185"/>
              <a:gd name="connsiteY368" fmla="*/ 4010 h 133761"/>
              <a:gd name="connsiteX369" fmla="*/ 1501888 w 1819185"/>
              <a:gd name="connsiteY369" fmla="*/ 104060 h 133761"/>
              <a:gd name="connsiteX370" fmla="*/ 1486749 w 1819185"/>
              <a:gd name="connsiteY370" fmla="*/ 104060 h 133761"/>
              <a:gd name="connsiteX371" fmla="*/ 1486749 w 1819185"/>
              <a:gd name="connsiteY371" fmla="*/ 60436 h 133761"/>
              <a:gd name="connsiteX372" fmla="*/ 1436865 w 1819185"/>
              <a:gd name="connsiteY372" fmla="*/ 60436 h 133761"/>
              <a:gd name="connsiteX373" fmla="*/ 1436865 w 1819185"/>
              <a:gd name="connsiteY373" fmla="*/ 104060 h 133761"/>
              <a:gd name="connsiteX374" fmla="*/ 1421773 w 1819185"/>
              <a:gd name="connsiteY374" fmla="*/ 104060 h 133761"/>
              <a:gd name="connsiteX375" fmla="*/ 1544543 w 1819185"/>
              <a:gd name="connsiteY375" fmla="*/ 105718 h 133761"/>
              <a:gd name="connsiteX376" fmla="*/ 1531645 w 1819185"/>
              <a:gd name="connsiteY376" fmla="*/ 103083 h 133761"/>
              <a:gd name="connsiteX377" fmla="*/ 1522504 w 1819185"/>
              <a:gd name="connsiteY377" fmla="*/ 95317 h 133761"/>
              <a:gd name="connsiteX378" fmla="*/ 1519188 w 1819185"/>
              <a:gd name="connsiteY378" fmla="*/ 82860 h 133761"/>
              <a:gd name="connsiteX379" fmla="*/ 1521630 w 1819185"/>
              <a:gd name="connsiteY379" fmla="*/ 72405 h 133761"/>
              <a:gd name="connsiteX380" fmla="*/ 1528220 w 1819185"/>
              <a:gd name="connsiteY380" fmla="*/ 65904 h 133761"/>
              <a:gd name="connsiteX381" fmla="*/ 1537506 w 1819185"/>
              <a:gd name="connsiteY381" fmla="*/ 62293 h 133761"/>
              <a:gd name="connsiteX382" fmla="*/ 1547961 w 1819185"/>
              <a:gd name="connsiteY382" fmla="*/ 60436 h 133761"/>
              <a:gd name="connsiteX383" fmla="*/ 1558905 w 1819185"/>
              <a:gd name="connsiteY383" fmla="*/ 59163 h 133761"/>
              <a:gd name="connsiteX384" fmla="*/ 1565007 w 1819185"/>
              <a:gd name="connsiteY384" fmla="*/ 57450 h 133761"/>
              <a:gd name="connsiteX385" fmla="*/ 1566912 w 1819185"/>
              <a:gd name="connsiteY385" fmla="*/ 53639 h 133761"/>
              <a:gd name="connsiteX386" fmla="*/ 1566912 w 1819185"/>
              <a:gd name="connsiteY386" fmla="*/ 53302 h 133761"/>
              <a:gd name="connsiteX387" fmla="*/ 1563301 w 1819185"/>
              <a:gd name="connsiteY387" fmla="*/ 43384 h 133761"/>
              <a:gd name="connsiteX388" fmla="*/ 1552653 w 1819185"/>
              <a:gd name="connsiteY388" fmla="*/ 39869 h 133761"/>
              <a:gd name="connsiteX389" fmla="*/ 1541021 w 1819185"/>
              <a:gd name="connsiteY389" fmla="*/ 43136 h 133761"/>
              <a:gd name="connsiteX390" fmla="*/ 1535208 w 1819185"/>
              <a:gd name="connsiteY390" fmla="*/ 50324 h 133761"/>
              <a:gd name="connsiteX391" fmla="*/ 1521479 w 1819185"/>
              <a:gd name="connsiteY391" fmla="*/ 47194 h 133761"/>
              <a:gd name="connsiteX392" fmla="*/ 1528612 w 1819185"/>
              <a:gd name="connsiteY392" fmla="*/ 36154 h 133761"/>
              <a:gd name="connsiteX393" fmla="*/ 1539508 w 1819185"/>
              <a:gd name="connsiteY393" fmla="*/ 29997 h 133761"/>
              <a:gd name="connsiteX394" fmla="*/ 1552453 w 1819185"/>
              <a:gd name="connsiteY394" fmla="*/ 28044 h 133761"/>
              <a:gd name="connsiteX395" fmla="*/ 1561980 w 1819185"/>
              <a:gd name="connsiteY395" fmla="*/ 29117 h 133761"/>
              <a:gd name="connsiteX396" fmla="*/ 1571459 w 1819185"/>
              <a:gd name="connsiteY396" fmla="*/ 32928 h 133761"/>
              <a:gd name="connsiteX397" fmla="*/ 1578736 w 1819185"/>
              <a:gd name="connsiteY397" fmla="*/ 40894 h 133761"/>
              <a:gd name="connsiteX398" fmla="*/ 1581571 w 1819185"/>
              <a:gd name="connsiteY398" fmla="*/ 54231 h 133761"/>
              <a:gd name="connsiteX399" fmla="*/ 1581571 w 1819185"/>
              <a:gd name="connsiteY399" fmla="*/ 104060 h 133761"/>
              <a:gd name="connsiteX400" fmla="*/ 1567304 w 1819185"/>
              <a:gd name="connsiteY400" fmla="*/ 104060 h 133761"/>
              <a:gd name="connsiteX401" fmla="*/ 1567304 w 1819185"/>
              <a:gd name="connsiteY401" fmla="*/ 93804 h 133761"/>
              <a:gd name="connsiteX402" fmla="*/ 1566719 w 1819185"/>
              <a:gd name="connsiteY402" fmla="*/ 93804 h 133761"/>
              <a:gd name="connsiteX403" fmla="*/ 1562469 w 1819185"/>
              <a:gd name="connsiteY403" fmla="*/ 99369 h 133761"/>
              <a:gd name="connsiteX404" fmla="*/ 1555191 w 1819185"/>
              <a:gd name="connsiteY404" fmla="*/ 103916 h 133761"/>
              <a:gd name="connsiteX405" fmla="*/ 1544543 w 1819185"/>
              <a:gd name="connsiteY405" fmla="*/ 105718 h 133761"/>
              <a:gd name="connsiteX406" fmla="*/ 1547714 w 1819185"/>
              <a:gd name="connsiteY406" fmla="*/ 93996 h 133761"/>
              <a:gd name="connsiteX407" fmla="*/ 1558073 w 1819185"/>
              <a:gd name="connsiteY407" fmla="*/ 91603 h 133761"/>
              <a:gd name="connsiteX408" fmla="*/ 1564670 w 1819185"/>
              <a:gd name="connsiteY408" fmla="*/ 85350 h 133761"/>
              <a:gd name="connsiteX409" fmla="*/ 1566967 w 1819185"/>
              <a:gd name="connsiteY409" fmla="*/ 76993 h 133761"/>
              <a:gd name="connsiteX410" fmla="*/ 1566967 w 1819185"/>
              <a:gd name="connsiteY410" fmla="*/ 67321 h 133761"/>
              <a:gd name="connsiteX411" fmla="*/ 1563934 w 1819185"/>
              <a:gd name="connsiteY411" fmla="*/ 68786 h 133761"/>
              <a:gd name="connsiteX412" fmla="*/ 1558905 w 1819185"/>
              <a:gd name="connsiteY412" fmla="*/ 69914 h 133761"/>
              <a:gd name="connsiteX413" fmla="*/ 1553382 w 1819185"/>
              <a:gd name="connsiteY413" fmla="*/ 70740 h 133761"/>
              <a:gd name="connsiteX414" fmla="*/ 1548890 w 1819185"/>
              <a:gd name="connsiteY414" fmla="*/ 71325 h 133761"/>
              <a:gd name="connsiteX415" fmla="*/ 1541117 w 1819185"/>
              <a:gd name="connsiteY415" fmla="*/ 73134 h 133761"/>
              <a:gd name="connsiteX416" fmla="*/ 1535553 w 1819185"/>
              <a:gd name="connsiteY416" fmla="*/ 76800 h 133761"/>
              <a:gd name="connsiteX417" fmla="*/ 1533496 w 1819185"/>
              <a:gd name="connsiteY417" fmla="*/ 83052 h 133761"/>
              <a:gd name="connsiteX418" fmla="*/ 1537506 w 1819185"/>
              <a:gd name="connsiteY418" fmla="*/ 91259 h 133761"/>
              <a:gd name="connsiteX419" fmla="*/ 1547714 w 1819185"/>
              <a:gd name="connsiteY419" fmla="*/ 93996 h 133761"/>
              <a:gd name="connsiteX420" fmla="*/ 1652042 w 1819185"/>
              <a:gd name="connsiteY420" fmla="*/ 59507 h 133761"/>
              <a:gd name="connsiteX421" fmla="*/ 1652042 w 1819185"/>
              <a:gd name="connsiteY421" fmla="*/ 104060 h 133761"/>
              <a:gd name="connsiteX422" fmla="*/ 1637439 w 1819185"/>
              <a:gd name="connsiteY422" fmla="*/ 104060 h 133761"/>
              <a:gd name="connsiteX423" fmla="*/ 1637439 w 1819185"/>
              <a:gd name="connsiteY423" fmla="*/ 29021 h 133761"/>
              <a:gd name="connsiteX424" fmla="*/ 1651458 w 1819185"/>
              <a:gd name="connsiteY424" fmla="*/ 29021 h 133761"/>
              <a:gd name="connsiteX425" fmla="*/ 1651458 w 1819185"/>
              <a:gd name="connsiteY425" fmla="*/ 41231 h 133761"/>
              <a:gd name="connsiteX426" fmla="*/ 1652386 w 1819185"/>
              <a:gd name="connsiteY426" fmla="*/ 41231 h 133761"/>
              <a:gd name="connsiteX427" fmla="*/ 1660496 w 1819185"/>
              <a:gd name="connsiteY427" fmla="*/ 31655 h 133761"/>
              <a:gd name="connsiteX428" fmla="*/ 1674528 w 1819185"/>
              <a:gd name="connsiteY428" fmla="*/ 28044 h 133761"/>
              <a:gd name="connsiteX429" fmla="*/ 1687942 w 1819185"/>
              <a:gd name="connsiteY429" fmla="*/ 31270 h 133761"/>
              <a:gd name="connsiteX430" fmla="*/ 1696884 w 1819185"/>
              <a:gd name="connsiteY430" fmla="*/ 40742 h 133761"/>
              <a:gd name="connsiteX431" fmla="*/ 1700048 w 1819185"/>
              <a:gd name="connsiteY431" fmla="*/ 56329 h 133761"/>
              <a:gd name="connsiteX432" fmla="*/ 1700048 w 1819185"/>
              <a:gd name="connsiteY432" fmla="*/ 104060 h 133761"/>
              <a:gd name="connsiteX433" fmla="*/ 1685465 w 1819185"/>
              <a:gd name="connsiteY433" fmla="*/ 104060 h 133761"/>
              <a:gd name="connsiteX434" fmla="*/ 1685465 w 1819185"/>
              <a:gd name="connsiteY434" fmla="*/ 58090 h 133761"/>
              <a:gd name="connsiteX435" fmla="*/ 1681201 w 1819185"/>
              <a:gd name="connsiteY435" fmla="*/ 45337 h 133761"/>
              <a:gd name="connsiteX436" fmla="*/ 1669507 w 1819185"/>
              <a:gd name="connsiteY436" fmla="*/ 40694 h 133761"/>
              <a:gd name="connsiteX437" fmla="*/ 1660496 w 1819185"/>
              <a:gd name="connsiteY437" fmla="*/ 42895 h 133761"/>
              <a:gd name="connsiteX438" fmla="*/ 1654291 w 1819185"/>
              <a:gd name="connsiteY438" fmla="*/ 49340 h 133761"/>
              <a:gd name="connsiteX439" fmla="*/ 1652042 w 1819185"/>
              <a:gd name="connsiteY439" fmla="*/ 59507 h 133761"/>
              <a:gd name="connsiteX440" fmla="*/ 1751294 w 1819185"/>
              <a:gd name="connsiteY440" fmla="*/ 105573 h 133761"/>
              <a:gd name="connsiteX441" fmla="*/ 1732859 w 1819185"/>
              <a:gd name="connsiteY441" fmla="*/ 100738 h 133761"/>
              <a:gd name="connsiteX442" fmla="*/ 1720615 w 1819185"/>
              <a:gd name="connsiteY442" fmla="*/ 87207 h 133761"/>
              <a:gd name="connsiteX443" fmla="*/ 1716282 w 1819185"/>
              <a:gd name="connsiteY443" fmla="*/ 66881 h 133761"/>
              <a:gd name="connsiteX444" fmla="*/ 1720615 w 1819185"/>
              <a:gd name="connsiteY444" fmla="*/ 46458 h 133761"/>
              <a:gd name="connsiteX445" fmla="*/ 1732859 w 1819185"/>
              <a:gd name="connsiteY445" fmla="*/ 32880 h 133761"/>
              <a:gd name="connsiteX446" fmla="*/ 1751294 w 1819185"/>
              <a:gd name="connsiteY446" fmla="*/ 28044 h 133761"/>
              <a:gd name="connsiteX447" fmla="*/ 1769660 w 1819185"/>
              <a:gd name="connsiteY447" fmla="*/ 32880 h 133761"/>
              <a:gd name="connsiteX448" fmla="*/ 1781904 w 1819185"/>
              <a:gd name="connsiteY448" fmla="*/ 46458 h 133761"/>
              <a:gd name="connsiteX449" fmla="*/ 1786237 w 1819185"/>
              <a:gd name="connsiteY449" fmla="*/ 66881 h 133761"/>
              <a:gd name="connsiteX450" fmla="*/ 1781904 w 1819185"/>
              <a:gd name="connsiteY450" fmla="*/ 87207 h 133761"/>
              <a:gd name="connsiteX451" fmla="*/ 1769660 w 1819185"/>
              <a:gd name="connsiteY451" fmla="*/ 100738 h 133761"/>
              <a:gd name="connsiteX452" fmla="*/ 1751294 w 1819185"/>
              <a:gd name="connsiteY452" fmla="*/ 105573 h 133761"/>
              <a:gd name="connsiteX453" fmla="*/ 1751294 w 1819185"/>
              <a:gd name="connsiteY453" fmla="*/ 93315 h 133761"/>
              <a:gd name="connsiteX454" fmla="*/ 1762644 w 1819185"/>
              <a:gd name="connsiteY454" fmla="*/ 89697 h 133761"/>
              <a:gd name="connsiteX455" fmla="*/ 1769316 w 1819185"/>
              <a:gd name="connsiteY455" fmla="*/ 80074 h 133761"/>
              <a:gd name="connsiteX456" fmla="*/ 1771517 w 1819185"/>
              <a:gd name="connsiteY456" fmla="*/ 66833 h 133761"/>
              <a:gd name="connsiteX457" fmla="*/ 1769316 w 1819185"/>
              <a:gd name="connsiteY457" fmla="*/ 53639 h 133761"/>
              <a:gd name="connsiteX458" fmla="*/ 1762644 w 1819185"/>
              <a:gd name="connsiteY458" fmla="*/ 43920 h 133761"/>
              <a:gd name="connsiteX459" fmla="*/ 1751294 w 1819185"/>
              <a:gd name="connsiteY459" fmla="*/ 40254 h 133761"/>
              <a:gd name="connsiteX460" fmla="*/ 1739876 w 1819185"/>
              <a:gd name="connsiteY460" fmla="*/ 43920 h 133761"/>
              <a:gd name="connsiteX461" fmla="*/ 1733203 w 1819185"/>
              <a:gd name="connsiteY461" fmla="*/ 53639 h 133761"/>
              <a:gd name="connsiteX462" fmla="*/ 1731071 w 1819185"/>
              <a:gd name="connsiteY462" fmla="*/ 66833 h 133761"/>
              <a:gd name="connsiteX463" fmla="*/ 1733203 w 1819185"/>
              <a:gd name="connsiteY463" fmla="*/ 80074 h 133761"/>
              <a:gd name="connsiteX464" fmla="*/ 1739876 w 1819185"/>
              <a:gd name="connsiteY464" fmla="*/ 89697 h 133761"/>
              <a:gd name="connsiteX465" fmla="*/ 1751294 w 1819185"/>
              <a:gd name="connsiteY465" fmla="*/ 93315 h 133761"/>
              <a:gd name="connsiteX466" fmla="*/ 1802540 w 1819185"/>
              <a:gd name="connsiteY466" fmla="*/ 104060 h 133761"/>
              <a:gd name="connsiteX467" fmla="*/ 1802540 w 1819185"/>
              <a:gd name="connsiteY467" fmla="*/ 29021 h 133761"/>
              <a:gd name="connsiteX468" fmla="*/ 1817191 w 1819185"/>
              <a:gd name="connsiteY468" fmla="*/ 29021 h 133761"/>
              <a:gd name="connsiteX469" fmla="*/ 1817191 w 1819185"/>
              <a:gd name="connsiteY469" fmla="*/ 104060 h 133761"/>
              <a:gd name="connsiteX470" fmla="*/ 1802540 w 1819185"/>
              <a:gd name="connsiteY470" fmla="*/ 104060 h 133761"/>
              <a:gd name="connsiteX471" fmla="*/ 1809900 w 1819185"/>
              <a:gd name="connsiteY471" fmla="*/ 17444 h 133761"/>
              <a:gd name="connsiteX472" fmla="*/ 1803365 w 1819185"/>
              <a:gd name="connsiteY472" fmla="*/ 14899 h 133761"/>
              <a:gd name="connsiteX473" fmla="*/ 1800682 w 1819185"/>
              <a:gd name="connsiteY473" fmla="*/ 8743 h 133761"/>
              <a:gd name="connsiteX474" fmla="*/ 1803365 w 1819185"/>
              <a:gd name="connsiteY474" fmla="*/ 2593 h 133761"/>
              <a:gd name="connsiteX475" fmla="*/ 1809900 w 1819185"/>
              <a:gd name="connsiteY475" fmla="*/ 0 h 133761"/>
              <a:gd name="connsiteX476" fmla="*/ 1816435 w 1819185"/>
              <a:gd name="connsiteY476" fmla="*/ 2593 h 133761"/>
              <a:gd name="connsiteX477" fmla="*/ 1819186 w 1819185"/>
              <a:gd name="connsiteY477" fmla="*/ 8743 h 133761"/>
              <a:gd name="connsiteX478" fmla="*/ 1816435 w 1819185"/>
              <a:gd name="connsiteY478" fmla="*/ 14899 h 133761"/>
              <a:gd name="connsiteX479" fmla="*/ 1809900 w 1819185"/>
              <a:gd name="connsiteY479" fmla="*/ 17444 h 133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Lst>
            <a:rect l="l" t="t" r="r" b="b"/>
            <a:pathLst>
              <a:path w="1819185" h="133761">
                <a:moveTo>
                  <a:pt x="0" y="17004"/>
                </a:moveTo>
                <a:lnTo>
                  <a:pt x="0" y="4010"/>
                </a:lnTo>
                <a:lnTo>
                  <a:pt x="77433" y="4010"/>
                </a:lnTo>
                <a:lnTo>
                  <a:pt x="77433" y="17004"/>
                </a:lnTo>
                <a:lnTo>
                  <a:pt x="46211" y="17004"/>
                </a:lnTo>
                <a:lnTo>
                  <a:pt x="46211" y="104060"/>
                </a:lnTo>
                <a:lnTo>
                  <a:pt x="31167" y="104060"/>
                </a:lnTo>
                <a:lnTo>
                  <a:pt x="31167" y="17004"/>
                </a:lnTo>
                <a:lnTo>
                  <a:pt x="0" y="17004"/>
                </a:lnTo>
                <a:close/>
                <a:moveTo>
                  <a:pt x="85577" y="104060"/>
                </a:moveTo>
                <a:lnTo>
                  <a:pt x="85577" y="29021"/>
                </a:lnTo>
                <a:lnTo>
                  <a:pt x="99699" y="29021"/>
                </a:lnTo>
                <a:lnTo>
                  <a:pt x="99699" y="40941"/>
                </a:lnTo>
                <a:lnTo>
                  <a:pt x="100476" y="40941"/>
                </a:lnTo>
                <a:cubicBezTo>
                  <a:pt x="101845" y="36904"/>
                  <a:pt x="104260" y="33726"/>
                  <a:pt x="107706" y="31415"/>
                </a:cubicBezTo>
                <a:cubicBezTo>
                  <a:pt x="111193" y="29069"/>
                  <a:pt x="115135" y="27900"/>
                  <a:pt x="119530" y="27900"/>
                </a:cubicBezTo>
                <a:cubicBezTo>
                  <a:pt x="120445" y="27900"/>
                  <a:pt x="121518" y="27927"/>
                  <a:pt x="122756" y="27996"/>
                </a:cubicBezTo>
                <a:cubicBezTo>
                  <a:pt x="124029" y="28058"/>
                  <a:pt x="125020" y="28141"/>
                  <a:pt x="125735" y="28237"/>
                </a:cubicBezTo>
                <a:lnTo>
                  <a:pt x="125735" y="42214"/>
                </a:lnTo>
                <a:cubicBezTo>
                  <a:pt x="125150" y="42049"/>
                  <a:pt x="124104" y="41870"/>
                  <a:pt x="122612" y="41671"/>
                </a:cubicBezTo>
                <a:cubicBezTo>
                  <a:pt x="121112" y="41444"/>
                  <a:pt x="119613" y="41334"/>
                  <a:pt x="118113" y="41334"/>
                </a:cubicBezTo>
                <a:cubicBezTo>
                  <a:pt x="114660" y="41334"/>
                  <a:pt x="111586" y="42063"/>
                  <a:pt x="108882" y="43528"/>
                </a:cubicBezTo>
                <a:cubicBezTo>
                  <a:pt x="106213" y="44966"/>
                  <a:pt x="104094" y="46967"/>
                  <a:pt x="102533" y="49540"/>
                </a:cubicBezTo>
                <a:cubicBezTo>
                  <a:pt x="100965" y="52078"/>
                  <a:pt x="100187" y="54981"/>
                  <a:pt x="100187" y="58235"/>
                </a:cubicBezTo>
                <a:lnTo>
                  <a:pt x="100187" y="104060"/>
                </a:lnTo>
                <a:lnTo>
                  <a:pt x="85577" y="104060"/>
                </a:lnTo>
                <a:close/>
                <a:moveTo>
                  <a:pt x="138378" y="104060"/>
                </a:moveTo>
                <a:lnTo>
                  <a:pt x="138378" y="29021"/>
                </a:lnTo>
                <a:lnTo>
                  <a:pt x="152981" y="29021"/>
                </a:lnTo>
                <a:lnTo>
                  <a:pt x="152981" y="104060"/>
                </a:lnTo>
                <a:lnTo>
                  <a:pt x="138378" y="104060"/>
                </a:lnTo>
                <a:close/>
                <a:moveTo>
                  <a:pt x="145752" y="17444"/>
                </a:moveTo>
                <a:cubicBezTo>
                  <a:pt x="143213" y="17444"/>
                  <a:pt x="141033" y="16598"/>
                  <a:pt x="139210" y="14899"/>
                </a:cubicBezTo>
                <a:cubicBezTo>
                  <a:pt x="137414" y="13172"/>
                  <a:pt x="136521" y="11123"/>
                  <a:pt x="136521" y="8743"/>
                </a:cubicBezTo>
                <a:cubicBezTo>
                  <a:pt x="136521" y="6335"/>
                  <a:pt x="137414" y="4285"/>
                  <a:pt x="139210" y="2593"/>
                </a:cubicBezTo>
                <a:cubicBezTo>
                  <a:pt x="141033" y="867"/>
                  <a:pt x="143213" y="0"/>
                  <a:pt x="145752" y="0"/>
                </a:cubicBezTo>
                <a:cubicBezTo>
                  <a:pt x="148297" y="0"/>
                  <a:pt x="150457" y="867"/>
                  <a:pt x="152252" y="2593"/>
                </a:cubicBezTo>
                <a:cubicBezTo>
                  <a:pt x="154075" y="4285"/>
                  <a:pt x="154990" y="6335"/>
                  <a:pt x="154990" y="8743"/>
                </a:cubicBezTo>
                <a:cubicBezTo>
                  <a:pt x="154990" y="11123"/>
                  <a:pt x="154075" y="13172"/>
                  <a:pt x="152252" y="14899"/>
                </a:cubicBezTo>
                <a:cubicBezTo>
                  <a:pt x="150457" y="16598"/>
                  <a:pt x="148297" y="17444"/>
                  <a:pt x="145752" y="17444"/>
                </a:cubicBezTo>
                <a:close/>
                <a:moveTo>
                  <a:pt x="204977" y="105573"/>
                </a:moveTo>
                <a:cubicBezTo>
                  <a:pt x="197582" y="105573"/>
                  <a:pt x="191219" y="103998"/>
                  <a:pt x="185875" y="100834"/>
                </a:cubicBezTo>
                <a:cubicBezTo>
                  <a:pt x="180564" y="97642"/>
                  <a:pt x="176464" y="93164"/>
                  <a:pt x="173562" y="87400"/>
                </a:cubicBezTo>
                <a:cubicBezTo>
                  <a:pt x="170701" y="81601"/>
                  <a:pt x="169263" y="74812"/>
                  <a:pt x="169263" y="67026"/>
                </a:cubicBezTo>
                <a:cubicBezTo>
                  <a:pt x="169263" y="59342"/>
                  <a:pt x="170701" y="52566"/>
                  <a:pt x="173562" y="46706"/>
                </a:cubicBezTo>
                <a:cubicBezTo>
                  <a:pt x="176464" y="40845"/>
                  <a:pt x="180502" y="36264"/>
                  <a:pt x="185682" y="32976"/>
                </a:cubicBezTo>
                <a:cubicBezTo>
                  <a:pt x="190889" y="29688"/>
                  <a:pt x="196984" y="28044"/>
                  <a:pt x="203952" y="28044"/>
                </a:cubicBezTo>
                <a:cubicBezTo>
                  <a:pt x="208182" y="28044"/>
                  <a:pt x="212288" y="28746"/>
                  <a:pt x="216264" y="30142"/>
                </a:cubicBezTo>
                <a:cubicBezTo>
                  <a:pt x="220233" y="31545"/>
                  <a:pt x="223803" y="33739"/>
                  <a:pt x="226961" y="36739"/>
                </a:cubicBezTo>
                <a:cubicBezTo>
                  <a:pt x="230118" y="39738"/>
                  <a:pt x="232615" y="43624"/>
                  <a:pt x="234438" y="48419"/>
                </a:cubicBezTo>
                <a:cubicBezTo>
                  <a:pt x="236261" y="53172"/>
                  <a:pt x="237169" y="58950"/>
                  <a:pt x="237169" y="65760"/>
                </a:cubicBezTo>
                <a:lnTo>
                  <a:pt x="237169" y="70939"/>
                </a:lnTo>
                <a:lnTo>
                  <a:pt x="177524" y="70939"/>
                </a:lnTo>
                <a:lnTo>
                  <a:pt x="177524" y="59995"/>
                </a:lnTo>
                <a:lnTo>
                  <a:pt x="222854" y="59995"/>
                </a:lnTo>
                <a:cubicBezTo>
                  <a:pt x="222854" y="56150"/>
                  <a:pt x="222077" y="52745"/>
                  <a:pt x="220516" y="49781"/>
                </a:cubicBezTo>
                <a:cubicBezTo>
                  <a:pt x="218947" y="46788"/>
                  <a:pt x="216753" y="44422"/>
                  <a:pt x="213919" y="42703"/>
                </a:cubicBezTo>
                <a:cubicBezTo>
                  <a:pt x="211119" y="40976"/>
                  <a:pt x="207824" y="40109"/>
                  <a:pt x="204048" y="40109"/>
                </a:cubicBezTo>
                <a:cubicBezTo>
                  <a:pt x="199948" y="40109"/>
                  <a:pt x="196364" y="41120"/>
                  <a:pt x="193303" y="43136"/>
                </a:cubicBezTo>
                <a:cubicBezTo>
                  <a:pt x="190270" y="45124"/>
                  <a:pt x="187924" y="47731"/>
                  <a:pt x="186267" y="50957"/>
                </a:cubicBezTo>
                <a:cubicBezTo>
                  <a:pt x="184637" y="54149"/>
                  <a:pt x="183825" y="57615"/>
                  <a:pt x="183825" y="61364"/>
                </a:cubicBezTo>
                <a:lnTo>
                  <a:pt x="183825" y="69914"/>
                </a:lnTo>
                <a:cubicBezTo>
                  <a:pt x="183825" y="74929"/>
                  <a:pt x="184705" y="79194"/>
                  <a:pt x="186459" y="82709"/>
                </a:cubicBezTo>
                <a:cubicBezTo>
                  <a:pt x="188255" y="86231"/>
                  <a:pt x="190745" y="88913"/>
                  <a:pt x="193936" y="90770"/>
                </a:cubicBezTo>
                <a:cubicBezTo>
                  <a:pt x="197128" y="92593"/>
                  <a:pt x="200856" y="93508"/>
                  <a:pt x="205121" y="93508"/>
                </a:cubicBezTo>
                <a:cubicBezTo>
                  <a:pt x="207893" y="93508"/>
                  <a:pt x="210418" y="93116"/>
                  <a:pt x="212694" y="92332"/>
                </a:cubicBezTo>
                <a:cubicBezTo>
                  <a:pt x="214978" y="91520"/>
                  <a:pt x="216945" y="90317"/>
                  <a:pt x="218610" y="88721"/>
                </a:cubicBezTo>
                <a:cubicBezTo>
                  <a:pt x="220268" y="87125"/>
                  <a:pt x="221540" y="85150"/>
                  <a:pt x="222421" y="82812"/>
                </a:cubicBezTo>
                <a:lnTo>
                  <a:pt x="236240" y="85302"/>
                </a:lnTo>
                <a:cubicBezTo>
                  <a:pt x="235139" y="89374"/>
                  <a:pt x="233152" y="92937"/>
                  <a:pt x="230283" y="95998"/>
                </a:cubicBezTo>
                <a:cubicBezTo>
                  <a:pt x="227449" y="99025"/>
                  <a:pt x="223886" y="101391"/>
                  <a:pt x="219587" y="103083"/>
                </a:cubicBezTo>
                <a:cubicBezTo>
                  <a:pt x="215315" y="104741"/>
                  <a:pt x="210445" y="105573"/>
                  <a:pt x="204977" y="105573"/>
                </a:cubicBezTo>
                <a:close/>
                <a:moveTo>
                  <a:pt x="300913" y="72941"/>
                </a:moveTo>
                <a:lnTo>
                  <a:pt x="300913" y="29021"/>
                </a:lnTo>
                <a:lnTo>
                  <a:pt x="315571" y="29021"/>
                </a:lnTo>
                <a:lnTo>
                  <a:pt x="315571" y="104060"/>
                </a:lnTo>
                <a:lnTo>
                  <a:pt x="301209" y="104060"/>
                </a:lnTo>
                <a:lnTo>
                  <a:pt x="301209" y="91066"/>
                </a:lnTo>
                <a:lnTo>
                  <a:pt x="300425" y="91066"/>
                </a:lnTo>
                <a:cubicBezTo>
                  <a:pt x="298698" y="95070"/>
                  <a:pt x="295933" y="98413"/>
                  <a:pt x="292122" y="101082"/>
                </a:cubicBezTo>
                <a:cubicBezTo>
                  <a:pt x="288339" y="103716"/>
                  <a:pt x="283634" y="105037"/>
                  <a:pt x="278000" y="105037"/>
                </a:cubicBezTo>
                <a:cubicBezTo>
                  <a:pt x="273178" y="105037"/>
                  <a:pt x="268913" y="103977"/>
                  <a:pt x="265199" y="101859"/>
                </a:cubicBezTo>
                <a:cubicBezTo>
                  <a:pt x="261519" y="99713"/>
                  <a:pt x="258623" y="96535"/>
                  <a:pt x="256505" y="92332"/>
                </a:cubicBezTo>
                <a:cubicBezTo>
                  <a:pt x="254420" y="88136"/>
                  <a:pt x="253381" y="82936"/>
                  <a:pt x="253381" y="76752"/>
                </a:cubicBezTo>
                <a:lnTo>
                  <a:pt x="253381" y="29021"/>
                </a:lnTo>
                <a:lnTo>
                  <a:pt x="267985" y="29021"/>
                </a:lnTo>
                <a:lnTo>
                  <a:pt x="267985" y="74991"/>
                </a:lnTo>
                <a:cubicBezTo>
                  <a:pt x="267985" y="80109"/>
                  <a:pt x="269402" y="84174"/>
                  <a:pt x="272236" y="87207"/>
                </a:cubicBezTo>
                <a:cubicBezTo>
                  <a:pt x="275070" y="90234"/>
                  <a:pt x="278750" y="91747"/>
                  <a:pt x="283276" y="91747"/>
                </a:cubicBezTo>
                <a:cubicBezTo>
                  <a:pt x="286014" y="91747"/>
                  <a:pt x="288731" y="91066"/>
                  <a:pt x="291434" y="89697"/>
                </a:cubicBezTo>
                <a:cubicBezTo>
                  <a:pt x="294172" y="88329"/>
                  <a:pt x="296435" y="86258"/>
                  <a:pt x="298230" y="83493"/>
                </a:cubicBezTo>
                <a:cubicBezTo>
                  <a:pt x="300053" y="80721"/>
                  <a:pt x="300947" y="77206"/>
                  <a:pt x="300913" y="72941"/>
                </a:cubicBezTo>
                <a:close/>
                <a:moveTo>
                  <a:pt x="372781" y="104060"/>
                </a:moveTo>
                <a:lnTo>
                  <a:pt x="372781" y="4010"/>
                </a:lnTo>
                <a:lnTo>
                  <a:pt x="387873" y="4010"/>
                </a:lnTo>
                <a:lnTo>
                  <a:pt x="387873" y="51789"/>
                </a:lnTo>
                <a:lnTo>
                  <a:pt x="389097" y="51789"/>
                </a:lnTo>
                <a:lnTo>
                  <a:pt x="431063" y="4010"/>
                </a:lnTo>
                <a:lnTo>
                  <a:pt x="450062" y="4010"/>
                </a:lnTo>
                <a:lnTo>
                  <a:pt x="409712" y="49051"/>
                </a:lnTo>
                <a:lnTo>
                  <a:pt x="450214" y="104060"/>
                </a:lnTo>
                <a:lnTo>
                  <a:pt x="432040" y="104060"/>
                </a:lnTo>
                <a:lnTo>
                  <a:pt x="399697" y="59356"/>
                </a:lnTo>
                <a:lnTo>
                  <a:pt x="387873" y="72941"/>
                </a:lnTo>
                <a:lnTo>
                  <a:pt x="387873" y="104060"/>
                </a:lnTo>
                <a:lnTo>
                  <a:pt x="372781" y="104060"/>
                </a:lnTo>
                <a:close/>
                <a:moveTo>
                  <a:pt x="477570" y="59507"/>
                </a:moveTo>
                <a:lnTo>
                  <a:pt x="477570" y="104060"/>
                </a:lnTo>
                <a:lnTo>
                  <a:pt x="462960" y="104060"/>
                </a:lnTo>
                <a:lnTo>
                  <a:pt x="462960" y="4010"/>
                </a:lnTo>
                <a:lnTo>
                  <a:pt x="477378" y="4010"/>
                </a:lnTo>
                <a:lnTo>
                  <a:pt x="477378" y="41231"/>
                </a:lnTo>
                <a:lnTo>
                  <a:pt x="478299" y="41231"/>
                </a:lnTo>
                <a:cubicBezTo>
                  <a:pt x="480060" y="37193"/>
                  <a:pt x="482750" y="33987"/>
                  <a:pt x="486361" y="31607"/>
                </a:cubicBezTo>
                <a:cubicBezTo>
                  <a:pt x="489979" y="29234"/>
                  <a:pt x="494698" y="28044"/>
                  <a:pt x="500531" y="28044"/>
                </a:cubicBezTo>
                <a:cubicBezTo>
                  <a:pt x="505676" y="28044"/>
                  <a:pt x="510175" y="29104"/>
                  <a:pt x="514013" y="31222"/>
                </a:cubicBezTo>
                <a:cubicBezTo>
                  <a:pt x="517893" y="33334"/>
                  <a:pt x="520885" y="36498"/>
                  <a:pt x="523003" y="40694"/>
                </a:cubicBezTo>
                <a:cubicBezTo>
                  <a:pt x="525156" y="44862"/>
                  <a:pt x="526230" y="50076"/>
                  <a:pt x="526230" y="56329"/>
                </a:cubicBezTo>
                <a:lnTo>
                  <a:pt x="526230" y="104060"/>
                </a:lnTo>
                <a:lnTo>
                  <a:pt x="511619" y="104060"/>
                </a:lnTo>
                <a:lnTo>
                  <a:pt x="511619" y="58090"/>
                </a:lnTo>
                <a:cubicBezTo>
                  <a:pt x="511619" y="52587"/>
                  <a:pt x="510202" y="48315"/>
                  <a:pt x="507368" y="45289"/>
                </a:cubicBezTo>
                <a:cubicBezTo>
                  <a:pt x="504534" y="42228"/>
                  <a:pt x="500593" y="40694"/>
                  <a:pt x="495551" y="40694"/>
                </a:cubicBezTo>
                <a:cubicBezTo>
                  <a:pt x="492098" y="40694"/>
                  <a:pt x="489002" y="41430"/>
                  <a:pt x="486265" y="42895"/>
                </a:cubicBezTo>
                <a:cubicBezTo>
                  <a:pt x="483561" y="44360"/>
                  <a:pt x="481429" y="46513"/>
                  <a:pt x="479868" y="49340"/>
                </a:cubicBezTo>
                <a:cubicBezTo>
                  <a:pt x="478333" y="52147"/>
                  <a:pt x="477570" y="55531"/>
                  <a:pt x="477570" y="59507"/>
                </a:cubicBezTo>
                <a:close/>
                <a:moveTo>
                  <a:pt x="593255" y="72941"/>
                </a:moveTo>
                <a:lnTo>
                  <a:pt x="593255" y="29021"/>
                </a:lnTo>
                <a:lnTo>
                  <a:pt x="607913" y="29021"/>
                </a:lnTo>
                <a:lnTo>
                  <a:pt x="607913" y="104060"/>
                </a:lnTo>
                <a:lnTo>
                  <a:pt x="593551" y="104060"/>
                </a:lnTo>
                <a:lnTo>
                  <a:pt x="593551" y="91066"/>
                </a:lnTo>
                <a:lnTo>
                  <a:pt x="592767" y="91066"/>
                </a:lnTo>
                <a:cubicBezTo>
                  <a:pt x="591040" y="95070"/>
                  <a:pt x="588275" y="98413"/>
                  <a:pt x="584464" y="101082"/>
                </a:cubicBezTo>
                <a:cubicBezTo>
                  <a:pt x="580681" y="103716"/>
                  <a:pt x="575976" y="105037"/>
                  <a:pt x="570342" y="105037"/>
                </a:cubicBezTo>
                <a:cubicBezTo>
                  <a:pt x="565520" y="105037"/>
                  <a:pt x="561255" y="103977"/>
                  <a:pt x="557541" y="101859"/>
                </a:cubicBezTo>
                <a:cubicBezTo>
                  <a:pt x="553861" y="99713"/>
                  <a:pt x="550965" y="96535"/>
                  <a:pt x="548847" y="92332"/>
                </a:cubicBezTo>
                <a:cubicBezTo>
                  <a:pt x="546762" y="88136"/>
                  <a:pt x="545723" y="82936"/>
                  <a:pt x="545723" y="76752"/>
                </a:cubicBezTo>
                <a:lnTo>
                  <a:pt x="545723" y="29021"/>
                </a:lnTo>
                <a:lnTo>
                  <a:pt x="560327" y="29021"/>
                </a:lnTo>
                <a:lnTo>
                  <a:pt x="560327" y="74991"/>
                </a:lnTo>
                <a:cubicBezTo>
                  <a:pt x="560327" y="80109"/>
                  <a:pt x="561744" y="84174"/>
                  <a:pt x="564578" y="87207"/>
                </a:cubicBezTo>
                <a:cubicBezTo>
                  <a:pt x="567412" y="90234"/>
                  <a:pt x="571092" y="91747"/>
                  <a:pt x="575618" y="91747"/>
                </a:cubicBezTo>
                <a:cubicBezTo>
                  <a:pt x="578356" y="91747"/>
                  <a:pt x="581073" y="91066"/>
                  <a:pt x="583776" y="89697"/>
                </a:cubicBezTo>
                <a:cubicBezTo>
                  <a:pt x="586514" y="88329"/>
                  <a:pt x="588777" y="86258"/>
                  <a:pt x="590572" y="83493"/>
                </a:cubicBezTo>
                <a:cubicBezTo>
                  <a:pt x="592395" y="80721"/>
                  <a:pt x="593290" y="77206"/>
                  <a:pt x="593255" y="72941"/>
                </a:cubicBezTo>
                <a:close/>
                <a:moveTo>
                  <a:pt x="659145" y="105573"/>
                </a:moveTo>
                <a:cubicBezTo>
                  <a:pt x="651882" y="105573"/>
                  <a:pt x="645629" y="103929"/>
                  <a:pt x="640387" y="100641"/>
                </a:cubicBezTo>
                <a:cubicBezTo>
                  <a:pt x="635173" y="97319"/>
                  <a:pt x="631170" y="92744"/>
                  <a:pt x="628370" y="86912"/>
                </a:cubicBezTo>
                <a:cubicBezTo>
                  <a:pt x="625571" y="81085"/>
                  <a:pt x="624167" y="74406"/>
                  <a:pt x="624167" y="66881"/>
                </a:cubicBezTo>
                <a:cubicBezTo>
                  <a:pt x="624167" y="59259"/>
                  <a:pt x="625598" y="52532"/>
                  <a:pt x="628467" y="46706"/>
                </a:cubicBezTo>
                <a:cubicBezTo>
                  <a:pt x="631335" y="40845"/>
                  <a:pt x="635373" y="36264"/>
                  <a:pt x="640580" y="32976"/>
                </a:cubicBezTo>
                <a:cubicBezTo>
                  <a:pt x="645794" y="29688"/>
                  <a:pt x="651937" y="28044"/>
                  <a:pt x="659001" y="28044"/>
                </a:cubicBezTo>
                <a:cubicBezTo>
                  <a:pt x="664703" y="28044"/>
                  <a:pt x="669780" y="29104"/>
                  <a:pt x="674244" y="31222"/>
                </a:cubicBezTo>
                <a:cubicBezTo>
                  <a:pt x="678708" y="33306"/>
                  <a:pt x="682306" y="36237"/>
                  <a:pt x="685044" y="40013"/>
                </a:cubicBezTo>
                <a:cubicBezTo>
                  <a:pt x="687809" y="43789"/>
                  <a:pt x="689453" y="48205"/>
                  <a:pt x="689975" y="53254"/>
                </a:cubicBezTo>
                <a:lnTo>
                  <a:pt x="675757" y="53254"/>
                </a:lnTo>
                <a:cubicBezTo>
                  <a:pt x="674973" y="49732"/>
                  <a:pt x="673185" y="46706"/>
                  <a:pt x="670385" y="44168"/>
                </a:cubicBezTo>
                <a:cubicBezTo>
                  <a:pt x="667613" y="41622"/>
                  <a:pt x="663906" y="40357"/>
                  <a:pt x="659249" y="40357"/>
                </a:cubicBezTo>
                <a:cubicBezTo>
                  <a:pt x="655177" y="40357"/>
                  <a:pt x="651606" y="41430"/>
                  <a:pt x="648545" y="43576"/>
                </a:cubicBezTo>
                <a:cubicBezTo>
                  <a:pt x="645519" y="45695"/>
                  <a:pt x="643160" y="48721"/>
                  <a:pt x="641461" y="52663"/>
                </a:cubicBezTo>
                <a:cubicBezTo>
                  <a:pt x="639768" y="56577"/>
                  <a:pt x="638922" y="61199"/>
                  <a:pt x="638922" y="66537"/>
                </a:cubicBezTo>
                <a:cubicBezTo>
                  <a:pt x="638922" y="72012"/>
                  <a:pt x="639755" y="76731"/>
                  <a:pt x="641412" y="80707"/>
                </a:cubicBezTo>
                <a:cubicBezTo>
                  <a:pt x="643077" y="84683"/>
                  <a:pt x="645423" y="87758"/>
                  <a:pt x="648449" y="89938"/>
                </a:cubicBezTo>
                <a:cubicBezTo>
                  <a:pt x="651510" y="92126"/>
                  <a:pt x="655108" y="93212"/>
                  <a:pt x="659249" y="93212"/>
                </a:cubicBezTo>
                <a:cubicBezTo>
                  <a:pt x="662014" y="93212"/>
                  <a:pt x="664524" y="92710"/>
                  <a:pt x="666767" y="91699"/>
                </a:cubicBezTo>
                <a:cubicBezTo>
                  <a:pt x="669051" y="90660"/>
                  <a:pt x="670956" y="89175"/>
                  <a:pt x="672483" y="87255"/>
                </a:cubicBezTo>
                <a:cubicBezTo>
                  <a:pt x="674051" y="85329"/>
                  <a:pt x="675138" y="83018"/>
                  <a:pt x="675757" y="80315"/>
                </a:cubicBezTo>
                <a:lnTo>
                  <a:pt x="689975" y="80315"/>
                </a:lnTo>
                <a:cubicBezTo>
                  <a:pt x="689453" y="85171"/>
                  <a:pt x="687871" y="89505"/>
                  <a:pt x="685236" y="93315"/>
                </a:cubicBezTo>
                <a:cubicBezTo>
                  <a:pt x="682595" y="97120"/>
                  <a:pt x="679066" y="100118"/>
                  <a:pt x="674636" y="102299"/>
                </a:cubicBezTo>
                <a:cubicBezTo>
                  <a:pt x="670240" y="104487"/>
                  <a:pt x="665075" y="105573"/>
                  <a:pt x="659145" y="105573"/>
                </a:cubicBezTo>
                <a:close/>
                <a:moveTo>
                  <a:pt x="724602" y="90378"/>
                </a:moveTo>
                <a:lnTo>
                  <a:pt x="723866" y="95709"/>
                </a:lnTo>
                <a:cubicBezTo>
                  <a:pt x="723378" y="99616"/>
                  <a:pt x="722546" y="103688"/>
                  <a:pt x="721376" y="107919"/>
                </a:cubicBezTo>
                <a:cubicBezTo>
                  <a:pt x="720234" y="112184"/>
                  <a:pt x="719045" y="116146"/>
                  <a:pt x="717807" y="119791"/>
                </a:cubicBezTo>
                <a:cubicBezTo>
                  <a:pt x="716603" y="123437"/>
                  <a:pt x="715612" y="126340"/>
                  <a:pt x="714828" y="128486"/>
                </a:cubicBezTo>
                <a:lnTo>
                  <a:pt x="704469" y="128486"/>
                </a:lnTo>
                <a:cubicBezTo>
                  <a:pt x="704895" y="126471"/>
                  <a:pt x="705480" y="123733"/>
                  <a:pt x="706230" y="120280"/>
                </a:cubicBezTo>
                <a:cubicBezTo>
                  <a:pt x="706979" y="116861"/>
                  <a:pt x="707716" y="113030"/>
                  <a:pt x="708431" y="108800"/>
                </a:cubicBezTo>
                <a:cubicBezTo>
                  <a:pt x="709146" y="104562"/>
                  <a:pt x="709683" y="100249"/>
                  <a:pt x="710040" y="95854"/>
                </a:cubicBezTo>
                <a:lnTo>
                  <a:pt x="710529" y="90378"/>
                </a:lnTo>
                <a:lnTo>
                  <a:pt x="724602" y="90378"/>
                </a:lnTo>
                <a:close/>
                <a:moveTo>
                  <a:pt x="781200" y="104060"/>
                </a:moveTo>
                <a:lnTo>
                  <a:pt x="781200" y="4010"/>
                </a:lnTo>
                <a:lnTo>
                  <a:pt x="796292" y="4010"/>
                </a:lnTo>
                <a:lnTo>
                  <a:pt x="796292" y="47490"/>
                </a:lnTo>
                <a:lnTo>
                  <a:pt x="846176" y="47490"/>
                </a:lnTo>
                <a:lnTo>
                  <a:pt x="846176" y="4010"/>
                </a:lnTo>
                <a:lnTo>
                  <a:pt x="861315" y="4010"/>
                </a:lnTo>
                <a:lnTo>
                  <a:pt x="861315" y="104060"/>
                </a:lnTo>
                <a:lnTo>
                  <a:pt x="846176" y="104060"/>
                </a:lnTo>
                <a:lnTo>
                  <a:pt x="846176" y="60436"/>
                </a:lnTo>
                <a:lnTo>
                  <a:pt x="796292" y="60436"/>
                </a:lnTo>
                <a:lnTo>
                  <a:pt x="796292" y="104060"/>
                </a:lnTo>
                <a:lnTo>
                  <a:pt x="781200" y="104060"/>
                </a:lnTo>
                <a:close/>
                <a:moveTo>
                  <a:pt x="903970" y="105718"/>
                </a:moveTo>
                <a:cubicBezTo>
                  <a:pt x="899210" y="105718"/>
                  <a:pt x="894911" y="104844"/>
                  <a:pt x="891072" y="103083"/>
                </a:cubicBezTo>
                <a:cubicBezTo>
                  <a:pt x="887227" y="101295"/>
                  <a:pt x="884180" y="98702"/>
                  <a:pt x="881931" y="95317"/>
                </a:cubicBezTo>
                <a:cubicBezTo>
                  <a:pt x="879716" y="91926"/>
                  <a:pt x="878615" y="87778"/>
                  <a:pt x="878615" y="82860"/>
                </a:cubicBezTo>
                <a:cubicBezTo>
                  <a:pt x="878615" y="78623"/>
                  <a:pt x="879427" y="75135"/>
                  <a:pt x="881057" y="72405"/>
                </a:cubicBezTo>
                <a:cubicBezTo>
                  <a:pt x="882680" y="69667"/>
                  <a:pt x="884882" y="67500"/>
                  <a:pt x="887647" y="65904"/>
                </a:cubicBezTo>
                <a:cubicBezTo>
                  <a:pt x="890419" y="64308"/>
                  <a:pt x="893514" y="63105"/>
                  <a:pt x="896933" y="62293"/>
                </a:cubicBezTo>
                <a:cubicBezTo>
                  <a:pt x="900351" y="61474"/>
                  <a:pt x="903839" y="60855"/>
                  <a:pt x="907388" y="60436"/>
                </a:cubicBezTo>
                <a:cubicBezTo>
                  <a:pt x="911880" y="59913"/>
                  <a:pt x="915526" y="59487"/>
                  <a:pt x="918332" y="59163"/>
                </a:cubicBezTo>
                <a:cubicBezTo>
                  <a:pt x="921132" y="58806"/>
                  <a:pt x="923168" y="58235"/>
                  <a:pt x="924434" y="57450"/>
                </a:cubicBezTo>
                <a:cubicBezTo>
                  <a:pt x="925706" y="56673"/>
                  <a:pt x="926339" y="55401"/>
                  <a:pt x="926339" y="53639"/>
                </a:cubicBezTo>
                <a:lnTo>
                  <a:pt x="926339" y="53302"/>
                </a:lnTo>
                <a:cubicBezTo>
                  <a:pt x="926339" y="49031"/>
                  <a:pt x="925135" y="45729"/>
                  <a:pt x="922728" y="43384"/>
                </a:cubicBezTo>
                <a:cubicBezTo>
                  <a:pt x="920348" y="41038"/>
                  <a:pt x="916799" y="39869"/>
                  <a:pt x="912080" y="39869"/>
                </a:cubicBezTo>
                <a:cubicBezTo>
                  <a:pt x="907162" y="39869"/>
                  <a:pt x="903282" y="40955"/>
                  <a:pt x="900448" y="43136"/>
                </a:cubicBezTo>
                <a:cubicBezTo>
                  <a:pt x="897649" y="45289"/>
                  <a:pt x="895709" y="47683"/>
                  <a:pt x="894635" y="50324"/>
                </a:cubicBezTo>
                <a:lnTo>
                  <a:pt x="880906" y="47194"/>
                </a:lnTo>
                <a:cubicBezTo>
                  <a:pt x="882536" y="42634"/>
                  <a:pt x="884916" y="38953"/>
                  <a:pt x="888039" y="36154"/>
                </a:cubicBezTo>
                <a:cubicBezTo>
                  <a:pt x="891203" y="33320"/>
                  <a:pt x="894828" y="31270"/>
                  <a:pt x="898935" y="29997"/>
                </a:cubicBezTo>
                <a:cubicBezTo>
                  <a:pt x="903041" y="28698"/>
                  <a:pt x="907354" y="28044"/>
                  <a:pt x="911880" y="28044"/>
                </a:cubicBezTo>
                <a:cubicBezTo>
                  <a:pt x="914879" y="28044"/>
                  <a:pt x="918050" y="28402"/>
                  <a:pt x="921407" y="29117"/>
                </a:cubicBezTo>
                <a:cubicBezTo>
                  <a:pt x="924798" y="29805"/>
                  <a:pt x="927955" y="31071"/>
                  <a:pt x="930886" y="32928"/>
                </a:cubicBezTo>
                <a:cubicBezTo>
                  <a:pt x="933851" y="34785"/>
                  <a:pt x="936279" y="37440"/>
                  <a:pt x="938163" y="40894"/>
                </a:cubicBezTo>
                <a:cubicBezTo>
                  <a:pt x="940055" y="44312"/>
                  <a:pt x="940998" y="48756"/>
                  <a:pt x="940998" y="54231"/>
                </a:cubicBezTo>
                <a:lnTo>
                  <a:pt x="940998" y="104060"/>
                </a:lnTo>
                <a:lnTo>
                  <a:pt x="926731" y="104060"/>
                </a:lnTo>
                <a:lnTo>
                  <a:pt x="926731" y="93804"/>
                </a:lnTo>
                <a:lnTo>
                  <a:pt x="926146" y="93804"/>
                </a:lnTo>
                <a:cubicBezTo>
                  <a:pt x="925204" y="95689"/>
                  <a:pt x="923787" y="97546"/>
                  <a:pt x="921896" y="99369"/>
                </a:cubicBezTo>
                <a:cubicBezTo>
                  <a:pt x="920004" y="101192"/>
                  <a:pt x="917583" y="102712"/>
                  <a:pt x="914618" y="103916"/>
                </a:cubicBezTo>
                <a:cubicBezTo>
                  <a:pt x="911653" y="105119"/>
                  <a:pt x="908104" y="105718"/>
                  <a:pt x="903970" y="105718"/>
                </a:cubicBezTo>
                <a:close/>
                <a:moveTo>
                  <a:pt x="907141" y="93996"/>
                </a:moveTo>
                <a:cubicBezTo>
                  <a:pt x="911179" y="93996"/>
                  <a:pt x="914632" y="93199"/>
                  <a:pt x="917500" y="91603"/>
                </a:cubicBezTo>
                <a:cubicBezTo>
                  <a:pt x="920396" y="90007"/>
                  <a:pt x="922597" y="87923"/>
                  <a:pt x="924097" y="85350"/>
                </a:cubicBezTo>
                <a:cubicBezTo>
                  <a:pt x="925624" y="82743"/>
                  <a:pt x="926394" y="79957"/>
                  <a:pt x="926394" y="76993"/>
                </a:cubicBezTo>
                <a:lnTo>
                  <a:pt x="926394" y="67321"/>
                </a:lnTo>
                <a:cubicBezTo>
                  <a:pt x="925871" y="67844"/>
                  <a:pt x="924860" y="68333"/>
                  <a:pt x="923361" y="68786"/>
                </a:cubicBezTo>
                <a:cubicBezTo>
                  <a:pt x="921896" y="69213"/>
                  <a:pt x="920217" y="69584"/>
                  <a:pt x="918332" y="69914"/>
                </a:cubicBezTo>
                <a:cubicBezTo>
                  <a:pt x="916441" y="70203"/>
                  <a:pt x="914604" y="70478"/>
                  <a:pt x="912809" y="70740"/>
                </a:cubicBezTo>
                <a:cubicBezTo>
                  <a:pt x="911020" y="70967"/>
                  <a:pt x="909521" y="71166"/>
                  <a:pt x="908317" y="71325"/>
                </a:cubicBezTo>
                <a:cubicBezTo>
                  <a:pt x="905483" y="71689"/>
                  <a:pt x="902890" y="72287"/>
                  <a:pt x="900544" y="73134"/>
                </a:cubicBezTo>
                <a:cubicBezTo>
                  <a:pt x="898233" y="73980"/>
                  <a:pt x="896376" y="75204"/>
                  <a:pt x="894980" y="76800"/>
                </a:cubicBezTo>
                <a:cubicBezTo>
                  <a:pt x="893611" y="78361"/>
                  <a:pt x="892923" y="80446"/>
                  <a:pt x="892923" y="83052"/>
                </a:cubicBezTo>
                <a:cubicBezTo>
                  <a:pt x="892923" y="86671"/>
                  <a:pt x="894264" y="89402"/>
                  <a:pt x="896933" y="91259"/>
                </a:cubicBezTo>
                <a:cubicBezTo>
                  <a:pt x="899602" y="93082"/>
                  <a:pt x="903007" y="93996"/>
                  <a:pt x="907141" y="93996"/>
                </a:cubicBezTo>
                <a:close/>
                <a:moveTo>
                  <a:pt x="1030427" y="104060"/>
                </a:moveTo>
                <a:lnTo>
                  <a:pt x="998035" y="104060"/>
                </a:lnTo>
                <a:lnTo>
                  <a:pt x="998035" y="4010"/>
                </a:lnTo>
                <a:lnTo>
                  <a:pt x="1031452" y="4010"/>
                </a:lnTo>
                <a:cubicBezTo>
                  <a:pt x="1041254" y="4010"/>
                  <a:pt x="1049673" y="6012"/>
                  <a:pt x="1056710" y="10015"/>
                </a:cubicBezTo>
                <a:cubicBezTo>
                  <a:pt x="1063747" y="13991"/>
                  <a:pt x="1069133" y="19707"/>
                  <a:pt x="1072882" y="27164"/>
                </a:cubicBezTo>
                <a:cubicBezTo>
                  <a:pt x="1076658" y="34593"/>
                  <a:pt x="1078550" y="43500"/>
                  <a:pt x="1078550" y="53887"/>
                </a:cubicBezTo>
                <a:cubicBezTo>
                  <a:pt x="1078550" y="64308"/>
                  <a:pt x="1076644" y="73264"/>
                  <a:pt x="1072833" y="80755"/>
                </a:cubicBezTo>
                <a:cubicBezTo>
                  <a:pt x="1069050" y="88246"/>
                  <a:pt x="1063582" y="94010"/>
                  <a:pt x="1056414" y="98048"/>
                </a:cubicBezTo>
                <a:cubicBezTo>
                  <a:pt x="1049254" y="102058"/>
                  <a:pt x="1040586" y="104060"/>
                  <a:pt x="1030427" y="104060"/>
                </a:cubicBezTo>
                <a:close/>
                <a:moveTo>
                  <a:pt x="1013134" y="90867"/>
                </a:moveTo>
                <a:lnTo>
                  <a:pt x="1029594" y="90867"/>
                </a:lnTo>
                <a:cubicBezTo>
                  <a:pt x="1037216" y="90867"/>
                  <a:pt x="1043551" y="89436"/>
                  <a:pt x="1048600" y="86567"/>
                </a:cubicBezTo>
                <a:cubicBezTo>
                  <a:pt x="1053649" y="83672"/>
                  <a:pt x="1057425" y="79489"/>
                  <a:pt x="1059936" y="74014"/>
                </a:cubicBezTo>
                <a:cubicBezTo>
                  <a:pt x="1062440" y="68511"/>
                  <a:pt x="1063692" y="61804"/>
                  <a:pt x="1063692" y="53887"/>
                </a:cubicBezTo>
                <a:cubicBezTo>
                  <a:pt x="1063692" y="46039"/>
                  <a:pt x="1062440" y="39380"/>
                  <a:pt x="1059936" y="33905"/>
                </a:cubicBezTo>
                <a:cubicBezTo>
                  <a:pt x="1057460" y="28436"/>
                  <a:pt x="1053759" y="24281"/>
                  <a:pt x="1048841" y="21447"/>
                </a:cubicBezTo>
                <a:cubicBezTo>
                  <a:pt x="1043922" y="18614"/>
                  <a:pt x="1037821" y="17197"/>
                  <a:pt x="1030523" y="17197"/>
                </a:cubicBezTo>
                <a:lnTo>
                  <a:pt x="1013134" y="17197"/>
                </a:lnTo>
                <a:lnTo>
                  <a:pt x="1013134" y="90867"/>
                </a:lnTo>
                <a:close/>
                <a:moveTo>
                  <a:pt x="1127752" y="105573"/>
                </a:moveTo>
                <a:cubicBezTo>
                  <a:pt x="1120723" y="105573"/>
                  <a:pt x="1114580" y="103964"/>
                  <a:pt x="1109338" y="100738"/>
                </a:cubicBezTo>
                <a:cubicBezTo>
                  <a:pt x="1104090" y="97511"/>
                  <a:pt x="1100025" y="93006"/>
                  <a:pt x="1097122" y="87207"/>
                </a:cubicBezTo>
                <a:cubicBezTo>
                  <a:pt x="1094226" y="81408"/>
                  <a:pt x="1092774" y="74633"/>
                  <a:pt x="1092774" y="66881"/>
                </a:cubicBezTo>
                <a:cubicBezTo>
                  <a:pt x="1092774" y="59101"/>
                  <a:pt x="1094226" y="52291"/>
                  <a:pt x="1097122" y="46458"/>
                </a:cubicBezTo>
                <a:cubicBezTo>
                  <a:pt x="1100025" y="40632"/>
                  <a:pt x="1104090" y="36106"/>
                  <a:pt x="1109338" y="32880"/>
                </a:cubicBezTo>
                <a:cubicBezTo>
                  <a:pt x="1114580" y="29654"/>
                  <a:pt x="1120723" y="28044"/>
                  <a:pt x="1127752" y="28044"/>
                </a:cubicBezTo>
                <a:cubicBezTo>
                  <a:pt x="1134789" y="28044"/>
                  <a:pt x="1140932" y="29654"/>
                  <a:pt x="1146173" y="32880"/>
                </a:cubicBezTo>
                <a:cubicBezTo>
                  <a:pt x="1151415" y="36106"/>
                  <a:pt x="1155487" y="40632"/>
                  <a:pt x="1158383" y="46458"/>
                </a:cubicBezTo>
                <a:cubicBezTo>
                  <a:pt x="1161286" y="52291"/>
                  <a:pt x="1162737" y="59101"/>
                  <a:pt x="1162737" y="66881"/>
                </a:cubicBezTo>
                <a:cubicBezTo>
                  <a:pt x="1162737" y="74633"/>
                  <a:pt x="1161286" y="81408"/>
                  <a:pt x="1158383" y="87207"/>
                </a:cubicBezTo>
                <a:cubicBezTo>
                  <a:pt x="1155487" y="93006"/>
                  <a:pt x="1151415" y="97511"/>
                  <a:pt x="1146173" y="100738"/>
                </a:cubicBezTo>
                <a:cubicBezTo>
                  <a:pt x="1140932" y="103964"/>
                  <a:pt x="1134789" y="105573"/>
                  <a:pt x="1127752" y="105573"/>
                </a:cubicBezTo>
                <a:close/>
                <a:moveTo>
                  <a:pt x="1127801" y="93315"/>
                </a:moveTo>
                <a:cubicBezTo>
                  <a:pt x="1132361" y="93315"/>
                  <a:pt x="1136145" y="92105"/>
                  <a:pt x="1139137" y="89697"/>
                </a:cubicBezTo>
                <a:cubicBezTo>
                  <a:pt x="1142136" y="87290"/>
                  <a:pt x="1144351" y="84077"/>
                  <a:pt x="1145782" y="80074"/>
                </a:cubicBezTo>
                <a:cubicBezTo>
                  <a:pt x="1147246" y="76064"/>
                  <a:pt x="1147982" y="71655"/>
                  <a:pt x="1147982" y="66833"/>
                </a:cubicBezTo>
                <a:cubicBezTo>
                  <a:pt x="1147982" y="62045"/>
                  <a:pt x="1147246" y="57650"/>
                  <a:pt x="1145782" y="53639"/>
                </a:cubicBezTo>
                <a:cubicBezTo>
                  <a:pt x="1144351" y="49602"/>
                  <a:pt x="1142136" y="46362"/>
                  <a:pt x="1139137" y="43920"/>
                </a:cubicBezTo>
                <a:cubicBezTo>
                  <a:pt x="1136145" y="41478"/>
                  <a:pt x="1132361" y="40254"/>
                  <a:pt x="1127801" y="40254"/>
                </a:cubicBezTo>
                <a:cubicBezTo>
                  <a:pt x="1123213" y="40254"/>
                  <a:pt x="1119402" y="41478"/>
                  <a:pt x="1116369" y="43920"/>
                </a:cubicBezTo>
                <a:cubicBezTo>
                  <a:pt x="1113376" y="46362"/>
                  <a:pt x="1111147" y="49602"/>
                  <a:pt x="1109676" y="53639"/>
                </a:cubicBezTo>
                <a:cubicBezTo>
                  <a:pt x="1108245" y="57650"/>
                  <a:pt x="1107529" y="62045"/>
                  <a:pt x="1107529" y="66833"/>
                </a:cubicBezTo>
                <a:cubicBezTo>
                  <a:pt x="1107529" y="71655"/>
                  <a:pt x="1108245" y="76064"/>
                  <a:pt x="1109676" y="80074"/>
                </a:cubicBezTo>
                <a:cubicBezTo>
                  <a:pt x="1111147" y="84077"/>
                  <a:pt x="1113376" y="87290"/>
                  <a:pt x="1116369" y="89697"/>
                </a:cubicBezTo>
                <a:cubicBezTo>
                  <a:pt x="1119402" y="92105"/>
                  <a:pt x="1123213" y="93315"/>
                  <a:pt x="1127801" y="93315"/>
                </a:cubicBezTo>
                <a:close/>
                <a:moveTo>
                  <a:pt x="1193650" y="59507"/>
                </a:moveTo>
                <a:lnTo>
                  <a:pt x="1193650" y="104060"/>
                </a:lnTo>
                <a:lnTo>
                  <a:pt x="1179040" y="104060"/>
                </a:lnTo>
                <a:lnTo>
                  <a:pt x="1179040" y="29021"/>
                </a:lnTo>
                <a:lnTo>
                  <a:pt x="1193058" y="29021"/>
                </a:lnTo>
                <a:lnTo>
                  <a:pt x="1193058" y="41231"/>
                </a:lnTo>
                <a:lnTo>
                  <a:pt x="1193987" y="41231"/>
                </a:lnTo>
                <a:cubicBezTo>
                  <a:pt x="1195713" y="37262"/>
                  <a:pt x="1198417" y="34070"/>
                  <a:pt x="1202097" y="31655"/>
                </a:cubicBezTo>
                <a:cubicBezTo>
                  <a:pt x="1205811" y="29248"/>
                  <a:pt x="1210482" y="28044"/>
                  <a:pt x="1216122" y="28044"/>
                </a:cubicBezTo>
                <a:cubicBezTo>
                  <a:pt x="1221233" y="28044"/>
                  <a:pt x="1225711" y="29117"/>
                  <a:pt x="1229556" y="31270"/>
                </a:cubicBezTo>
                <a:cubicBezTo>
                  <a:pt x="1233395" y="33382"/>
                  <a:pt x="1236380" y="36546"/>
                  <a:pt x="1238492" y="40742"/>
                </a:cubicBezTo>
                <a:cubicBezTo>
                  <a:pt x="1240610" y="44945"/>
                  <a:pt x="1241670" y="50138"/>
                  <a:pt x="1241670" y="56329"/>
                </a:cubicBezTo>
                <a:lnTo>
                  <a:pt x="1241670" y="104060"/>
                </a:lnTo>
                <a:lnTo>
                  <a:pt x="1227059" y="104060"/>
                </a:lnTo>
                <a:lnTo>
                  <a:pt x="1227059" y="58090"/>
                </a:lnTo>
                <a:cubicBezTo>
                  <a:pt x="1227059" y="52649"/>
                  <a:pt x="1225649" y="48398"/>
                  <a:pt x="1222815" y="45337"/>
                </a:cubicBezTo>
                <a:cubicBezTo>
                  <a:pt x="1219981" y="42242"/>
                  <a:pt x="1216088" y="40694"/>
                  <a:pt x="1211135" y="40694"/>
                </a:cubicBezTo>
                <a:cubicBezTo>
                  <a:pt x="1207751" y="40694"/>
                  <a:pt x="1204738" y="41430"/>
                  <a:pt x="1202097" y="42895"/>
                </a:cubicBezTo>
                <a:cubicBezTo>
                  <a:pt x="1199490" y="44360"/>
                  <a:pt x="1197426" y="46513"/>
                  <a:pt x="1195892" y="49340"/>
                </a:cubicBezTo>
                <a:cubicBezTo>
                  <a:pt x="1194393" y="52147"/>
                  <a:pt x="1193650" y="55531"/>
                  <a:pt x="1193650" y="59507"/>
                </a:cubicBezTo>
                <a:close/>
                <a:moveTo>
                  <a:pt x="1292723" y="133762"/>
                </a:moveTo>
                <a:cubicBezTo>
                  <a:pt x="1286759" y="133762"/>
                  <a:pt x="1281635" y="132985"/>
                  <a:pt x="1277336" y="131416"/>
                </a:cubicBezTo>
                <a:cubicBezTo>
                  <a:pt x="1273064" y="129855"/>
                  <a:pt x="1269583" y="127784"/>
                  <a:pt x="1266880" y="125212"/>
                </a:cubicBezTo>
                <a:cubicBezTo>
                  <a:pt x="1264177" y="122639"/>
                  <a:pt x="1262154" y="119826"/>
                  <a:pt x="1260820" y="116765"/>
                </a:cubicBezTo>
                <a:lnTo>
                  <a:pt x="1273373" y="111585"/>
                </a:lnTo>
                <a:cubicBezTo>
                  <a:pt x="1274254" y="113016"/>
                  <a:pt x="1275430" y="114529"/>
                  <a:pt x="1276895" y="116125"/>
                </a:cubicBezTo>
                <a:cubicBezTo>
                  <a:pt x="1278395" y="117755"/>
                  <a:pt x="1280410" y="119138"/>
                  <a:pt x="1282948" y="120280"/>
                </a:cubicBezTo>
                <a:cubicBezTo>
                  <a:pt x="1285528" y="121422"/>
                  <a:pt x="1288829" y="121993"/>
                  <a:pt x="1292867" y="121993"/>
                </a:cubicBezTo>
                <a:cubicBezTo>
                  <a:pt x="1298405" y="121993"/>
                  <a:pt x="1302979" y="120637"/>
                  <a:pt x="1306597" y="117934"/>
                </a:cubicBezTo>
                <a:cubicBezTo>
                  <a:pt x="1310215" y="115265"/>
                  <a:pt x="1312018" y="111000"/>
                  <a:pt x="1312018" y="105133"/>
                </a:cubicBezTo>
                <a:lnTo>
                  <a:pt x="1312018" y="90378"/>
                </a:lnTo>
                <a:lnTo>
                  <a:pt x="1311089" y="90378"/>
                </a:lnTo>
                <a:cubicBezTo>
                  <a:pt x="1310215" y="91974"/>
                  <a:pt x="1308943" y="93749"/>
                  <a:pt x="1307278" y="95709"/>
                </a:cubicBezTo>
                <a:cubicBezTo>
                  <a:pt x="1305654" y="97663"/>
                  <a:pt x="1303405" y="99355"/>
                  <a:pt x="1300537" y="100786"/>
                </a:cubicBezTo>
                <a:cubicBezTo>
                  <a:pt x="1297675" y="102216"/>
                  <a:pt x="1293941" y="102939"/>
                  <a:pt x="1289352" y="102939"/>
                </a:cubicBezTo>
                <a:cubicBezTo>
                  <a:pt x="1283423" y="102939"/>
                  <a:pt x="1278085" y="101549"/>
                  <a:pt x="1273325" y="98784"/>
                </a:cubicBezTo>
                <a:cubicBezTo>
                  <a:pt x="1268606" y="95984"/>
                  <a:pt x="1264858" y="91864"/>
                  <a:pt x="1262092" y="86423"/>
                </a:cubicBezTo>
                <a:cubicBezTo>
                  <a:pt x="1259355" y="80955"/>
                  <a:pt x="1257986" y="74227"/>
                  <a:pt x="1257986" y="66248"/>
                </a:cubicBezTo>
                <a:cubicBezTo>
                  <a:pt x="1257986" y="58269"/>
                  <a:pt x="1259341" y="51425"/>
                  <a:pt x="1262044" y="45729"/>
                </a:cubicBezTo>
                <a:cubicBezTo>
                  <a:pt x="1264775" y="40027"/>
                  <a:pt x="1268524" y="35666"/>
                  <a:pt x="1273277" y="32632"/>
                </a:cubicBezTo>
                <a:cubicBezTo>
                  <a:pt x="1278037" y="29571"/>
                  <a:pt x="1283423" y="28044"/>
                  <a:pt x="1289449" y="28044"/>
                </a:cubicBezTo>
                <a:cubicBezTo>
                  <a:pt x="1294106" y="28044"/>
                  <a:pt x="1297868" y="28822"/>
                  <a:pt x="1300736" y="30390"/>
                </a:cubicBezTo>
                <a:cubicBezTo>
                  <a:pt x="1303598" y="31917"/>
                  <a:pt x="1305833" y="33712"/>
                  <a:pt x="1307430" y="35762"/>
                </a:cubicBezTo>
                <a:cubicBezTo>
                  <a:pt x="1309053" y="37812"/>
                  <a:pt x="1310311" y="39621"/>
                  <a:pt x="1311192" y="41182"/>
                </a:cubicBezTo>
                <a:lnTo>
                  <a:pt x="1312265" y="41182"/>
                </a:lnTo>
                <a:lnTo>
                  <a:pt x="1312265" y="29021"/>
                </a:lnTo>
                <a:lnTo>
                  <a:pt x="1326580" y="29021"/>
                </a:lnTo>
                <a:lnTo>
                  <a:pt x="1326580" y="105718"/>
                </a:lnTo>
                <a:cubicBezTo>
                  <a:pt x="1326580" y="112170"/>
                  <a:pt x="1325080" y="117460"/>
                  <a:pt x="1322081" y="121600"/>
                </a:cubicBezTo>
                <a:cubicBezTo>
                  <a:pt x="1319088" y="125735"/>
                  <a:pt x="1315030" y="128796"/>
                  <a:pt x="1309920" y="130784"/>
                </a:cubicBezTo>
                <a:cubicBezTo>
                  <a:pt x="1304836" y="132771"/>
                  <a:pt x="1299106" y="133762"/>
                  <a:pt x="1292723" y="133762"/>
                </a:cubicBezTo>
                <a:close/>
                <a:moveTo>
                  <a:pt x="1292579" y="90819"/>
                </a:moveTo>
                <a:cubicBezTo>
                  <a:pt x="1296774" y="90819"/>
                  <a:pt x="1300331" y="89842"/>
                  <a:pt x="1303227" y="87888"/>
                </a:cubicBezTo>
                <a:cubicBezTo>
                  <a:pt x="1306157" y="85900"/>
                  <a:pt x="1308372" y="83066"/>
                  <a:pt x="1309871" y="79386"/>
                </a:cubicBezTo>
                <a:cubicBezTo>
                  <a:pt x="1311398" y="75679"/>
                  <a:pt x="1312169" y="71228"/>
                  <a:pt x="1312169" y="66049"/>
                </a:cubicBezTo>
                <a:cubicBezTo>
                  <a:pt x="1312169" y="61007"/>
                  <a:pt x="1311419" y="56556"/>
                  <a:pt x="1309920" y="52718"/>
                </a:cubicBezTo>
                <a:cubicBezTo>
                  <a:pt x="1308420" y="48873"/>
                  <a:pt x="1306225" y="45874"/>
                  <a:pt x="1303323" y="43727"/>
                </a:cubicBezTo>
                <a:cubicBezTo>
                  <a:pt x="1300427" y="41540"/>
                  <a:pt x="1296843" y="40453"/>
                  <a:pt x="1292579" y="40453"/>
                </a:cubicBezTo>
                <a:cubicBezTo>
                  <a:pt x="1288176" y="40453"/>
                  <a:pt x="1284516" y="41595"/>
                  <a:pt x="1281586" y="43872"/>
                </a:cubicBezTo>
                <a:cubicBezTo>
                  <a:pt x="1278649" y="46121"/>
                  <a:pt x="1276434" y="49182"/>
                  <a:pt x="1274942" y="53055"/>
                </a:cubicBezTo>
                <a:cubicBezTo>
                  <a:pt x="1273476" y="56934"/>
                  <a:pt x="1272740" y="61261"/>
                  <a:pt x="1272740" y="66049"/>
                </a:cubicBezTo>
                <a:cubicBezTo>
                  <a:pt x="1272740" y="70967"/>
                  <a:pt x="1273490" y="75287"/>
                  <a:pt x="1274990" y="79001"/>
                </a:cubicBezTo>
                <a:cubicBezTo>
                  <a:pt x="1276489" y="82709"/>
                  <a:pt x="1278704" y="85611"/>
                  <a:pt x="1281635" y="87695"/>
                </a:cubicBezTo>
                <a:cubicBezTo>
                  <a:pt x="1284599" y="89780"/>
                  <a:pt x="1288245" y="90819"/>
                  <a:pt x="1292579" y="90819"/>
                </a:cubicBezTo>
                <a:close/>
                <a:moveTo>
                  <a:pt x="1365175" y="90378"/>
                </a:moveTo>
                <a:lnTo>
                  <a:pt x="1364439" y="95709"/>
                </a:lnTo>
                <a:cubicBezTo>
                  <a:pt x="1363951" y="99616"/>
                  <a:pt x="1363119" y="103688"/>
                  <a:pt x="1361949" y="107919"/>
                </a:cubicBezTo>
                <a:cubicBezTo>
                  <a:pt x="1360807" y="112184"/>
                  <a:pt x="1359618" y="116146"/>
                  <a:pt x="1358380" y="119791"/>
                </a:cubicBezTo>
                <a:cubicBezTo>
                  <a:pt x="1357176" y="123437"/>
                  <a:pt x="1356185" y="126340"/>
                  <a:pt x="1355401" y="128486"/>
                </a:cubicBezTo>
                <a:lnTo>
                  <a:pt x="1345042" y="128486"/>
                </a:lnTo>
                <a:cubicBezTo>
                  <a:pt x="1345468" y="126471"/>
                  <a:pt x="1346053" y="123733"/>
                  <a:pt x="1346803" y="120280"/>
                </a:cubicBezTo>
                <a:cubicBezTo>
                  <a:pt x="1347552" y="116861"/>
                  <a:pt x="1348289" y="113030"/>
                  <a:pt x="1349004" y="108800"/>
                </a:cubicBezTo>
                <a:cubicBezTo>
                  <a:pt x="1349719" y="104562"/>
                  <a:pt x="1350256" y="100249"/>
                  <a:pt x="1350613" y="95854"/>
                </a:cubicBezTo>
                <a:lnTo>
                  <a:pt x="1351102" y="90378"/>
                </a:lnTo>
                <a:lnTo>
                  <a:pt x="1365175" y="90378"/>
                </a:lnTo>
                <a:close/>
                <a:moveTo>
                  <a:pt x="1421773" y="104060"/>
                </a:moveTo>
                <a:lnTo>
                  <a:pt x="1421773" y="4010"/>
                </a:lnTo>
                <a:lnTo>
                  <a:pt x="1436865" y="4010"/>
                </a:lnTo>
                <a:lnTo>
                  <a:pt x="1436865" y="47490"/>
                </a:lnTo>
                <a:lnTo>
                  <a:pt x="1486749" y="47490"/>
                </a:lnTo>
                <a:lnTo>
                  <a:pt x="1486749" y="4010"/>
                </a:lnTo>
                <a:lnTo>
                  <a:pt x="1501888" y="4010"/>
                </a:lnTo>
                <a:lnTo>
                  <a:pt x="1501888" y="104060"/>
                </a:lnTo>
                <a:lnTo>
                  <a:pt x="1486749" y="104060"/>
                </a:lnTo>
                <a:lnTo>
                  <a:pt x="1486749" y="60436"/>
                </a:lnTo>
                <a:lnTo>
                  <a:pt x="1436865" y="60436"/>
                </a:lnTo>
                <a:lnTo>
                  <a:pt x="1436865" y="104060"/>
                </a:lnTo>
                <a:lnTo>
                  <a:pt x="1421773" y="104060"/>
                </a:lnTo>
                <a:close/>
                <a:moveTo>
                  <a:pt x="1544543" y="105718"/>
                </a:moveTo>
                <a:cubicBezTo>
                  <a:pt x="1539783" y="105718"/>
                  <a:pt x="1535484" y="104844"/>
                  <a:pt x="1531645" y="103083"/>
                </a:cubicBezTo>
                <a:cubicBezTo>
                  <a:pt x="1527800" y="101295"/>
                  <a:pt x="1524753" y="98702"/>
                  <a:pt x="1522504" y="95317"/>
                </a:cubicBezTo>
                <a:cubicBezTo>
                  <a:pt x="1520289" y="91926"/>
                  <a:pt x="1519188" y="87778"/>
                  <a:pt x="1519188" y="82860"/>
                </a:cubicBezTo>
                <a:cubicBezTo>
                  <a:pt x="1519188" y="78623"/>
                  <a:pt x="1520000" y="75135"/>
                  <a:pt x="1521630" y="72405"/>
                </a:cubicBezTo>
                <a:cubicBezTo>
                  <a:pt x="1523253" y="69667"/>
                  <a:pt x="1525455" y="67500"/>
                  <a:pt x="1528220" y="65904"/>
                </a:cubicBezTo>
                <a:cubicBezTo>
                  <a:pt x="1530992" y="64308"/>
                  <a:pt x="1534087" y="63105"/>
                  <a:pt x="1537506" y="62293"/>
                </a:cubicBezTo>
                <a:cubicBezTo>
                  <a:pt x="1540924" y="61474"/>
                  <a:pt x="1544412" y="60855"/>
                  <a:pt x="1547961" y="60436"/>
                </a:cubicBezTo>
                <a:cubicBezTo>
                  <a:pt x="1552453" y="59913"/>
                  <a:pt x="1556099" y="59487"/>
                  <a:pt x="1558905" y="59163"/>
                </a:cubicBezTo>
                <a:cubicBezTo>
                  <a:pt x="1561705" y="58806"/>
                  <a:pt x="1563741" y="58235"/>
                  <a:pt x="1565007" y="57450"/>
                </a:cubicBezTo>
                <a:cubicBezTo>
                  <a:pt x="1566279" y="56673"/>
                  <a:pt x="1566912" y="55401"/>
                  <a:pt x="1566912" y="53639"/>
                </a:cubicBezTo>
                <a:lnTo>
                  <a:pt x="1566912" y="53302"/>
                </a:lnTo>
                <a:cubicBezTo>
                  <a:pt x="1566912" y="49031"/>
                  <a:pt x="1565708" y="45729"/>
                  <a:pt x="1563301" y="43384"/>
                </a:cubicBezTo>
                <a:cubicBezTo>
                  <a:pt x="1560921" y="41038"/>
                  <a:pt x="1557372" y="39869"/>
                  <a:pt x="1552653" y="39869"/>
                </a:cubicBezTo>
                <a:cubicBezTo>
                  <a:pt x="1547735" y="39869"/>
                  <a:pt x="1543855" y="40955"/>
                  <a:pt x="1541021" y="43136"/>
                </a:cubicBezTo>
                <a:cubicBezTo>
                  <a:pt x="1538222" y="45289"/>
                  <a:pt x="1536281" y="47683"/>
                  <a:pt x="1535208" y="50324"/>
                </a:cubicBezTo>
                <a:lnTo>
                  <a:pt x="1521479" y="47194"/>
                </a:lnTo>
                <a:cubicBezTo>
                  <a:pt x="1523109" y="42634"/>
                  <a:pt x="1525489" y="38953"/>
                  <a:pt x="1528612" y="36154"/>
                </a:cubicBezTo>
                <a:cubicBezTo>
                  <a:pt x="1531776" y="33320"/>
                  <a:pt x="1535401" y="31270"/>
                  <a:pt x="1539508" y="29997"/>
                </a:cubicBezTo>
                <a:cubicBezTo>
                  <a:pt x="1543614" y="28698"/>
                  <a:pt x="1547927" y="28044"/>
                  <a:pt x="1552453" y="28044"/>
                </a:cubicBezTo>
                <a:cubicBezTo>
                  <a:pt x="1555452" y="28044"/>
                  <a:pt x="1558623" y="28402"/>
                  <a:pt x="1561980" y="29117"/>
                </a:cubicBezTo>
                <a:cubicBezTo>
                  <a:pt x="1565371" y="29805"/>
                  <a:pt x="1568528" y="31071"/>
                  <a:pt x="1571459" y="32928"/>
                </a:cubicBezTo>
                <a:cubicBezTo>
                  <a:pt x="1574424" y="34785"/>
                  <a:pt x="1576852" y="37440"/>
                  <a:pt x="1578736" y="40894"/>
                </a:cubicBezTo>
                <a:cubicBezTo>
                  <a:pt x="1580628" y="44312"/>
                  <a:pt x="1581571" y="48756"/>
                  <a:pt x="1581571" y="54231"/>
                </a:cubicBezTo>
                <a:lnTo>
                  <a:pt x="1581571" y="104060"/>
                </a:lnTo>
                <a:lnTo>
                  <a:pt x="1567304" y="104060"/>
                </a:lnTo>
                <a:lnTo>
                  <a:pt x="1567304" y="93804"/>
                </a:lnTo>
                <a:lnTo>
                  <a:pt x="1566719" y="93804"/>
                </a:lnTo>
                <a:cubicBezTo>
                  <a:pt x="1565777" y="95689"/>
                  <a:pt x="1564360" y="97546"/>
                  <a:pt x="1562469" y="99369"/>
                </a:cubicBezTo>
                <a:cubicBezTo>
                  <a:pt x="1560577" y="101192"/>
                  <a:pt x="1558156" y="102712"/>
                  <a:pt x="1555191" y="103916"/>
                </a:cubicBezTo>
                <a:cubicBezTo>
                  <a:pt x="1552226" y="105119"/>
                  <a:pt x="1548677" y="105718"/>
                  <a:pt x="1544543" y="105718"/>
                </a:cubicBezTo>
                <a:close/>
                <a:moveTo>
                  <a:pt x="1547714" y="93996"/>
                </a:moveTo>
                <a:cubicBezTo>
                  <a:pt x="1551752" y="93996"/>
                  <a:pt x="1555205" y="93199"/>
                  <a:pt x="1558073" y="91603"/>
                </a:cubicBezTo>
                <a:cubicBezTo>
                  <a:pt x="1560969" y="90007"/>
                  <a:pt x="1563170" y="87923"/>
                  <a:pt x="1564670" y="85350"/>
                </a:cubicBezTo>
                <a:cubicBezTo>
                  <a:pt x="1566197" y="82743"/>
                  <a:pt x="1566967" y="79957"/>
                  <a:pt x="1566967" y="76993"/>
                </a:cubicBezTo>
                <a:lnTo>
                  <a:pt x="1566967" y="67321"/>
                </a:lnTo>
                <a:cubicBezTo>
                  <a:pt x="1566444" y="67844"/>
                  <a:pt x="1565433" y="68333"/>
                  <a:pt x="1563934" y="68786"/>
                </a:cubicBezTo>
                <a:cubicBezTo>
                  <a:pt x="1562469" y="69213"/>
                  <a:pt x="1560790" y="69584"/>
                  <a:pt x="1558905" y="69914"/>
                </a:cubicBezTo>
                <a:cubicBezTo>
                  <a:pt x="1557014" y="70203"/>
                  <a:pt x="1555177" y="70478"/>
                  <a:pt x="1553382" y="70740"/>
                </a:cubicBezTo>
                <a:cubicBezTo>
                  <a:pt x="1551593" y="70967"/>
                  <a:pt x="1550094" y="71166"/>
                  <a:pt x="1548890" y="71325"/>
                </a:cubicBezTo>
                <a:cubicBezTo>
                  <a:pt x="1546056" y="71689"/>
                  <a:pt x="1543463" y="72287"/>
                  <a:pt x="1541117" y="73134"/>
                </a:cubicBezTo>
                <a:cubicBezTo>
                  <a:pt x="1538806" y="73980"/>
                  <a:pt x="1536949" y="75204"/>
                  <a:pt x="1535553" y="76800"/>
                </a:cubicBezTo>
                <a:cubicBezTo>
                  <a:pt x="1534184" y="78361"/>
                  <a:pt x="1533496" y="80446"/>
                  <a:pt x="1533496" y="83052"/>
                </a:cubicBezTo>
                <a:cubicBezTo>
                  <a:pt x="1533496" y="86671"/>
                  <a:pt x="1534837" y="89402"/>
                  <a:pt x="1537506" y="91259"/>
                </a:cubicBezTo>
                <a:cubicBezTo>
                  <a:pt x="1540175" y="93082"/>
                  <a:pt x="1543580" y="93996"/>
                  <a:pt x="1547714" y="93996"/>
                </a:cubicBezTo>
                <a:close/>
                <a:moveTo>
                  <a:pt x="1652042" y="59507"/>
                </a:moveTo>
                <a:lnTo>
                  <a:pt x="1652042" y="104060"/>
                </a:lnTo>
                <a:lnTo>
                  <a:pt x="1637439" y="104060"/>
                </a:lnTo>
                <a:lnTo>
                  <a:pt x="1637439" y="29021"/>
                </a:lnTo>
                <a:lnTo>
                  <a:pt x="1651458" y="29021"/>
                </a:lnTo>
                <a:lnTo>
                  <a:pt x="1651458" y="41231"/>
                </a:lnTo>
                <a:lnTo>
                  <a:pt x="1652386" y="41231"/>
                </a:lnTo>
                <a:cubicBezTo>
                  <a:pt x="1654113" y="37262"/>
                  <a:pt x="1656816" y="34070"/>
                  <a:pt x="1660496" y="31655"/>
                </a:cubicBezTo>
                <a:cubicBezTo>
                  <a:pt x="1664211" y="29248"/>
                  <a:pt x="1668888" y="28044"/>
                  <a:pt x="1674528" y="28044"/>
                </a:cubicBezTo>
                <a:cubicBezTo>
                  <a:pt x="1679619" y="28044"/>
                  <a:pt x="1684090" y="29117"/>
                  <a:pt x="1687942" y="31270"/>
                </a:cubicBezTo>
                <a:cubicBezTo>
                  <a:pt x="1691794" y="33382"/>
                  <a:pt x="1694752" y="36546"/>
                  <a:pt x="1696884" y="40742"/>
                </a:cubicBezTo>
                <a:cubicBezTo>
                  <a:pt x="1699016" y="44945"/>
                  <a:pt x="1700048" y="50138"/>
                  <a:pt x="1700048" y="56329"/>
                </a:cubicBezTo>
                <a:lnTo>
                  <a:pt x="1700048" y="104060"/>
                </a:lnTo>
                <a:lnTo>
                  <a:pt x="1685465" y="104060"/>
                </a:lnTo>
                <a:lnTo>
                  <a:pt x="1685465" y="58090"/>
                </a:lnTo>
                <a:cubicBezTo>
                  <a:pt x="1685465" y="52649"/>
                  <a:pt x="1684021" y="48398"/>
                  <a:pt x="1681201" y="45337"/>
                </a:cubicBezTo>
                <a:cubicBezTo>
                  <a:pt x="1678380" y="42242"/>
                  <a:pt x="1674460" y="40694"/>
                  <a:pt x="1669507" y="40694"/>
                </a:cubicBezTo>
                <a:cubicBezTo>
                  <a:pt x="1666136" y="40694"/>
                  <a:pt x="1663110" y="41430"/>
                  <a:pt x="1660496" y="42895"/>
                </a:cubicBezTo>
                <a:cubicBezTo>
                  <a:pt x="1657889" y="44360"/>
                  <a:pt x="1655818" y="46513"/>
                  <a:pt x="1654291" y="49340"/>
                </a:cubicBezTo>
                <a:cubicBezTo>
                  <a:pt x="1652792" y="52147"/>
                  <a:pt x="1652042" y="55531"/>
                  <a:pt x="1652042" y="59507"/>
                </a:cubicBezTo>
                <a:close/>
                <a:moveTo>
                  <a:pt x="1751294" y="105573"/>
                </a:moveTo>
                <a:cubicBezTo>
                  <a:pt x="1744209" y="105573"/>
                  <a:pt x="1738087" y="103964"/>
                  <a:pt x="1732859" y="100738"/>
                </a:cubicBezTo>
                <a:cubicBezTo>
                  <a:pt x="1727631" y="97511"/>
                  <a:pt x="1723504" y="93006"/>
                  <a:pt x="1720615" y="87207"/>
                </a:cubicBezTo>
                <a:cubicBezTo>
                  <a:pt x="1717726" y="81408"/>
                  <a:pt x="1716282" y="74633"/>
                  <a:pt x="1716282" y="66881"/>
                </a:cubicBezTo>
                <a:cubicBezTo>
                  <a:pt x="1716282" y="59101"/>
                  <a:pt x="1717726" y="52291"/>
                  <a:pt x="1720615" y="46458"/>
                </a:cubicBezTo>
                <a:cubicBezTo>
                  <a:pt x="1723504" y="40632"/>
                  <a:pt x="1727631" y="36106"/>
                  <a:pt x="1732859" y="32880"/>
                </a:cubicBezTo>
                <a:cubicBezTo>
                  <a:pt x="1738087" y="29654"/>
                  <a:pt x="1744209" y="28044"/>
                  <a:pt x="1751294" y="28044"/>
                </a:cubicBezTo>
                <a:cubicBezTo>
                  <a:pt x="1758310" y="28044"/>
                  <a:pt x="1764432" y="29654"/>
                  <a:pt x="1769660" y="32880"/>
                </a:cubicBezTo>
                <a:cubicBezTo>
                  <a:pt x="1774956" y="36106"/>
                  <a:pt x="1779015" y="40632"/>
                  <a:pt x="1781904" y="46458"/>
                </a:cubicBezTo>
                <a:cubicBezTo>
                  <a:pt x="1784793" y="52291"/>
                  <a:pt x="1786237" y="59101"/>
                  <a:pt x="1786237" y="66881"/>
                </a:cubicBezTo>
                <a:cubicBezTo>
                  <a:pt x="1786237" y="74633"/>
                  <a:pt x="1784793" y="81408"/>
                  <a:pt x="1781904" y="87207"/>
                </a:cubicBezTo>
                <a:cubicBezTo>
                  <a:pt x="1779015" y="93006"/>
                  <a:pt x="1774956" y="97511"/>
                  <a:pt x="1769660" y="100738"/>
                </a:cubicBezTo>
                <a:cubicBezTo>
                  <a:pt x="1764432" y="103964"/>
                  <a:pt x="1758310" y="105573"/>
                  <a:pt x="1751294" y="105573"/>
                </a:cubicBezTo>
                <a:close/>
                <a:moveTo>
                  <a:pt x="1751294" y="93315"/>
                </a:moveTo>
                <a:cubicBezTo>
                  <a:pt x="1755903" y="93315"/>
                  <a:pt x="1759686" y="92105"/>
                  <a:pt x="1762644" y="89697"/>
                </a:cubicBezTo>
                <a:cubicBezTo>
                  <a:pt x="1765670" y="87290"/>
                  <a:pt x="1767872" y="84077"/>
                  <a:pt x="1769316" y="80074"/>
                </a:cubicBezTo>
                <a:cubicBezTo>
                  <a:pt x="1770761" y="76064"/>
                  <a:pt x="1771517" y="71655"/>
                  <a:pt x="1771517" y="66833"/>
                </a:cubicBezTo>
                <a:cubicBezTo>
                  <a:pt x="1771517" y="62045"/>
                  <a:pt x="1770761" y="57650"/>
                  <a:pt x="1769316" y="53639"/>
                </a:cubicBezTo>
                <a:cubicBezTo>
                  <a:pt x="1767872" y="49602"/>
                  <a:pt x="1765670" y="46362"/>
                  <a:pt x="1762644" y="43920"/>
                </a:cubicBezTo>
                <a:cubicBezTo>
                  <a:pt x="1759686" y="41478"/>
                  <a:pt x="1755903" y="40254"/>
                  <a:pt x="1751294" y="40254"/>
                </a:cubicBezTo>
                <a:cubicBezTo>
                  <a:pt x="1746754" y="40254"/>
                  <a:pt x="1742902" y="41478"/>
                  <a:pt x="1739876" y="43920"/>
                </a:cubicBezTo>
                <a:cubicBezTo>
                  <a:pt x="1736918" y="46362"/>
                  <a:pt x="1734648" y="49602"/>
                  <a:pt x="1733203" y="53639"/>
                </a:cubicBezTo>
                <a:cubicBezTo>
                  <a:pt x="1731759" y="57650"/>
                  <a:pt x="1731071" y="62045"/>
                  <a:pt x="1731071" y="66833"/>
                </a:cubicBezTo>
                <a:cubicBezTo>
                  <a:pt x="1731071" y="71655"/>
                  <a:pt x="1731759" y="76064"/>
                  <a:pt x="1733203" y="80074"/>
                </a:cubicBezTo>
                <a:cubicBezTo>
                  <a:pt x="1734648" y="84077"/>
                  <a:pt x="1736918" y="87290"/>
                  <a:pt x="1739876" y="89697"/>
                </a:cubicBezTo>
                <a:cubicBezTo>
                  <a:pt x="1742902" y="92105"/>
                  <a:pt x="1746754" y="93315"/>
                  <a:pt x="1751294" y="93315"/>
                </a:cubicBezTo>
                <a:close/>
                <a:moveTo>
                  <a:pt x="1802540" y="104060"/>
                </a:moveTo>
                <a:lnTo>
                  <a:pt x="1802540" y="29021"/>
                </a:lnTo>
                <a:lnTo>
                  <a:pt x="1817191" y="29021"/>
                </a:lnTo>
                <a:lnTo>
                  <a:pt x="1817191" y="104060"/>
                </a:lnTo>
                <a:lnTo>
                  <a:pt x="1802540" y="104060"/>
                </a:lnTo>
                <a:close/>
                <a:moveTo>
                  <a:pt x="1809900" y="17444"/>
                </a:moveTo>
                <a:cubicBezTo>
                  <a:pt x="1807355" y="17444"/>
                  <a:pt x="1805223" y="16598"/>
                  <a:pt x="1803365" y="14899"/>
                </a:cubicBezTo>
                <a:cubicBezTo>
                  <a:pt x="1801577" y="13172"/>
                  <a:pt x="1800682" y="11123"/>
                  <a:pt x="1800682" y="8743"/>
                </a:cubicBezTo>
                <a:cubicBezTo>
                  <a:pt x="1800682" y="6335"/>
                  <a:pt x="1801577" y="4285"/>
                  <a:pt x="1803365" y="2593"/>
                </a:cubicBezTo>
                <a:cubicBezTo>
                  <a:pt x="1805223" y="867"/>
                  <a:pt x="1807355" y="0"/>
                  <a:pt x="1809900" y="0"/>
                </a:cubicBezTo>
                <a:cubicBezTo>
                  <a:pt x="1812445" y="0"/>
                  <a:pt x="1814646" y="867"/>
                  <a:pt x="1816435" y="2593"/>
                </a:cubicBezTo>
                <a:cubicBezTo>
                  <a:pt x="1818223" y="4285"/>
                  <a:pt x="1819186" y="6335"/>
                  <a:pt x="1819186" y="8743"/>
                </a:cubicBezTo>
                <a:cubicBezTo>
                  <a:pt x="1819186" y="11123"/>
                  <a:pt x="1818223" y="13172"/>
                  <a:pt x="1816435" y="14899"/>
                </a:cubicBezTo>
                <a:cubicBezTo>
                  <a:pt x="1814646" y="16598"/>
                  <a:pt x="1812445" y="17444"/>
                  <a:pt x="1809900" y="17444"/>
                </a:cubicBezTo>
                <a:close/>
              </a:path>
            </a:pathLst>
          </a:custGeom>
          <a:solidFill>
            <a:srgbClr val="000000">
              <a:alpha val="80000"/>
            </a:srgbClr>
          </a:solidFill>
          <a:ln w="6876" cap="flat">
            <a:noFill/>
            <a:prstDash val="solid"/>
            <a:miter/>
          </a:ln>
        </p:spPr>
        <p:txBody>
          <a:bodyPr rtlCol="0" anchor="ctr"/>
          <a:lstStyle/>
          <a:p>
            <a:endParaRPr lang="en-AS"/>
          </a:p>
        </p:txBody>
      </p:sp>
      <p:sp>
        <p:nvSpPr>
          <p:cNvPr id="97" name="Freeform: Shape 96">
            <a:extLst>
              <a:ext uri="{FF2B5EF4-FFF2-40B4-BE49-F238E27FC236}">
                <a16:creationId xmlns:a16="http://schemas.microsoft.com/office/drawing/2014/main" id="{923EF7E5-23C5-CC26-B93B-3BF4509D0A1C}"/>
              </a:ext>
            </a:extLst>
          </p:cNvPr>
          <p:cNvSpPr/>
          <p:nvPr/>
        </p:nvSpPr>
        <p:spPr>
          <a:xfrm>
            <a:off x="1597372" y="5619845"/>
            <a:ext cx="9086677" cy="13757"/>
          </a:xfrm>
          <a:custGeom>
            <a:avLst/>
            <a:gdLst>
              <a:gd name="connsiteX0" fmla="*/ 9086678 w 9086677"/>
              <a:gd name="connsiteY0" fmla="*/ 0 h 13757"/>
              <a:gd name="connsiteX1" fmla="*/ 0 w 9086677"/>
              <a:gd name="connsiteY1" fmla="*/ 0 h 13757"/>
              <a:gd name="connsiteX2" fmla="*/ 0 w 9086677"/>
              <a:gd name="connsiteY2" fmla="*/ 13757 h 13757"/>
              <a:gd name="connsiteX3" fmla="*/ 9086678 w 9086677"/>
              <a:gd name="connsiteY3" fmla="*/ 13757 h 13757"/>
              <a:gd name="connsiteX4" fmla="*/ 9086678 w 9086677"/>
              <a:gd name="connsiteY4" fmla="*/ 0 h 1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6677" h="13757">
                <a:moveTo>
                  <a:pt x="9086678" y="0"/>
                </a:moveTo>
                <a:lnTo>
                  <a:pt x="0" y="0"/>
                </a:lnTo>
                <a:lnTo>
                  <a:pt x="0" y="13757"/>
                </a:lnTo>
                <a:lnTo>
                  <a:pt x="9086678" y="13757"/>
                </a:lnTo>
                <a:lnTo>
                  <a:pt x="9086678" y="0"/>
                </a:lnTo>
                <a:close/>
              </a:path>
            </a:pathLst>
          </a:custGeom>
          <a:solidFill>
            <a:srgbClr val="000000">
              <a:alpha val="30000"/>
            </a:srgbClr>
          </a:solidFill>
          <a:ln w="6876" cap="flat">
            <a:noFill/>
            <a:prstDash val="solid"/>
            <a:miter/>
          </a:ln>
        </p:spPr>
        <p:txBody>
          <a:bodyPr rtlCol="0" anchor="ctr"/>
          <a:lstStyle/>
          <a:p>
            <a:endParaRPr lang="en-AS"/>
          </a:p>
        </p:txBody>
      </p:sp>
      <p:sp>
        <p:nvSpPr>
          <p:cNvPr id="98" name="Freeform: Shape 97">
            <a:extLst>
              <a:ext uri="{FF2B5EF4-FFF2-40B4-BE49-F238E27FC236}">
                <a16:creationId xmlns:a16="http://schemas.microsoft.com/office/drawing/2014/main" id="{6A441FE5-7E59-65BD-C2BF-F9B322877FB6}"/>
              </a:ext>
            </a:extLst>
          </p:cNvPr>
          <p:cNvSpPr/>
          <p:nvPr/>
        </p:nvSpPr>
        <p:spPr>
          <a:xfrm>
            <a:off x="1818377" y="5318946"/>
            <a:ext cx="417930" cy="103076"/>
          </a:xfrm>
          <a:custGeom>
            <a:avLst/>
            <a:gdLst>
              <a:gd name="connsiteX0" fmla="*/ 86325 w 417930"/>
              <a:gd name="connsiteY0" fmla="*/ 33905 h 103076"/>
              <a:gd name="connsiteX1" fmla="*/ 71082 w 417930"/>
              <a:gd name="connsiteY1" fmla="*/ 33905 h 103076"/>
              <a:gd name="connsiteX2" fmla="*/ 67809 w 417930"/>
              <a:gd name="connsiteY2" fmla="*/ 25307 h 103076"/>
              <a:gd name="connsiteX3" fmla="*/ 61946 w 417930"/>
              <a:gd name="connsiteY3" fmla="*/ 18999 h 103076"/>
              <a:gd name="connsiteX4" fmla="*/ 54179 w 417930"/>
              <a:gd name="connsiteY4" fmla="*/ 15092 h 103076"/>
              <a:gd name="connsiteX5" fmla="*/ 45141 w 417930"/>
              <a:gd name="connsiteY5" fmla="*/ 13778 h 103076"/>
              <a:gd name="connsiteX6" fmla="*/ 29654 w 417930"/>
              <a:gd name="connsiteY6" fmla="*/ 18125 h 103076"/>
              <a:gd name="connsiteX7" fmla="*/ 18906 w 417930"/>
              <a:gd name="connsiteY7" fmla="*/ 30872 h 103076"/>
              <a:gd name="connsiteX8" fmla="*/ 14998 w 417930"/>
              <a:gd name="connsiteY8" fmla="*/ 51390 h 103076"/>
              <a:gd name="connsiteX9" fmla="*/ 18906 w 417930"/>
              <a:gd name="connsiteY9" fmla="*/ 72006 h 103076"/>
              <a:gd name="connsiteX10" fmla="*/ 29703 w 417930"/>
              <a:gd name="connsiteY10" fmla="*/ 84710 h 103076"/>
              <a:gd name="connsiteX11" fmla="*/ 45092 w 417930"/>
              <a:gd name="connsiteY11" fmla="*/ 89010 h 103076"/>
              <a:gd name="connsiteX12" fmla="*/ 54081 w 417930"/>
              <a:gd name="connsiteY12" fmla="*/ 87737 h 103076"/>
              <a:gd name="connsiteX13" fmla="*/ 61849 w 417930"/>
              <a:gd name="connsiteY13" fmla="*/ 83878 h 103076"/>
              <a:gd name="connsiteX14" fmla="*/ 67711 w 417930"/>
              <a:gd name="connsiteY14" fmla="*/ 77674 h 103076"/>
              <a:gd name="connsiteX15" fmla="*/ 71082 w 417930"/>
              <a:gd name="connsiteY15" fmla="*/ 69172 h 103076"/>
              <a:gd name="connsiteX16" fmla="*/ 86325 w 417930"/>
              <a:gd name="connsiteY16" fmla="*/ 69227 h 103076"/>
              <a:gd name="connsiteX17" fmla="*/ 81586 w 417930"/>
              <a:gd name="connsiteY17" fmla="*/ 82805 h 103076"/>
              <a:gd name="connsiteX18" fmla="*/ 72645 w 417930"/>
              <a:gd name="connsiteY18" fmla="*/ 93453 h 103076"/>
              <a:gd name="connsiteX19" fmla="*/ 60237 w 417930"/>
              <a:gd name="connsiteY19" fmla="*/ 100346 h 103076"/>
              <a:gd name="connsiteX20" fmla="*/ 44995 w 417930"/>
              <a:gd name="connsiteY20" fmla="*/ 102787 h 103076"/>
              <a:gd name="connsiteX21" fmla="*/ 21838 w 417930"/>
              <a:gd name="connsiteY21" fmla="*/ 96631 h 103076"/>
              <a:gd name="connsiteX22" fmla="*/ 5813 w 417930"/>
              <a:gd name="connsiteY22" fmla="*/ 78898 h 103076"/>
              <a:gd name="connsiteX23" fmla="*/ 0 w 417930"/>
              <a:gd name="connsiteY23" fmla="*/ 51390 h 103076"/>
              <a:gd name="connsiteX24" fmla="*/ 5862 w 417930"/>
              <a:gd name="connsiteY24" fmla="*/ 23890 h 103076"/>
              <a:gd name="connsiteX25" fmla="*/ 21886 w 417930"/>
              <a:gd name="connsiteY25" fmla="*/ 6205 h 103076"/>
              <a:gd name="connsiteX26" fmla="*/ 44995 w 417930"/>
              <a:gd name="connsiteY26" fmla="*/ 0 h 103076"/>
              <a:gd name="connsiteX27" fmla="*/ 59845 w 417930"/>
              <a:gd name="connsiteY27" fmla="*/ 2291 h 103076"/>
              <a:gd name="connsiteX28" fmla="*/ 72303 w 417930"/>
              <a:gd name="connsiteY28" fmla="*/ 8935 h 103076"/>
              <a:gd name="connsiteX29" fmla="*/ 81440 w 417930"/>
              <a:gd name="connsiteY29" fmla="*/ 19591 h 103076"/>
              <a:gd name="connsiteX30" fmla="*/ 86325 w 417930"/>
              <a:gd name="connsiteY30" fmla="*/ 33905 h 103076"/>
              <a:gd name="connsiteX31" fmla="*/ 99454 w 417930"/>
              <a:gd name="connsiteY31" fmla="*/ 14363 h 103076"/>
              <a:gd name="connsiteX32" fmla="*/ 99454 w 417930"/>
              <a:gd name="connsiteY32" fmla="*/ 1369 h 103076"/>
              <a:gd name="connsiteX33" fmla="*/ 176889 w 417930"/>
              <a:gd name="connsiteY33" fmla="*/ 1369 h 103076"/>
              <a:gd name="connsiteX34" fmla="*/ 176889 w 417930"/>
              <a:gd name="connsiteY34" fmla="*/ 14363 h 103076"/>
              <a:gd name="connsiteX35" fmla="*/ 145667 w 417930"/>
              <a:gd name="connsiteY35" fmla="*/ 14363 h 103076"/>
              <a:gd name="connsiteX36" fmla="*/ 145667 w 417930"/>
              <a:gd name="connsiteY36" fmla="*/ 101419 h 103076"/>
              <a:gd name="connsiteX37" fmla="*/ 130623 w 417930"/>
              <a:gd name="connsiteY37" fmla="*/ 101419 h 103076"/>
              <a:gd name="connsiteX38" fmla="*/ 130623 w 417930"/>
              <a:gd name="connsiteY38" fmla="*/ 14363 h 103076"/>
              <a:gd name="connsiteX39" fmla="*/ 99454 w 417930"/>
              <a:gd name="connsiteY39" fmla="*/ 14363 h 103076"/>
              <a:gd name="connsiteX40" fmla="*/ 230590 w 417930"/>
              <a:gd name="connsiteY40" fmla="*/ 1369 h 103076"/>
              <a:gd name="connsiteX41" fmla="*/ 230590 w 417930"/>
              <a:gd name="connsiteY41" fmla="*/ 101419 h 103076"/>
              <a:gd name="connsiteX42" fmla="*/ 215444 w 417930"/>
              <a:gd name="connsiteY42" fmla="*/ 101419 h 103076"/>
              <a:gd name="connsiteX43" fmla="*/ 215444 w 417930"/>
              <a:gd name="connsiteY43" fmla="*/ 16509 h 103076"/>
              <a:gd name="connsiteX44" fmla="*/ 214859 w 417930"/>
              <a:gd name="connsiteY44" fmla="*/ 16509 h 103076"/>
              <a:gd name="connsiteX45" fmla="*/ 190921 w 417930"/>
              <a:gd name="connsiteY45" fmla="*/ 32144 h 103076"/>
              <a:gd name="connsiteX46" fmla="*/ 190921 w 417930"/>
              <a:gd name="connsiteY46" fmla="*/ 17685 h 103076"/>
              <a:gd name="connsiteX47" fmla="*/ 215884 w 417930"/>
              <a:gd name="connsiteY47" fmla="*/ 1369 h 103076"/>
              <a:gd name="connsiteX48" fmla="*/ 230590 w 417930"/>
              <a:gd name="connsiteY48" fmla="*/ 1369 h 103076"/>
              <a:gd name="connsiteX49" fmla="*/ 292491 w 417930"/>
              <a:gd name="connsiteY49" fmla="*/ 103077 h 103076"/>
              <a:gd name="connsiteX50" fmla="*/ 272701 w 417930"/>
              <a:gd name="connsiteY50" fmla="*/ 96975 h 103076"/>
              <a:gd name="connsiteX51" fmla="*/ 260148 w 417930"/>
              <a:gd name="connsiteY51" fmla="*/ 79338 h 103076"/>
              <a:gd name="connsiteX52" fmla="*/ 255801 w 417930"/>
              <a:gd name="connsiteY52" fmla="*/ 51439 h 103076"/>
              <a:gd name="connsiteX53" fmla="*/ 260148 w 417930"/>
              <a:gd name="connsiteY53" fmla="*/ 23642 h 103076"/>
              <a:gd name="connsiteX54" fmla="*/ 272750 w 417930"/>
              <a:gd name="connsiteY54" fmla="*/ 6053 h 103076"/>
              <a:gd name="connsiteX55" fmla="*/ 292491 w 417930"/>
              <a:gd name="connsiteY55" fmla="*/ 0 h 103076"/>
              <a:gd name="connsiteX56" fmla="*/ 312178 w 417930"/>
              <a:gd name="connsiteY56" fmla="*/ 6102 h 103076"/>
              <a:gd name="connsiteX57" fmla="*/ 324731 w 417930"/>
              <a:gd name="connsiteY57" fmla="*/ 23690 h 103076"/>
              <a:gd name="connsiteX58" fmla="*/ 329127 w 417930"/>
              <a:gd name="connsiteY58" fmla="*/ 51439 h 103076"/>
              <a:gd name="connsiteX59" fmla="*/ 324780 w 417930"/>
              <a:gd name="connsiteY59" fmla="*/ 79386 h 103076"/>
              <a:gd name="connsiteX60" fmla="*/ 312226 w 417930"/>
              <a:gd name="connsiteY60" fmla="*/ 97023 h 103076"/>
              <a:gd name="connsiteX61" fmla="*/ 292491 w 417930"/>
              <a:gd name="connsiteY61" fmla="*/ 103077 h 103076"/>
              <a:gd name="connsiteX62" fmla="*/ 292491 w 417930"/>
              <a:gd name="connsiteY62" fmla="*/ 90034 h 103076"/>
              <a:gd name="connsiteX63" fmla="*/ 308367 w 417930"/>
              <a:gd name="connsiteY63" fmla="*/ 80116 h 103076"/>
              <a:gd name="connsiteX64" fmla="*/ 314131 w 417930"/>
              <a:gd name="connsiteY64" fmla="*/ 51439 h 103076"/>
              <a:gd name="connsiteX65" fmla="*/ 311490 w 417930"/>
              <a:gd name="connsiteY65" fmla="*/ 30383 h 103076"/>
              <a:gd name="connsiteX66" fmla="*/ 304020 w 417930"/>
              <a:gd name="connsiteY66" fmla="*/ 17293 h 103076"/>
              <a:gd name="connsiteX67" fmla="*/ 292491 w 417930"/>
              <a:gd name="connsiteY67" fmla="*/ 12795 h 103076"/>
              <a:gd name="connsiteX68" fmla="*/ 276609 w 417930"/>
              <a:gd name="connsiteY68" fmla="*/ 22762 h 103076"/>
              <a:gd name="connsiteX69" fmla="*/ 270796 w 417930"/>
              <a:gd name="connsiteY69" fmla="*/ 51439 h 103076"/>
              <a:gd name="connsiteX70" fmla="*/ 273389 w 417930"/>
              <a:gd name="connsiteY70" fmla="*/ 72597 h 103076"/>
              <a:gd name="connsiteX71" fmla="*/ 280860 w 417930"/>
              <a:gd name="connsiteY71" fmla="*/ 85639 h 103076"/>
              <a:gd name="connsiteX72" fmla="*/ 292491 w 417930"/>
              <a:gd name="connsiteY72" fmla="*/ 90034 h 103076"/>
              <a:gd name="connsiteX73" fmla="*/ 381295 w 417930"/>
              <a:gd name="connsiteY73" fmla="*/ 103077 h 103076"/>
              <a:gd name="connsiteX74" fmla="*/ 361505 w 417930"/>
              <a:gd name="connsiteY74" fmla="*/ 96975 h 103076"/>
              <a:gd name="connsiteX75" fmla="*/ 348951 w 417930"/>
              <a:gd name="connsiteY75" fmla="*/ 79338 h 103076"/>
              <a:gd name="connsiteX76" fmla="*/ 344604 w 417930"/>
              <a:gd name="connsiteY76" fmla="*/ 51439 h 103076"/>
              <a:gd name="connsiteX77" fmla="*/ 348951 w 417930"/>
              <a:gd name="connsiteY77" fmla="*/ 23642 h 103076"/>
              <a:gd name="connsiteX78" fmla="*/ 361553 w 417930"/>
              <a:gd name="connsiteY78" fmla="*/ 6053 h 103076"/>
              <a:gd name="connsiteX79" fmla="*/ 381295 w 417930"/>
              <a:gd name="connsiteY79" fmla="*/ 0 h 103076"/>
              <a:gd name="connsiteX80" fmla="*/ 400981 w 417930"/>
              <a:gd name="connsiteY80" fmla="*/ 6102 h 103076"/>
              <a:gd name="connsiteX81" fmla="*/ 413535 w 417930"/>
              <a:gd name="connsiteY81" fmla="*/ 23690 h 103076"/>
              <a:gd name="connsiteX82" fmla="*/ 417930 w 417930"/>
              <a:gd name="connsiteY82" fmla="*/ 51439 h 103076"/>
              <a:gd name="connsiteX83" fmla="*/ 413583 w 417930"/>
              <a:gd name="connsiteY83" fmla="*/ 79386 h 103076"/>
              <a:gd name="connsiteX84" fmla="*/ 401029 w 417930"/>
              <a:gd name="connsiteY84" fmla="*/ 97023 h 103076"/>
              <a:gd name="connsiteX85" fmla="*/ 381295 w 417930"/>
              <a:gd name="connsiteY85" fmla="*/ 103077 h 103076"/>
              <a:gd name="connsiteX86" fmla="*/ 381295 w 417930"/>
              <a:gd name="connsiteY86" fmla="*/ 90034 h 103076"/>
              <a:gd name="connsiteX87" fmla="*/ 397170 w 417930"/>
              <a:gd name="connsiteY87" fmla="*/ 80116 h 103076"/>
              <a:gd name="connsiteX88" fmla="*/ 402935 w 417930"/>
              <a:gd name="connsiteY88" fmla="*/ 51439 h 103076"/>
              <a:gd name="connsiteX89" fmla="*/ 400300 w 417930"/>
              <a:gd name="connsiteY89" fmla="*/ 30383 h 103076"/>
              <a:gd name="connsiteX90" fmla="*/ 392823 w 417930"/>
              <a:gd name="connsiteY90" fmla="*/ 17293 h 103076"/>
              <a:gd name="connsiteX91" fmla="*/ 381295 w 417930"/>
              <a:gd name="connsiteY91" fmla="*/ 12795 h 103076"/>
              <a:gd name="connsiteX92" fmla="*/ 365412 w 417930"/>
              <a:gd name="connsiteY92" fmla="*/ 22762 h 103076"/>
              <a:gd name="connsiteX93" fmla="*/ 359599 w 417930"/>
              <a:gd name="connsiteY93" fmla="*/ 51439 h 103076"/>
              <a:gd name="connsiteX94" fmla="*/ 362192 w 417930"/>
              <a:gd name="connsiteY94" fmla="*/ 72597 h 103076"/>
              <a:gd name="connsiteX95" fmla="*/ 369663 w 417930"/>
              <a:gd name="connsiteY95" fmla="*/ 85639 h 103076"/>
              <a:gd name="connsiteX96" fmla="*/ 381295 w 417930"/>
              <a:gd name="connsiteY96" fmla="*/ 90034 h 10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17930" h="103076">
                <a:moveTo>
                  <a:pt x="86325" y="33905"/>
                </a:moveTo>
                <a:lnTo>
                  <a:pt x="71082" y="33905"/>
                </a:lnTo>
                <a:cubicBezTo>
                  <a:pt x="70496" y="30644"/>
                  <a:pt x="69405" y="27783"/>
                  <a:pt x="67809" y="25307"/>
                </a:cubicBezTo>
                <a:cubicBezTo>
                  <a:pt x="66213" y="22830"/>
                  <a:pt x="64259" y="20725"/>
                  <a:pt x="61946" y="18999"/>
                </a:cubicBezTo>
                <a:cubicBezTo>
                  <a:pt x="59634" y="17279"/>
                  <a:pt x="57045" y="15972"/>
                  <a:pt x="54179" y="15092"/>
                </a:cubicBezTo>
                <a:cubicBezTo>
                  <a:pt x="51346" y="14212"/>
                  <a:pt x="48333" y="13778"/>
                  <a:pt x="45141" y="13778"/>
                </a:cubicBezTo>
                <a:cubicBezTo>
                  <a:pt x="39376" y="13778"/>
                  <a:pt x="34214" y="15223"/>
                  <a:pt x="29654" y="18125"/>
                </a:cubicBezTo>
                <a:cubicBezTo>
                  <a:pt x="25127" y="21021"/>
                  <a:pt x="21545" y="25272"/>
                  <a:pt x="18906" y="30872"/>
                </a:cubicBezTo>
                <a:cubicBezTo>
                  <a:pt x="16301" y="36478"/>
                  <a:pt x="14998" y="43315"/>
                  <a:pt x="14998" y="51390"/>
                </a:cubicBezTo>
                <a:cubicBezTo>
                  <a:pt x="14998" y="59535"/>
                  <a:pt x="16301" y="66406"/>
                  <a:pt x="18906" y="72006"/>
                </a:cubicBezTo>
                <a:cubicBezTo>
                  <a:pt x="21545" y="77612"/>
                  <a:pt x="25143" y="81842"/>
                  <a:pt x="29703" y="84710"/>
                </a:cubicBezTo>
                <a:cubicBezTo>
                  <a:pt x="34262" y="87579"/>
                  <a:pt x="39393" y="89010"/>
                  <a:pt x="45092" y="89010"/>
                </a:cubicBezTo>
                <a:cubicBezTo>
                  <a:pt x="48251" y="89010"/>
                  <a:pt x="51247" y="88583"/>
                  <a:pt x="54081" y="87737"/>
                </a:cubicBezTo>
                <a:cubicBezTo>
                  <a:pt x="56947" y="86863"/>
                  <a:pt x="59537" y="85570"/>
                  <a:pt x="61849" y="83878"/>
                </a:cubicBezTo>
                <a:cubicBezTo>
                  <a:pt x="64161" y="82186"/>
                  <a:pt x="66115" y="80116"/>
                  <a:pt x="67711" y="77674"/>
                </a:cubicBezTo>
                <a:cubicBezTo>
                  <a:pt x="69340" y="75197"/>
                  <a:pt x="70463" y="72370"/>
                  <a:pt x="71082" y="69172"/>
                </a:cubicBezTo>
                <a:lnTo>
                  <a:pt x="86325" y="69227"/>
                </a:lnTo>
                <a:cubicBezTo>
                  <a:pt x="85510" y="74145"/>
                  <a:pt x="83931" y="78671"/>
                  <a:pt x="81586" y="82805"/>
                </a:cubicBezTo>
                <a:cubicBezTo>
                  <a:pt x="79274" y="86912"/>
                  <a:pt x="76293" y="90461"/>
                  <a:pt x="72645" y="93453"/>
                </a:cubicBezTo>
                <a:cubicBezTo>
                  <a:pt x="69031" y="96418"/>
                  <a:pt x="64894" y="98715"/>
                  <a:pt x="60237" y="100346"/>
                </a:cubicBezTo>
                <a:cubicBezTo>
                  <a:pt x="55579" y="101969"/>
                  <a:pt x="50498" y="102787"/>
                  <a:pt x="44995" y="102787"/>
                </a:cubicBezTo>
                <a:cubicBezTo>
                  <a:pt x="36331" y="102787"/>
                  <a:pt x="28612" y="100738"/>
                  <a:pt x="21838" y="96631"/>
                </a:cubicBezTo>
                <a:cubicBezTo>
                  <a:pt x="15063" y="92497"/>
                  <a:pt x="9722" y="86582"/>
                  <a:pt x="5813" y="78898"/>
                </a:cubicBezTo>
                <a:cubicBezTo>
                  <a:pt x="1938" y="71208"/>
                  <a:pt x="0" y="62045"/>
                  <a:pt x="0" y="51390"/>
                </a:cubicBezTo>
                <a:cubicBezTo>
                  <a:pt x="0" y="40708"/>
                  <a:pt x="1954" y="31539"/>
                  <a:pt x="5862" y="23890"/>
                </a:cubicBezTo>
                <a:cubicBezTo>
                  <a:pt x="9770" y="16199"/>
                  <a:pt x="15112" y="10305"/>
                  <a:pt x="21886" y="6205"/>
                </a:cubicBezTo>
                <a:cubicBezTo>
                  <a:pt x="28660" y="2064"/>
                  <a:pt x="36363" y="0"/>
                  <a:pt x="44995" y="0"/>
                </a:cubicBezTo>
                <a:cubicBezTo>
                  <a:pt x="50303" y="0"/>
                  <a:pt x="55253" y="764"/>
                  <a:pt x="59845" y="2291"/>
                </a:cubicBezTo>
                <a:cubicBezTo>
                  <a:pt x="64471" y="3790"/>
                  <a:pt x="68623" y="6005"/>
                  <a:pt x="72303" y="8935"/>
                </a:cubicBezTo>
                <a:cubicBezTo>
                  <a:pt x="75984" y="11838"/>
                  <a:pt x="79029" y="15388"/>
                  <a:pt x="81440" y="19591"/>
                </a:cubicBezTo>
                <a:cubicBezTo>
                  <a:pt x="83849" y="23759"/>
                  <a:pt x="85478" y="28526"/>
                  <a:pt x="86325" y="33905"/>
                </a:cubicBezTo>
                <a:close/>
                <a:moveTo>
                  <a:pt x="99454" y="14363"/>
                </a:moveTo>
                <a:lnTo>
                  <a:pt x="99454" y="1369"/>
                </a:lnTo>
                <a:lnTo>
                  <a:pt x="176889" y="1369"/>
                </a:lnTo>
                <a:lnTo>
                  <a:pt x="176889" y="14363"/>
                </a:lnTo>
                <a:lnTo>
                  <a:pt x="145667" y="14363"/>
                </a:lnTo>
                <a:lnTo>
                  <a:pt x="145667" y="101419"/>
                </a:lnTo>
                <a:lnTo>
                  <a:pt x="130623" y="101419"/>
                </a:lnTo>
                <a:lnTo>
                  <a:pt x="130623" y="14363"/>
                </a:lnTo>
                <a:lnTo>
                  <a:pt x="99454" y="14363"/>
                </a:lnTo>
                <a:close/>
                <a:moveTo>
                  <a:pt x="230590" y="1369"/>
                </a:moveTo>
                <a:lnTo>
                  <a:pt x="230590" y="101419"/>
                </a:lnTo>
                <a:lnTo>
                  <a:pt x="215444" y="101419"/>
                </a:lnTo>
                <a:lnTo>
                  <a:pt x="215444" y="16509"/>
                </a:lnTo>
                <a:lnTo>
                  <a:pt x="214859" y="16509"/>
                </a:lnTo>
                <a:lnTo>
                  <a:pt x="190921" y="32144"/>
                </a:lnTo>
                <a:lnTo>
                  <a:pt x="190921" y="17685"/>
                </a:lnTo>
                <a:lnTo>
                  <a:pt x="215884" y="1369"/>
                </a:lnTo>
                <a:lnTo>
                  <a:pt x="230590" y="1369"/>
                </a:lnTo>
                <a:close/>
                <a:moveTo>
                  <a:pt x="292491" y="103077"/>
                </a:moveTo>
                <a:cubicBezTo>
                  <a:pt x="284767" y="103049"/>
                  <a:pt x="278177" y="101013"/>
                  <a:pt x="272701" y="96975"/>
                </a:cubicBezTo>
                <a:cubicBezTo>
                  <a:pt x="267233" y="92938"/>
                  <a:pt x="263044" y="87056"/>
                  <a:pt x="260148" y="79338"/>
                </a:cubicBezTo>
                <a:cubicBezTo>
                  <a:pt x="257245" y="71621"/>
                  <a:pt x="255801" y="62320"/>
                  <a:pt x="255801" y="51439"/>
                </a:cubicBezTo>
                <a:cubicBezTo>
                  <a:pt x="255801" y="40598"/>
                  <a:pt x="257245" y="31332"/>
                  <a:pt x="260148" y="23642"/>
                </a:cubicBezTo>
                <a:cubicBezTo>
                  <a:pt x="263078" y="15958"/>
                  <a:pt x="267281" y="10091"/>
                  <a:pt x="272750" y="6053"/>
                </a:cubicBezTo>
                <a:cubicBezTo>
                  <a:pt x="278253" y="2016"/>
                  <a:pt x="284835" y="0"/>
                  <a:pt x="292491" y="0"/>
                </a:cubicBezTo>
                <a:cubicBezTo>
                  <a:pt x="300140" y="0"/>
                  <a:pt x="306703" y="2036"/>
                  <a:pt x="312178" y="6102"/>
                </a:cubicBezTo>
                <a:cubicBezTo>
                  <a:pt x="317646" y="10146"/>
                  <a:pt x="321836" y="16007"/>
                  <a:pt x="324731" y="23690"/>
                </a:cubicBezTo>
                <a:cubicBezTo>
                  <a:pt x="327662" y="31346"/>
                  <a:pt x="329127" y="40598"/>
                  <a:pt x="329127" y="51439"/>
                </a:cubicBezTo>
                <a:cubicBezTo>
                  <a:pt x="329127" y="62355"/>
                  <a:pt x="327682" y="71669"/>
                  <a:pt x="324780" y="79386"/>
                </a:cubicBezTo>
                <a:cubicBezTo>
                  <a:pt x="321884" y="87070"/>
                  <a:pt x="317695" y="92951"/>
                  <a:pt x="312226" y="97023"/>
                </a:cubicBezTo>
                <a:cubicBezTo>
                  <a:pt x="306751" y="101061"/>
                  <a:pt x="300175" y="103077"/>
                  <a:pt x="292491" y="103077"/>
                </a:cubicBezTo>
                <a:close/>
                <a:moveTo>
                  <a:pt x="292491" y="90034"/>
                </a:moveTo>
                <a:cubicBezTo>
                  <a:pt x="299260" y="90034"/>
                  <a:pt x="304556" y="86733"/>
                  <a:pt x="308367" y="80116"/>
                </a:cubicBezTo>
                <a:cubicBezTo>
                  <a:pt x="312212" y="73505"/>
                  <a:pt x="314131" y="63951"/>
                  <a:pt x="314131" y="51439"/>
                </a:cubicBezTo>
                <a:cubicBezTo>
                  <a:pt x="314131" y="43136"/>
                  <a:pt x="313251" y="36120"/>
                  <a:pt x="311490" y="30383"/>
                </a:cubicBezTo>
                <a:cubicBezTo>
                  <a:pt x="309764" y="24619"/>
                  <a:pt x="307273" y="20258"/>
                  <a:pt x="304020" y="17293"/>
                </a:cubicBezTo>
                <a:cubicBezTo>
                  <a:pt x="300794" y="14294"/>
                  <a:pt x="296949" y="12795"/>
                  <a:pt x="292491" y="12795"/>
                </a:cubicBezTo>
                <a:cubicBezTo>
                  <a:pt x="285743" y="12795"/>
                  <a:pt x="280454" y="16117"/>
                  <a:pt x="276609" y="22762"/>
                </a:cubicBezTo>
                <a:cubicBezTo>
                  <a:pt x="272770" y="29406"/>
                  <a:pt x="270830" y="38968"/>
                  <a:pt x="270796" y="51439"/>
                </a:cubicBezTo>
                <a:cubicBezTo>
                  <a:pt x="270796" y="59775"/>
                  <a:pt x="271663" y="66833"/>
                  <a:pt x="273389" y="72597"/>
                </a:cubicBezTo>
                <a:cubicBezTo>
                  <a:pt x="275143" y="78327"/>
                  <a:pt x="277633" y="82675"/>
                  <a:pt x="280860" y="85639"/>
                </a:cubicBezTo>
                <a:cubicBezTo>
                  <a:pt x="284086" y="88570"/>
                  <a:pt x="287958" y="90034"/>
                  <a:pt x="292491" y="90034"/>
                </a:cubicBezTo>
                <a:close/>
                <a:moveTo>
                  <a:pt x="381295" y="103077"/>
                </a:moveTo>
                <a:cubicBezTo>
                  <a:pt x="373577" y="103049"/>
                  <a:pt x="366980" y="101013"/>
                  <a:pt x="361505" y="96975"/>
                </a:cubicBezTo>
                <a:cubicBezTo>
                  <a:pt x="356036" y="92938"/>
                  <a:pt x="351847" y="87056"/>
                  <a:pt x="348951" y="79338"/>
                </a:cubicBezTo>
                <a:cubicBezTo>
                  <a:pt x="346055" y="71621"/>
                  <a:pt x="344604" y="62320"/>
                  <a:pt x="344604" y="51439"/>
                </a:cubicBezTo>
                <a:cubicBezTo>
                  <a:pt x="344604" y="40598"/>
                  <a:pt x="346055" y="31332"/>
                  <a:pt x="348951" y="23642"/>
                </a:cubicBezTo>
                <a:cubicBezTo>
                  <a:pt x="351881" y="15958"/>
                  <a:pt x="356084" y="10091"/>
                  <a:pt x="361553" y="6053"/>
                </a:cubicBezTo>
                <a:cubicBezTo>
                  <a:pt x="367063" y="2016"/>
                  <a:pt x="373639" y="0"/>
                  <a:pt x="381295" y="0"/>
                </a:cubicBezTo>
                <a:cubicBezTo>
                  <a:pt x="388944" y="0"/>
                  <a:pt x="395506" y="2036"/>
                  <a:pt x="400981" y="6102"/>
                </a:cubicBezTo>
                <a:cubicBezTo>
                  <a:pt x="406450" y="10146"/>
                  <a:pt x="410639" y="16007"/>
                  <a:pt x="413535" y="23690"/>
                </a:cubicBezTo>
                <a:cubicBezTo>
                  <a:pt x="416465" y="31346"/>
                  <a:pt x="417930" y="40598"/>
                  <a:pt x="417930" y="51439"/>
                </a:cubicBezTo>
                <a:cubicBezTo>
                  <a:pt x="417930" y="62355"/>
                  <a:pt x="416486" y="71669"/>
                  <a:pt x="413583" y="79386"/>
                </a:cubicBezTo>
                <a:cubicBezTo>
                  <a:pt x="410687" y="87070"/>
                  <a:pt x="406498" y="92951"/>
                  <a:pt x="401029" y="97023"/>
                </a:cubicBezTo>
                <a:cubicBezTo>
                  <a:pt x="395561" y="101061"/>
                  <a:pt x="388978" y="103077"/>
                  <a:pt x="381295" y="103077"/>
                </a:cubicBezTo>
                <a:close/>
                <a:moveTo>
                  <a:pt x="381295" y="90034"/>
                </a:moveTo>
                <a:cubicBezTo>
                  <a:pt x="388070" y="90034"/>
                  <a:pt x="393360" y="86733"/>
                  <a:pt x="397170" y="80116"/>
                </a:cubicBezTo>
                <a:cubicBezTo>
                  <a:pt x="401015" y="73505"/>
                  <a:pt x="402935" y="63951"/>
                  <a:pt x="402935" y="51439"/>
                </a:cubicBezTo>
                <a:cubicBezTo>
                  <a:pt x="402935" y="43136"/>
                  <a:pt x="402054" y="36120"/>
                  <a:pt x="400300" y="30383"/>
                </a:cubicBezTo>
                <a:cubicBezTo>
                  <a:pt x="398574" y="24619"/>
                  <a:pt x="396077" y="20258"/>
                  <a:pt x="392823" y="17293"/>
                </a:cubicBezTo>
                <a:cubicBezTo>
                  <a:pt x="389597" y="14294"/>
                  <a:pt x="385752" y="12795"/>
                  <a:pt x="381295" y="12795"/>
                </a:cubicBezTo>
                <a:cubicBezTo>
                  <a:pt x="374553" y="12795"/>
                  <a:pt x="369257" y="16117"/>
                  <a:pt x="365412" y="22762"/>
                </a:cubicBezTo>
                <a:cubicBezTo>
                  <a:pt x="361573" y="29406"/>
                  <a:pt x="359634" y="38968"/>
                  <a:pt x="359599" y="51439"/>
                </a:cubicBezTo>
                <a:cubicBezTo>
                  <a:pt x="359599" y="59775"/>
                  <a:pt x="360466" y="66833"/>
                  <a:pt x="362192" y="72597"/>
                </a:cubicBezTo>
                <a:cubicBezTo>
                  <a:pt x="363947" y="78327"/>
                  <a:pt x="366443" y="82675"/>
                  <a:pt x="369663" y="85639"/>
                </a:cubicBezTo>
                <a:cubicBezTo>
                  <a:pt x="372889" y="88570"/>
                  <a:pt x="376768" y="90034"/>
                  <a:pt x="381295" y="90034"/>
                </a:cubicBezTo>
                <a:close/>
              </a:path>
            </a:pathLst>
          </a:custGeom>
          <a:solidFill>
            <a:srgbClr val="000000">
              <a:alpha val="80000"/>
            </a:srgbClr>
          </a:solidFill>
          <a:ln w="6876" cap="flat">
            <a:noFill/>
            <a:prstDash val="solid"/>
            <a:miter/>
          </a:ln>
        </p:spPr>
        <p:txBody>
          <a:bodyPr rtlCol="0" anchor="ctr"/>
          <a:lstStyle/>
          <a:p>
            <a:endParaRPr lang="en-AS"/>
          </a:p>
        </p:txBody>
      </p:sp>
      <p:sp>
        <p:nvSpPr>
          <p:cNvPr id="99" name="Freeform: Shape 98">
            <a:extLst>
              <a:ext uri="{FF2B5EF4-FFF2-40B4-BE49-F238E27FC236}">
                <a16:creationId xmlns:a16="http://schemas.microsoft.com/office/drawing/2014/main" id="{CB7DA308-E206-A3B1-A90A-5A8EA8B3AA00}"/>
              </a:ext>
            </a:extLst>
          </p:cNvPr>
          <p:cNvSpPr/>
          <p:nvPr/>
        </p:nvSpPr>
        <p:spPr>
          <a:xfrm>
            <a:off x="2660795" y="5330062"/>
            <a:ext cx="809202" cy="105717"/>
          </a:xfrm>
          <a:custGeom>
            <a:avLst/>
            <a:gdLst>
              <a:gd name="connsiteX0" fmla="*/ 0 w 809202"/>
              <a:gd name="connsiteY0" fmla="*/ 104060 h 105717"/>
              <a:gd name="connsiteX1" fmla="*/ 0 w 809202"/>
              <a:gd name="connsiteY1" fmla="*/ 4010 h 105717"/>
              <a:gd name="connsiteX2" fmla="*/ 35666 w 809202"/>
              <a:gd name="connsiteY2" fmla="*/ 4010 h 105717"/>
              <a:gd name="connsiteX3" fmla="*/ 55008 w 809202"/>
              <a:gd name="connsiteY3" fmla="*/ 8254 h 105717"/>
              <a:gd name="connsiteX4" fmla="*/ 66489 w 809202"/>
              <a:gd name="connsiteY4" fmla="*/ 19886 h 105717"/>
              <a:gd name="connsiteX5" fmla="*/ 70300 w 809202"/>
              <a:gd name="connsiteY5" fmla="*/ 36395 h 105717"/>
              <a:gd name="connsiteX6" fmla="*/ 66441 w 809202"/>
              <a:gd name="connsiteY6" fmla="*/ 53007 h 105717"/>
              <a:gd name="connsiteX7" fmla="*/ 54912 w 809202"/>
              <a:gd name="connsiteY7" fmla="*/ 64632 h 105717"/>
              <a:gd name="connsiteX8" fmla="*/ 35618 w 809202"/>
              <a:gd name="connsiteY8" fmla="*/ 68883 h 105717"/>
              <a:gd name="connsiteX9" fmla="*/ 11088 w 809202"/>
              <a:gd name="connsiteY9" fmla="*/ 68883 h 105717"/>
              <a:gd name="connsiteX10" fmla="*/ 11088 w 809202"/>
              <a:gd name="connsiteY10" fmla="*/ 56088 h 105717"/>
              <a:gd name="connsiteX11" fmla="*/ 34249 w 809202"/>
              <a:gd name="connsiteY11" fmla="*/ 56088 h 105717"/>
              <a:gd name="connsiteX12" fmla="*/ 46218 w 809202"/>
              <a:gd name="connsiteY12" fmla="*/ 53543 h 105717"/>
              <a:gd name="connsiteX13" fmla="*/ 52959 w 809202"/>
              <a:gd name="connsiteY13" fmla="*/ 46513 h 105717"/>
              <a:gd name="connsiteX14" fmla="*/ 55105 w 809202"/>
              <a:gd name="connsiteY14" fmla="*/ 36395 h 105717"/>
              <a:gd name="connsiteX15" fmla="*/ 52959 w 809202"/>
              <a:gd name="connsiteY15" fmla="*/ 26331 h 105717"/>
              <a:gd name="connsiteX16" fmla="*/ 46169 w 809202"/>
              <a:gd name="connsiteY16" fmla="*/ 19446 h 105717"/>
              <a:gd name="connsiteX17" fmla="*/ 34049 w 809202"/>
              <a:gd name="connsiteY17" fmla="*/ 16956 h 105717"/>
              <a:gd name="connsiteX18" fmla="*/ 15099 w 809202"/>
              <a:gd name="connsiteY18" fmla="*/ 16956 h 105717"/>
              <a:gd name="connsiteX19" fmla="*/ 15099 w 809202"/>
              <a:gd name="connsiteY19" fmla="*/ 104060 h 105717"/>
              <a:gd name="connsiteX20" fmla="*/ 0 w 809202"/>
              <a:gd name="connsiteY20" fmla="*/ 104060 h 105717"/>
              <a:gd name="connsiteX21" fmla="*/ 101432 w 809202"/>
              <a:gd name="connsiteY21" fmla="*/ 59507 h 105717"/>
              <a:gd name="connsiteX22" fmla="*/ 101432 w 809202"/>
              <a:gd name="connsiteY22" fmla="*/ 104060 h 105717"/>
              <a:gd name="connsiteX23" fmla="*/ 86829 w 809202"/>
              <a:gd name="connsiteY23" fmla="*/ 104060 h 105717"/>
              <a:gd name="connsiteX24" fmla="*/ 86829 w 809202"/>
              <a:gd name="connsiteY24" fmla="*/ 4010 h 105717"/>
              <a:gd name="connsiteX25" fmla="*/ 101240 w 809202"/>
              <a:gd name="connsiteY25" fmla="*/ 4010 h 105717"/>
              <a:gd name="connsiteX26" fmla="*/ 101240 w 809202"/>
              <a:gd name="connsiteY26" fmla="*/ 41231 h 105717"/>
              <a:gd name="connsiteX27" fmla="*/ 102168 w 809202"/>
              <a:gd name="connsiteY27" fmla="*/ 41231 h 105717"/>
              <a:gd name="connsiteX28" fmla="*/ 110230 w 809202"/>
              <a:gd name="connsiteY28" fmla="*/ 31607 h 105717"/>
              <a:gd name="connsiteX29" fmla="*/ 124393 w 809202"/>
              <a:gd name="connsiteY29" fmla="*/ 28044 h 105717"/>
              <a:gd name="connsiteX30" fmla="*/ 137875 w 809202"/>
              <a:gd name="connsiteY30" fmla="*/ 31222 h 105717"/>
              <a:gd name="connsiteX31" fmla="*/ 146866 w 809202"/>
              <a:gd name="connsiteY31" fmla="*/ 40694 h 105717"/>
              <a:gd name="connsiteX32" fmla="*/ 150092 w 809202"/>
              <a:gd name="connsiteY32" fmla="*/ 56329 h 105717"/>
              <a:gd name="connsiteX33" fmla="*/ 150092 w 809202"/>
              <a:gd name="connsiteY33" fmla="*/ 104060 h 105717"/>
              <a:gd name="connsiteX34" fmla="*/ 135482 w 809202"/>
              <a:gd name="connsiteY34" fmla="*/ 104060 h 105717"/>
              <a:gd name="connsiteX35" fmla="*/ 135482 w 809202"/>
              <a:gd name="connsiteY35" fmla="*/ 58090 h 105717"/>
              <a:gd name="connsiteX36" fmla="*/ 131231 w 809202"/>
              <a:gd name="connsiteY36" fmla="*/ 45289 h 105717"/>
              <a:gd name="connsiteX37" fmla="*/ 119413 w 809202"/>
              <a:gd name="connsiteY37" fmla="*/ 40694 h 105717"/>
              <a:gd name="connsiteX38" fmla="*/ 110127 w 809202"/>
              <a:gd name="connsiteY38" fmla="*/ 42895 h 105717"/>
              <a:gd name="connsiteX39" fmla="*/ 103730 w 809202"/>
              <a:gd name="connsiteY39" fmla="*/ 49340 h 105717"/>
              <a:gd name="connsiteX40" fmla="*/ 101432 w 809202"/>
              <a:gd name="connsiteY40" fmla="*/ 59507 h 105717"/>
              <a:gd name="connsiteX41" fmla="*/ 191419 w 809202"/>
              <a:gd name="connsiteY41" fmla="*/ 105718 h 105717"/>
              <a:gd name="connsiteX42" fmla="*/ 178521 w 809202"/>
              <a:gd name="connsiteY42" fmla="*/ 103083 h 105717"/>
              <a:gd name="connsiteX43" fmla="*/ 169386 w 809202"/>
              <a:gd name="connsiteY43" fmla="*/ 95317 h 105717"/>
              <a:gd name="connsiteX44" fmla="*/ 166064 w 809202"/>
              <a:gd name="connsiteY44" fmla="*/ 82860 h 105717"/>
              <a:gd name="connsiteX45" fmla="*/ 168513 w 809202"/>
              <a:gd name="connsiteY45" fmla="*/ 72405 h 105717"/>
              <a:gd name="connsiteX46" fmla="*/ 175103 w 809202"/>
              <a:gd name="connsiteY46" fmla="*/ 65904 h 105717"/>
              <a:gd name="connsiteX47" fmla="*/ 184389 w 809202"/>
              <a:gd name="connsiteY47" fmla="*/ 62293 h 105717"/>
              <a:gd name="connsiteX48" fmla="*/ 194844 w 809202"/>
              <a:gd name="connsiteY48" fmla="*/ 60436 h 105717"/>
              <a:gd name="connsiteX49" fmla="*/ 205788 w 809202"/>
              <a:gd name="connsiteY49" fmla="*/ 59163 h 105717"/>
              <a:gd name="connsiteX50" fmla="*/ 211889 w 809202"/>
              <a:gd name="connsiteY50" fmla="*/ 57450 h 105717"/>
              <a:gd name="connsiteX51" fmla="*/ 213795 w 809202"/>
              <a:gd name="connsiteY51" fmla="*/ 53639 h 105717"/>
              <a:gd name="connsiteX52" fmla="*/ 213795 w 809202"/>
              <a:gd name="connsiteY52" fmla="*/ 53302 h 105717"/>
              <a:gd name="connsiteX53" fmla="*/ 210184 w 809202"/>
              <a:gd name="connsiteY53" fmla="*/ 43384 h 105717"/>
              <a:gd name="connsiteX54" fmla="*/ 199529 w 809202"/>
              <a:gd name="connsiteY54" fmla="*/ 39869 h 105717"/>
              <a:gd name="connsiteX55" fmla="*/ 187904 w 809202"/>
              <a:gd name="connsiteY55" fmla="*/ 43136 h 105717"/>
              <a:gd name="connsiteX56" fmla="*/ 182091 w 809202"/>
              <a:gd name="connsiteY56" fmla="*/ 50324 h 105717"/>
              <a:gd name="connsiteX57" fmla="*/ 168361 w 809202"/>
              <a:gd name="connsiteY57" fmla="*/ 47194 h 105717"/>
              <a:gd name="connsiteX58" fmla="*/ 175495 w 809202"/>
              <a:gd name="connsiteY58" fmla="*/ 36154 h 105717"/>
              <a:gd name="connsiteX59" fmla="*/ 186390 w 809202"/>
              <a:gd name="connsiteY59" fmla="*/ 29997 h 105717"/>
              <a:gd name="connsiteX60" fmla="*/ 199336 w 809202"/>
              <a:gd name="connsiteY60" fmla="*/ 28044 h 105717"/>
              <a:gd name="connsiteX61" fmla="*/ 208863 w 809202"/>
              <a:gd name="connsiteY61" fmla="*/ 29117 h 105717"/>
              <a:gd name="connsiteX62" fmla="*/ 218342 w 809202"/>
              <a:gd name="connsiteY62" fmla="*/ 32928 h 105717"/>
              <a:gd name="connsiteX63" fmla="*/ 225619 w 809202"/>
              <a:gd name="connsiteY63" fmla="*/ 40894 h 105717"/>
              <a:gd name="connsiteX64" fmla="*/ 228453 w 809202"/>
              <a:gd name="connsiteY64" fmla="*/ 54231 h 105717"/>
              <a:gd name="connsiteX65" fmla="*/ 228453 w 809202"/>
              <a:gd name="connsiteY65" fmla="*/ 104060 h 105717"/>
              <a:gd name="connsiteX66" fmla="*/ 214187 w 809202"/>
              <a:gd name="connsiteY66" fmla="*/ 104060 h 105717"/>
              <a:gd name="connsiteX67" fmla="*/ 214187 w 809202"/>
              <a:gd name="connsiteY67" fmla="*/ 93804 h 105717"/>
              <a:gd name="connsiteX68" fmla="*/ 213602 w 809202"/>
              <a:gd name="connsiteY68" fmla="*/ 93804 h 105717"/>
              <a:gd name="connsiteX69" fmla="*/ 209351 w 809202"/>
              <a:gd name="connsiteY69" fmla="*/ 99369 h 105717"/>
              <a:gd name="connsiteX70" fmla="*/ 202074 w 809202"/>
              <a:gd name="connsiteY70" fmla="*/ 103916 h 105717"/>
              <a:gd name="connsiteX71" fmla="*/ 191419 w 809202"/>
              <a:gd name="connsiteY71" fmla="*/ 105718 h 105717"/>
              <a:gd name="connsiteX72" fmla="*/ 194597 w 809202"/>
              <a:gd name="connsiteY72" fmla="*/ 93996 h 105717"/>
              <a:gd name="connsiteX73" fmla="*/ 204956 w 809202"/>
              <a:gd name="connsiteY73" fmla="*/ 91603 h 105717"/>
              <a:gd name="connsiteX74" fmla="*/ 211552 w 809202"/>
              <a:gd name="connsiteY74" fmla="*/ 85350 h 105717"/>
              <a:gd name="connsiteX75" fmla="*/ 213843 w 809202"/>
              <a:gd name="connsiteY75" fmla="*/ 76993 h 105717"/>
              <a:gd name="connsiteX76" fmla="*/ 213843 w 809202"/>
              <a:gd name="connsiteY76" fmla="*/ 67321 h 105717"/>
              <a:gd name="connsiteX77" fmla="*/ 210816 w 809202"/>
              <a:gd name="connsiteY77" fmla="*/ 68786 h 105717"/>
              <a:gd name="connsiteX78" fmla="*/ 205788 w 809202"/>
              <a:gd name="connsiteY78" fmla="*/ 69914 h 105717"/>
              <a:gd name="connsiteX79" fmla="*/ 200265 w 809202"/>
              <a:gd name="connsiteY79" fmla="*/ 70740 h 105717"/>
              <a:gd name="connsiteX80" fmla="*/ 195773 w 809202"/>
              <a:gd name="connsiteY80" fmla="*/ 71325 h 105717"/>
              <a:gd name="connsiteX81" fmla="*/ 188000 w 809202"/>
              <a:gd name="connsiteY81" fmla="*/ 73134 h 105717"/>
              <a:gd name="connsiteX82" fmla="*/ 182435 w 809202"/>
              <a:gd name="connsiteY82" fmla="*/ 76800 h 105717"/>
              <a:gd name="connsiteX83" fmla="*/ 180378 w 809202"/>
              <a:gd name="connsiteY83" fmla="*/ 83052 h 105717"/>
              <a:gd name="connsiteX84" fmla="*/ 184389 w 809202"/>
              <a:gd name="connsiteY84" fmla="*/ 91259 h 105717"/>
              <a:gd name="connsiteX85" fmla="*/ 194597 w 809202"/>
              <a:gd name="connsiteY85" fmla="*/ 93996 h 105717"/>
              <a:gd name="connsiteX86" fmla="*/ 247906 w 809202"/>
              <a:gd name="connsiteY86" fmla="*/ 104060 h 105717"/>
              <a:gd name="connsiteX87" fmla="*/ 247906 w 809202"/>
              <a:gd name="connsiteY87" fmla="*/ 29021 h 105717"/>
              <a:gd name="connsiteX88" fmla="*/ 261932 w 809202"/>
              <a:gd name="connsiteY88" fmla="*/ 29021 h 105717"/>
              <a:gd name="connsiteX89" fmla="*/ 261932 w 809202"/>
              <a:gd name="connsiteY89" fmla="*/ 41231 h 105717"/>
              <a:gd name="connsiteX90" fmla="*/ 262860 w 809202"/>
              <a:gd name="connsiteY90" fmla="*/ 41231 h 105717"/>
              <a:gd name="connsiteX91" fmla="*/ 270530 w 809202"/>
              <a:gd name="connsiteY91" fmla="*/ 31559 h 105717"/>
              <a:gd name="connsiteX92" fmla="*/ 283283 w 809202"/>
              <a:gd name="connsiteY92" fmla="*/ 28044 h 105717"/>
              <a:gd name="connsiteX93" fmla="*/ 295885 w 809202"/>
              <a:gd name="connsiteY93" fmla="*/ 31559 h 105717"/>
              <a:gd name="connsiteX94" fmla="*/ 303458 w 809202"/>
              <a:gd name="connsiteY94" fmla="*/ 41231 h 105717"/>
              <a:gd name="connsiteX95" fmla="*/ 304235 w 809202"/>
              <a:gd name="connsiteY95" fmla="*/ 41231 h 105717"/>
              <a:gd name="connsiteX96" fmla="*/ 312785 w 809202"/>
              <a:gd name="connsiteY96" fmla="*/ 31655 h 105717"/>
              <a:gd name="connsiteX97" fmla="*/ 326763 w 809202"/>
              <a:gd name="connsiteY97" fmla="*/ 28044 h 105717"/>
              <a:gd name="connsiteX98" fmla="*/ 343416 w 809202"/>
              <a:gd name="connsiteY98" fmla="*/ 34441 h 105717"/>
              <a:gd name="connsiteX99" fmla="*/ 349916 w 809202"/>
              <a:gd name="connsiteY99" fmla="*/ 53743 h 105717"/>
              <a:gd name="connsiteX100" fmla="*/ 349916 w 809202"/>
              <a:gd name="connsiteY100" fmla="*/ 104060 h 105717"/>
              <a:gd name="connsiteX101" fmla="*/ 335306 w 809202"/>
              <a:gd name="connsiteY101" fmla="*/ 104060 h 105717"/>
              <a:gd name="connsiteX102" fmla="*/ 335306 w 809202"/>
              <a:gd name="connsiteY102" fmla="*/ 55111 h 105717"/>
              <a:gd name="connsiteX103" fmla="*/ 331158 w 809202"/>
              <a:gd name="connsiteY103" fmla="*/ 44065 h 105717"/>
              <a:gd name="connsiteX104" fmla="*/ 321239 w 809202"/>
              <a:gd name="connsiteY104" fmla="*/ 40646 h 105717"/>
              <a:gd name="connsiteX105" fmla="*/ 310151 w 809202"/>
              <a:gd name="connsiteY105" fmla="*/ 45041 h 105717"/>
              <a:gd name="connsiteX106" fmla="*/ 306196 w 809202"/>
              <a:gd name="connsiteY106" fmla="*/ 56233 h 105717"/>
              <a:gd name="connsiteX107" fmla="*/ 306196 w 809202"/>
              <a:gd name="connsiteY107" fmla="*/ 104060 h 105717"/>
              <a:gd name="connsiteX108" fmla="*/ 291633 w 809202"/>
              <a:gd name="connsiteY108" fmla="*/ 104060 h 105717"/>
              <a:gd name="connsiteX109" fmla="*/ 291633 w 809202"/>
              <a:gd name="connsiteY109" fmla="*/ 54183 h 105717"/>
              <a:gd name="connsiteX110" fmla="*/ 287823 w 809202"/>
              <a:gd name="connsiteY110" fmla="*/ 44360 h 105717"/>
              <a:gd name="connsiteX111" fmla="*/ 277904 w 809202"/>
              <a:gd name="connsiteY111" fmla="*/ 40646 h 105717"/>
              <a:gd name="connsiteX112" fmla="*/ 270234 w 809202"/>
              <a:gd name="connsiteY112" fmla="*/ 42847 h 105717"/>
              <a:gd name="connsiteX113" fmla="*/ 264614 w 809202"/>
              <a:gd name="connsiteY113" fmla="*/ 48852 h 105717"/>
              <a:gd name="connsiteX114" fmla="*/ 262516 w 809202"/>
              <a:gd name="connsiteY114" fmla="*/ 57794 h 105717"/>
              <a:gd name="connsiteX115" fmla="*/ 262516 w 809202"/>
              <a:gd name="connsiteY115" fmla="*/ 104060 h 105717"/>
              <a:gd name="connsiteX116" fmla="*/ 247906 w 809202"/>
              <a:gd name="connsiteY116" fmla="*/ 104060 h 105717"/>
              <a:gd name="connsiteX117" fmla="*/ 407078 w 809202"/>
              <a:gd name="connsiteY117" fmla="*/ 104060 h 105717"/>
              <a:gd name="connsiteX118" fmla="*/ 407078 w 809202"/>
              <a:gd name="connsiteY118" fmla="*/ 4010 h 105717"/>
              <a:gd name="connsiteX119" fmla="*/ 443713 w 809202"/>
              <a:gd name="connsiteY119" fmla="*/ 4010 h 105717"/>
              <a:gd name="connsiteX120" fmla="*/ 461350 w 809202"/>
              <a:gd name="connsiteY120" fmla="*/ 7525 h 105717"/>
              <a:gd name="connsiteX121" fmla="*/ 471806 w 809202"/>
              <a:gd name="connsiteY121" fmla="*/ 16956 h 105717"/>
              <a:gd name="connsiteX122" fmla="*/ 475272 w 809202"/>
              <a:gd name="connsiteY122" fmla="*/ 30293 h 105717"/>
              <a:gd name="connsiteX123" fmla="*/ 472982 w 809202"/>
              <a:gd name="connsiteY123" fmla="*/ 40845 h 105717"/>
              <a:gd name="connsiteX124" fmla="*/ 466825 w 809202"/>
              <a:gd name="connsiteY124" fmla="*/ 47683 h 105717"/>
              <a:gd name="connsiteX125" fmla="*/ 458420 w 809202"/>
              <a:gd name="connsiteY125" fmla="*/ 51397 h 105717"/>
              <a:gd name="connsiteX126" fmla="*/ 458420 w 809202"/>
              <a:gd name="connsiteY126" fmla="*/ 52374 h 105717"/>
              <a:gd name="connsiteX127" fmla="*/ 468146 w 809202"/>
              <a:gd name="connsiteY127" fmla="*/ 55600 h 105717"/>
              <a:gd name="connsiteX128" fmla="*/ 476057 w 809202"/>
              <a:gd name="connsiteY128" fmla="*/ 63951 h 105717"/>
              <a:gd name="connsiteX129" fmla="*/ 479186 w 809202"/>
              <a:gd name="connsiteY129" fmla="*/ 77144 h 105717"/>
              <a:gd name="connsiteX130" fmla="*/ 475568 w 809202"/>
              <a:gd name="connsiteY130" fmla="*/ 90915 h 105717"/>
              <a:gd name="connsiteX131" fmla="*/ 464528 w 809202"/>
              <a:gd name="connsiteY131" fmla="*/ 100545 h 105717"/>
              <a:gd name="connsiteX132" fmla="*/ 445426 w 809202"/>
              <a:gd name="connsiteY132" fmla="*/ 104060 h 105717"/>
              <a:gd name="connsiteX133" fmla="*/ 407078 w 809202"/>
              <a:gd name="connsiteY133" fmla="*/ 104060 h 105717"/>
              <a:gd name="connsiteX134" fmla="*/ 422169 w 809202"/>
              <a:gd name="connsiteY134" fmla="*/ 91114 h 105717"/>
              <a:gd name="connsiteX135" fmla="*/ 443961 w 809202"/>
              <a:gd name="connsiteY135" fmla="*/ 91114 h 105717"/>
              <a:gd name="connsiteX136" fmla="*/ 459493 w 809202"/>
              <a:gd name="connsiteY136" fmla="*/ 86912 h 105717"/>
              <a:gd name="connsiteX137" fmla="*/ 464184 w 809202"/>
              <a:gd name="connsiteY137" fmla="*/ 76408 h 105717"/>
              <a:gd name="connsiteX138" fmla="*/ 461790 w 809202"/>
              <a:gd name="connsiteY138" fmla="*/ 67713 h 105717"/>
              <a:gd name="connsiteX139" fmla="*/ 454953 w 809202"/>
              <a:gd name="connsiteY139" fmla="*/ 61412 h 105717"/>
              <a:gd name="connsiteX140" fmla="*/ 444497 w 809202"/>
              <a:gd name="connsiteY140" fmla="*/ 59067 h 105717"/>
              <a:gd name="connsiteX141" fmla="*/ 422169 w 809202"/>
              <a:gd name="connsiteY141" fmla="*/ 59067 h 105717"/>
              <a:gd name="connsiteX142" fmla="*/ 422169 w 809202"/>
              <a:gd name="connsiteY142" fmla="*/ 91114 h 105717"/>
              <a:gd name="connsiteX143" fmla="*/ 422169 w 809202"/>
              <a:gd name="connsiteY143" fmla="*/ 47291 h 105717"/>
              <a:gd name="connsiteX144" fmla="*/ 442399 w 809202"/>
              <a:gd name="connsiteY144" fmla="*/ 47291 h 105717"/>
              <a:gd name="connsiteX145" fmla="*/ 451534 w 809202"/>
              <a:gd name="connsiteY145" fmla="*/ 45337 h 105717"/>
              <a:gd name="connsiteX146" fmla="*/ 458028 w 809202"/>
              <a:gd name="connsiteY146" fmla="*/ 39869 h 105717"/>
              <a:gd name="connsiteX147" fmla="*/ 460470 w 809202"/>
              <a:gd name="connsiteY147" fmla="*/ 31463 h 105717"/>
              <a:gd name="connsiteX148" fmla="*/ 456122 w 809202"/>
              <a:gd name="connsiteY148" fmla="*/ 21055 h 105717"/>
              <a:gd name="connsiteX149" fmla="*/ 442785 w 809202"/>
              <a:gd name="connsiteY149" fmla="*/ 16853 h 105717"/>
              <a:gd name="connsiteX150" fmla="*/ 422169 w 809202"/>
              <a:gd name="connsiteY150" fmla="*/ 16853 h 105717"/>
              <a:gd name="connsiteX151" fmla="*/ 422169 w 809202"/>
              <a:gd name="connsiteY151" fmla="*/ 47291 h 105717"/>
              <a:gd name="connsiteX152" fmla="*/ 517755 w 809202"/>
              <a:gd name="connsiteY152" fmla="*/ 105718 h 105717"/>
              <a:gd name="connsiteX153" fmla="*/ 504858 w 809202"/>
              <a:gd name="connsiteY153" fmla="*/ 103083 h 105717"/>
              <a:gd name="connsiteX154" fmla="*/ 495723 w 809202"/>
              <a:gd name="connsiteY154" fmla="*/ 95317 h 105717"/>
              <a:gd name="connsiteX155" fmla="*/ 492400 w 809202"/>
              <a:gd name="connsiteY155" fmla="*/ 82860 h 105717"/>
              <a:gd name="connsiteX156" fmla="*/ 494842 w 809202"/>
              <a:gd name="connsiteY156" fmla="*/ 72405 h 105717"/>
              <a:gd name="connsiteX157" fmla="*/ 501439 w 809202"/>
              <a:gd name="connsiteY157" fmla="*/ 65904 h 105717"/>
              <a:gd name="connsiteX158" fmla="*/ 510718 w 809202"/>
              <a:gd name="connsiteY158" fmla="*/ 62293 h 105717"/>
              <a:gd name="connsiteX159" fmla="*/ 521174 w 809202"/>
              <a:gd name="connsiteY159" fmla="*/ 60436 h 105717"/>
              <a:gd name="connsiteX160" fmla="*/ 532117 w 809202"/>
              <a:gd name="connsiteY160" fmla="*/ 59163 h 105717"/>
              <a:gd name="connsiteX161" fmla="*/ 538226 w 809202"/>
              <a:gd name="connsiteY161" fmla="*/ 57450 h 105717"/>
              <a:gd name="connsiteX162" fmla="*/ 540131 w 809202"/>
              <a:gd name="connsiteY162" fmla="*/ 53639 h 105717"/>
              <a:gd name="connsiteX163" fmla="*/ 540131 w 809202"/>
              <a:gd name="connsiteY163" fmla="*/ 53302 h 105717"/>
              <a:gd name="connsiteX164" fmla="*/ 536513 w 809202"/>
              <a:gd name="connsiteY164" fmla="*/ 43384 h 105717"/>
              <a:gd name="connsiteX165" fmla="*/ 525865 w 809202"/>
              <a:gd name="connsiteY165" fmla="*/ 39869 h 105717"/>
              <a:gd name="connsiteX166" fmla="*/ 514240 w 809202"/>
              <a:gd name="connsiteY166" fmla="*/ 43136 h 105717"/>
              <a:gd name="connsiteX167" fmla="*/ 508420 w 809202"/>
              <a:gd name="connsiteY167" fmla="*/ 50324 h 105717"/>
              <a:gd name="connsiteX168" fmla="*/ 494698 w 809202"/>
              <a:gd name="connsiteY168" fmla="*/ 47194 h 105717"/>
              <a:gd name="connsiteX169" fmla="*/ 501831 w 809202"/>
              <a:gd name="connsiteY169" fmla="*/ 36154 h 105717"/>
              <a:gd name="connsiteX170" fmla="*/ 512720 w 809202"/>
              <a:gd name="connsiteY170" fmla="*/ 29997 h 105717"/>
              <a:gd name="connsiteX171" fmla="*/ 525665 w 809202"/>
              <a:gd name="connsiteY171" fmla="*/ 28044 h 105717"/>
              <a:gd name="connsiteX172" fmla="*/ 535192 w 809202"/>
              <a:gd name="connsiteY172" fmla="*/ 29117 h 105717"/>
              <a:gd name="connsiteX173" fmla="*/ 544671 w 809202"/>
              <a:gd name="connsiteY173" fmla="*/ 32928 h 105717"/>
              <a:gd name="connsiteX174" fmla="*/ 551949 w 809202"/>
              <a:gd name="connsiteY174" fmla="*/ 40894 h 105717"/>
              <a:gd name="connsiteX175" fmla="*/ 554783 w 809202"/>
              <a:gd name="connsiteY175" fmla="*/ 54231 h 105717"/>
              <a:gd name="connsiteX176" fmla="*/ 554783 w 809202"/>
              <a:gd name="connsiteY176" fmla="*/ 104060 h 105717"/>
              <a:gd name="connsiteX177" fmla="*/ 540523 w 809202"/>
              <a:gd name="connsiteY177" fmla="*/ 104060 h 105717"/>
              <a:gd name="connsiteX178" fmla="*/ 540523 w 809202"/>
              <a:gd name="connsiteY178" fmla="*/ 93804 h 105717"/>
              <a:gd name="connsiteX179" fmla="*/ 539932 w 809202"/>
              <a:gd name="connsiteY179" fmla="*/ 93804 h 105717"/>
              <a:gd name="connsiteX180" fmla="*/ 535681 w 809202"/>
              <a:gd name="connsiteY180" fmla="*/ 99369 h 105717"/>
              <a:gd name="connsiteX181" fmla="*/ 528403 w 809202"/>
              <a:gd name="connsiteY181" fmla="*/ 103916 h 105717"/>
              <a:gd name="connsiteX182" fmla="*/ 517755 w 809202"/>
              <a:gd name="connsiteY182" fmla="*/ 105718 h 105717"/>
              <a:gd name="connsiteX183" fmla="*/ 520933 w 809202"/>
              <a:gd name="connsiteY183" fmla="*/ 93996 h 105717"/>
              <a:gd name="connsiteX184" fmla="*/ 531285 w 809202"/>
              <a:gd name="connsiteY184" fmla="*/ 91603 h 105717"/>
              <a:gd name="connsiteX185" fmla="*/ 537882 w 809202"/>
              <a:gd name="connsiteY185" fmla="*/ 85350 h 105717"/>
              <a:gd name="connsiteX186" fmla="*/ 540179 w 809202"/>
              <a:gd name="connsiteY186" fmla="*/ 76993 h 105717"/>
              <a:gd name="connsiteX187" fmla="*/ 540179 w 809202"/>
              <a:gd name="connsiteY187" fmla="*/ 67321 h 105717"/>
              <a:gd name="connsiteX188" fmla="*/ 537153 w 809202"/>
              <a:gd name="connsiteY188" fmla="*/ 68786 h 105717"/>
              <a:gd name="connsiteX189" fmla="*/ 532117 w 809202"/>
              <a:gd name="connsiteY189" fmla="*/ 69914 h 105717"/>
              <a:gd name="connsiteX190" fmla="*/ 526594 w 809202"/>
              <a:gd name="connsiteY190" fmla="*/ 70740 h 105717"/>
              <a:gd name="connsiteX191" fmla="*/ 522102 w 809202"/>
              <a:gd name="connsiteY191" fmla="*/ 71325 h 105717"/>
              <a:gd name="connsiteX192" fmla="*/ 514336 w 809202"/>
              <a:gd name="connsiteY192" fmla="*/ 73134 h 105717"/>
              <a:gd name="connsiteX193" fmla="*/ 508765 w 809202"/>
              <a:gd name="connsiteY193" fmla="*/ 76800 h 105717"/>
              <a:gd name="connsiteX194" fmla="*/ 506715 w 809202"/>
              <a:gd name="connsiteY194" fmla="*/ 83052 h 105717"/>
              <a:gd name="connsiteX195" fmla="*/ 510718 w 809202"/>
              <a:gd name="connsiteY195" fmla="*/ 91259 h 105717"/>
              <a:gd name="connsiteX196" fmla="*/ 520933 w 809202"/>
              <a:gd name="connsiteY196" fmla="*/ 93996 h 105717"/>
              <a:gd name="connsiteX197" fmla="*/ 611820 w 809202"/>
              <a:gd name="connsiteY197" fmla="*/ 104060 h 105717"/>
              <a:gd name="connsiteX198" fmla="*/ 611820 w 809202"/>
              <a:gd name="connsiteY198" fmla="*/ 4010 h 105717"/>
              <a:gd name="connsiteX199" fmla="*/ 626919 w 809202"/>
              <a:gd name="connsiteY199" fmla="*/ 4010 h 105717"/>
              <a:gd name="connsiteX200" fmla="*/ 626919 w 809202"/>
              <a:gd name="connsiteY200" fmla="*/ 47490 h 105717"/>
              <a:gd name="connsiteX201" fmla="*/ 676796 w 809202"/>
              <a:gd name="connsiteY201" fmla="*/ 47490 h 105717"/>
              <a:gd name="connsiteX202" fmla="*/ 676796 w 809202"/>
              <a:gd name="connsiteY202" fmla="*/ 4010 h 105717"/>
              <a:gd name="connsiteX203" fmla="*/ 691943 w 809202"/>
              <a:gd name="connsiteY203" fmla="*/ 4010 h 105717"/>
              <a:gd name="connsiteX204" fmla="*/ 691943 w 809202"/>
              <a:gd name="connsiteY204" fmla="*/ 104060 h 105717"/>
              <a:gd name="connsiteX205" fmla="*/ 676796 w 809202"/>
              <a:gd name="connsiteY205" fmla="*/ 104060 h 105717"/>
              <a:gd name="connsiteX206" fmla="*/ 676796 w 809202"/>
              <a:gd name="connsiteY206" fmla="*/ 60436 h 105717"/>
              <a:gd name="connsiteX207" fmla="*/ 626919 w 809202"/>
              <a:gd name="connsiteY207" fmla="*/ 60436 h 105717"/>
              <a:gd name="connsiteX208" fmla="*/ 626919 w 809202"/>
              <a:gd name="connsiteY208" fmla="*/ 104060 h 105717"/>
              <a:gd name="connsiteX209" fmla="*/ 611820 w 809202"/>
              <a:gd name="connsiteY209" fmla="*/ 104060 h 105717"/>
              <a:gd name="connsiteX210" fmla="*/ 712757 w 809202"/>
              <a:gd name="connsiteY210" fmla="*/ 104060 h 105717"/>
              <a:gd name="connsiteX211" fmla="*/ 712757 w 809202"/>
              <a:gd name="connsiteY211" fmla="*/ 29021 h 105717"/>
              <a:gd name="connsiteX212" fmla="*/ 727361 w 809202"/>
              <a:gd name="connsiteY212" fmla="*/ 29021 h 105717"/>
              <a:gd name="connsiteX213" fmla="*/ 727361 w 809202"/>
              <a:gd name="connsiteY213" fmla="*/ 104060 h 105717"/>
              <a:gd name="connsiteX214" fmla="*/ 712757 w 809202"/>
              <a:gd name="connsiteY214" fmla="*/ 104060 h 105717"/>
              <a:gd name="connsiteX215" fmla="*/ 720131 w 809202"/>
              <a:gd name="connsiteY215" fmla="*/ 17444 h 105717"/>
              <a:gd name="connsiteX216" fmla="*/ 713583 w 809202"/>
              <a:gd name="connsiteY216" fmla="*/ 14899 h 105717"/>
              <a:gd name="connsiteX217" fmla="*/ 710900 w 809202"/>
              <a:gd name="connsiteY217" fmla="*/ 8743 h 105717"/>
              <a:gd name="connsiteX218" fmla="*/ 713583 w 809202"/>
              <a:gd name="connsiteY218" fmla="*/ 2593 h 105717"/>
              <a:gd name="connsiteX219" fmla="*/ 720131 w 809202"/>
              <a:gd name="connsiteY219" fmla="*/ 0 h 105717"/>
              <a:gd name="connsiteX220" fmla="*/ 726632 w 809202"/>
              <a:gd name="connsiteY220" fmla="*/ 2593 h 105717"/>
              <a:gd name="connsiteX221" fmla="*/ 729362 w 809202"/>
              <a:gd name="connsiteY221" fmla="*/ 8743 h 105717"/>
              <a:gd name="connsiteX222" fmla="*/ 726632 w 809202"/>
              <a:gd name="connsiteY222" fmla="*/ 14899 h 105717"/>
              <a:gd name="connsiteX223" fmla="*/ 720131 w 809202"/>
              <a:gd name="connsiteY223" fmla="*/ 17444 h 105717"/>
              <a:gd name="connsiteX224" fmla="*/ 794551 w 809202"/>
              <a:gd name="connsiteY224" fmla="*/ 72941 h 105717"/>
              <a:gd name="connsiteX225" fmla="*/ 794551 w 809202"/>
              <a:gd name="connsiteY225" fmla="*/ 29021 h 105717"/>
              <a:gd name="connsiteX226" fmla="*/ 809203 w 809202"/>
              <a:gd name="connsiteY226" fmla="*/ 29021 h 105717"/>
              <a:gd name="connsiteX227" fmla="*/ 809203 w 809202"/>
              <a:gd name="connsiteY227" fmla="*/ 104060 h 105717"/>
              <a:gd name="connsiteX228" fmla="*/ 794840 w 809202"/>
              <a:gd name="connsiteY228" fmla="*/ 104060 h 105717"/>
              <a:gd name="connsiteX229" fmla="*/ 794840 w 809202"/>
              <a:gd name="connsiteY229" fmla="*/ 91066 h 105717"/>
              <a:gd name="connsiteX230" fmla="*/ 794063 w 809202"/>
              <a:gd name="connsiteY230" fmla="*/ 91066 h 105717"/>
              <a:gd name="connsiteX231" fmla="*/ 785754 w 809202"/>
              <a:gd name="connsiteY231" fmla="*/ 101082 h 105717"/>
              <a:gd name="connsiteX232" fmla="*/ 771639 w 809202"/>
              <a:gd name="connsiteY232" fmla="*/ 105037 h 105717"/>
              <a:gd name="connsiteX233" fmla="*/ 758837 w 809202"/>
              <a:gd name="connsiteY233" fmla="*/ 101859 h 105717"/>
              <a:gd name="connsiteX234" fmla="*/ 750143 w 809202"/>
              <a:gd name="connsiteY234" fmla="*/ 92332 h 105717"/>
              <a:gd name="connsiteX235" fmla="*/ 747013 w 809202"/>
              <a:gd name="connsiteY235" fmla="*/ 76752 h 105717"/>
              <a:gd name="connsiteX236" fmla="*/ 747013 w 809202"/>
              <a:gd name="connsiteY236" fmla="*/ 29021 h 105717"/>
              <a:gd name="connsiteX237" fmla="*/ 761623 w 809202"/>
              <a:gd name="connsiteY237" fmla="*/ 29021 h 105717"/>
              <a:gd name="connsiteX238" fmla="*/ 761623 w 809202"/>
              <a:gd name="connsiteY238" fmla="*/ 74991 h 105717"/>
              <a:gd name="connsiteX239" fmla="*/ 765874 w 809202"/>
              <a:gd name="connsiteY239" fmla="*/ 87207 h 105717"/>
              <a:gd name="connsiteX240" fmla="*/ 776914 w 809202"/>
              <a:gd name="connsiteY240" fmla="*/ 91747 h 105717"/>
              <a:gd name="connsiteX241" fmla="*/ 785073 w 809202"/>
              <a:gd name="connsiteY241" fmla="*/ 89697 h 105717"/>
              <a:gd name="connsiteX242" fmla="*/ 791862 w 809202"/>
              <a:gd name="connsiteY242" fmla="*/ 83493 h 105717"/>
              <a:gd name="connsiteX243" fmla="*/ 794551 w 809202"/>
              <a:gd name="connsiteY243" fmla="*/ 72941 h 10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809202" h="105717">
                <a:moveTo>
                  <a:pt x="0" y="104060"/>
                </a:moveTo>
                <a:lnTo>
                  <a:pt x="0" y="4010"/>
                </a:lnTo>
                <a:lnTo>
                  <a:pt x="35666" y="4010"/>
                </a:lnTo>
                <a:cubicBezTo>
                  <a:pt x="43445" y="4010"/>
                  <a:pt x="49898" y="5427"/>
                  <a:pt x="55008" y="8254"/>
                </a:cubicBezTo>
                <a:cubicBezTo>
                  <a:pt x="60126" y="11088"/>
                  <a:pt x="63951" y="14968"/>
                  <a:pt x="66489" y="19886"/>
                </a:cubicBezTo>
                <a:cubicBezTo>
                  <a:pt x="69034" y="24770"/>
                  <a:pt x="70300" y="30273"/>
                  <a:pt x="70300" y="36395"/>
                </a:cubicBezTo>
                <a:cubicBezTo>
                  <a:pt x="70300" y="42551"/>
                  <a:pt x="69013" y="48088"/>
                  <a:pt x="66441" y="53007"/>
                </a:cubicBezTo>
                <a:cubicBezTo>
                  <a:pt x="63902" y="57891"/>
                  <a:pt x="60057" y="61770"/>
                  <a:pt x="54912" y="64632"/>
                </a:cubicBezTo>
                <a:cubicBezTo>
                  <a:pt x="49801" y="67466"/>
                  <a:pt x="43363" y="68883"/>
                  <a:pt x="35618" y="68883"/>
                </a:cubicBezTo>
                <a:lnTo>
                  <a:pt x="11088" y="68883"/>
                </a:lnTo>
                <a:lnTo>
                  <a:pt x="11088" y="56088"/>
                </a:lnTo>
                <a:lnTo>
                  <a:pt x="34249" y="56088"/>
                </a:lnTo>
                <a:cubicBezTo>
                  <a:pt x="39167" y="56088"/>
                  <a:pt x="43156" y="55235"/>
                  <a:pt x="46218" y="53543"/>
                </a:cubicBezTo>
                <a:cubicBezTo>
                  <a:pt x="49278" y="51817"/>
                  <a:pt x="51528" y="49471"/>
                  <a:pt x="52959" y="46513"/>
                </a:cubicBezTo>
                <a:cubicBezTo>
                  <a:pt x="54389" y="43549"/>
                  <a:pt x="55105" y="40178"/>
                  <a:pt x="55105" y="36395"/>
                </a:cubicBezTo>
                <a:cubicBezTo>
                  <a:pt x="55105" y="32619"/>
                  <a:pt x="54389" y="29261"/>
                  <a:pt x="52959" y="26331"/>
                </a:cubicBezTo>
                <a:cubicBezTo>
                  <a:pt x="51528" y="23401"/>
                  <a:pt x="49258" y="21104"/>
                  <a:pt x="46169" y="19446"/>
                </a:cubicBezTo>
                <a:cubicBezTo>
                  <a:pt x="43108" y="17781"/>
                  <a:pt x="39064" y="16956"/>
                  <a:pt x="34049" y="16956"/>
                </a:cubicBezTo>
                <a:lnTo>
                  <a:pt x="15099" y="16956"/>
                </a:lnTo>
                <a:lnTo>
                  <a:pt x="15099" y="104060"/>
                </a:lnTo>
                <a:lnTo>
                  <a:pt x="0" y="104060"/>
                </a:lnTo>
                <a:close/>
                <a:moveTo>
                  <a:pt x="101432" y="59507"/>
                </a:moveTo>
                <a:lnTo>
                  <a:pt x="101432" y="104060"/>
                </a:lnTo>
                <a:lnTo>
                  <a:pt x="86829" y="104060"/>
                </a:lnTo>
                <a:lnTo>
                  <a:pt x="86829" y="4010"/>
                </a:lnTo>
                <a:lnTo>
                  <a:pt x="101240" y="4010"/>
                </a:lnTo>
                <a:lnTo>
                  <a:pt x="101240" y="41231"/>
                </a:lnTo>
                <a:lnTo>
                  <a:pt x="102168" y="41231"/>
                </a:lnTo>
                <a:cubicBezTo>
                  <a:pt x="103922" y="37193"/>
                  <a:pt x="106612" y="33987"/>
                  <a:pt x="110230" y="31607"/>
                </a:cubicBezTo>
                <a:cubicBezTo>
                  <a:pt x="113841" y="29234"/>
                  <a:pt x="118567" y="28044"/>
                  <a:pt x="124393" y="28044"/>
                </a:cubicBezTo>
                <a:cubicBezTo>
                  <a:pt x="129538" y="28044"/>
                  <a:pt x="134037" y="29104"/>
                  <a:pt x="137875" y="31222"/>
                </a:cubicBezTo>
                <a:cubicBezTo>
                  <a:pt x="141755" y="33334"/>
                  <a:pt x="144747" y="36498"/>
                  <a:pt x="146866" y="40694"/>
                </a:cubicBezTo>
                <a:cubicBezTo>
                  <a:pt x="149019" y="44862"/>
                  <a:pt x="150092" y="50076"/>
                  <a:pt x="150092" y="56329"/>
                </a:cubicBezTo>
                <a:lnTo>
                  <a:pt x="150092" y="104060"/>
                </a:lnTo>
                <a:lnTo>
                  <a:pt x="135482" y="104060"/>
                </a:lnTo>
                <a:lnTo>
                  <a:pt x="135482" y="58090"/>
                </a:lnTo>
                <a:cubicBezTo>
                  <a:pt x="135482" y="52587"/>
                  <a:pt x="134065" y="48315"/>
                  <a:pt x="131231" y="45289"/>
                </a:cubicBezTo>
                <a:cubicBezTo>
                  <a:pt x="128403" y="42228"/>
                  <a:pt x="124462" y="40694"/>
                  <a:pt x="119413" y="40694"/>
                </a:cubicBezTo>
                <a:cubicBezTo>
                  <a:pt x="115960" y="40694"/>
                  <a:pt x="112865" y="41430"/>
                  <a:pt x="110127" y="42895"/>
                </a:cubicBezTo>
                <a:cubicBezTo>
                  <a:pt x="107424" y="44360"/>
                  <a:pt x="105291" y="46513"/>
                  <a:pt x="103730" y="49340"/>
                </a:cubicBezTo>
                <a:cubicBezTo>
                  <a:pt x="102196" y="52147"/>
                  <a:pt x="101432" y="55531"/>
                  <a:pt x="101432" y="59507"/>
                </a:cubicBezTo>
                <a:close/>
                <a:moveTo>
                  <a:pt x="191419" y="105718"/>
                </a:moveTo>
                <a:cubicBezTo>
                  <a:pt x="186666" y="105718"/>
                  <a:pt x="182366" y="104844"/>
                  <a:pt x="178521" y="103083"/>
                </a:cubicBezTo>
                <a:cubicBezTo>
                  <a:pt x="174683" y="101295"/>
                  <a:pt x="171636" y="98702"/>
                  <a:pt x="169386" y="95317"/>
                </a:cubicBezTo>
                <a:cubicBezTo>
                  <a:pt x="167171" y="91926"/>
                  <a:pt x="166064" y="87778"/>
                  <a:pt x="166064" y="82860"/>
                </a:cubicBezTo>
                <a:cubicBezTo>
                  <a:pt x="166064" y="78623"/>
                  <a:pt x="166882" y="75135"/>
                  <a:pt x="168513" y="72405"/>
                </a:cubicBezTo>
                <a:cubicBezTo>
                  <a:pt x="170136" y="69667"/>
                  <a:pt x="172337" y="67500"/>
                  <a:pt x="175103" y="65904"/>
                </a:cubicBezTo>
                <a:cubicBezTo>
                  <a:pt x="177875" y="64308"/>
                  <a:pt x="180970" y="63105"/>
                  <a:pt x="184389" y="62293"/>
                </a:cubicBezTo>
                <a:cubicBezTo>
                  <a:pt x="187807" y="61474"/>
                  <a:pt x="191295" y="60855"/>
                  <a:pt x="194844" y="60436"/>
                </a:cubicBezTo>
                <a:cubicBezTo>
                  <a:pt x="199336" y="59913"/>
                  <a:pt x="202982" y="59487"/>
                  <a:pt x="205788" y="59163"/>
                </a:cubicBezTo>
                <a:cubicBezTo>
                  <a:pt x="208588" y="58806"/>
                  <a:pt x="210624" y="58235"/>
                  <a:pt x="211889" y="57450"/>
                </a:cubicBezTo>
                <a:cubicBezTo>
                  <a:pt x="213162" y="56673"/>
                  <a:pt x="213795" y="55401"/>
                  <a:pt x="213795" y="53639"/>
                </a:cubicBezTo>
                <a:lnTo>
                  <a:pt x="213795" y="53302"/>
                </a:lnTo>
                <a:cubicBezTo>
                  <a:pt x="213795" y="49031"/>
                  <a:pt x="212591" y="45729"/>
                  <a:pt x="210184" y="43384"/>
                </a:cubicBezTo>
                <a:cubicBezTo>
                  <a:pt x="207804" y="41038"/>
                  <a:pt x="204254" y="39869"/>
                  <a:pt x="199529" y="39869"/>
                </a:cubicBezTo>
                <a:cubicBezTo>
                  <a:pt x="194617" y="39869"/>
                  <a:pt x="190738" y="40955"/>
                  <a:pt x="187904" y="43136"/>
                </a:cubicBezTo>
                <a:cubicBezTo>
                  <a:pt x="185104" y="45289"/>
                  <a:pt x="183164" y="47683"/>
                  <a:pt x="182091" y="50324"/>
                </a:cubicBezTo>
                <a:lnTo>
                  <a:pt x="168361" y="47194"/>
                </a:lnTo>
                <a:cubicBezTo>
                  <a:pt x="169992" y="42634"/>
                  <a:pt x="172372" y="38953"/>
                  <a:pt x="175495" y="36154"/>
                </a:cubicBezTo>
                <a:cubicBezTo>
                  <a:pt x="178652" y="33320"/>
                  <a:pt x="182284" y="31270"/>
                  <a:pt x="186390" y="29997"/>
                </a:cubicBezTo>
                <a:cubicBezTo>
                  <a:pt x="190497" y="28698"/>
                  <a:pt x="194810" y="28044"/>
                  <a:pt x="199336" y="28044"/>
                </a:cubicBezTo>
                <a:cubicBezTo>
                  <a:pt x="202335" y="28044"/>
                  <a:pt x="205506" y="28402"/>
                  <a:pt x="208863" y="29117"/>
                </a:cubicBezTo>
                <a:cubicBezTo>
                  <a:pt x="212247" y="29805"/>
                  <a:pt x="215411" y="31071"/>
                  <a:pt x="218342" y="32928"/>
                </a:cubicBezTo>
                <a:cubicBezTo>
                  <a:pt x="221306" y="34785"/>
                  <a:pt x="223728" y="37440"/>
                  <a:pt x="225619" y="40894"/>
                </a:cubicBezTo>
                <a:cubicBezTo>
                  <a:pt x="227511" y="44312"/>
                  <a:pt x="228453" y="48756"/>
                  <a:pt x="228453" y="54231"/>
                </a:cubicBezTo>
                <a:lnTo>
                  <a:pt x="228453" y="104060"/>
                </a:lnTo>
                <a:lnTo>
                  <a:pt x="214187" y="104060"/>
                </a:lnTo>
                <a:lnTo>
                  <a:pt x="214187" y="93804"/>
                </a:lnTo>
                <a:lnTo>
                  <a:pt x="213602" y="93804"/>
                </a:lnTo>
                <a:cubicBezTo>
                  <a:pt x="212660" y="95689"/>
                  <a:pt x="211243" y="97546"/>
                  <a:pt x="209351" y="99369"/>
                </a:cubicBezTo>
                <a:cubicBezTo>
                  <a:pt x="207460" y="101192"/>
                  <a:pt x="205038" y="102712"/>
                  <a:pt x="202074" y="103916"/>
                </a:cubicBezTo>
                <a:cubicBezTo>
                  <a:pt x="199109" y="105119"/>
                  <a:pt x="195560" y="105718"/>
                  <a:pt x="191419" y="105718"/>
                </a:cubicBezTo>
                <a:close/>
                <a:moveTo>
                  <a:pt x="194597" y="93996"/>
                </a:moveTo>
                <a:cubicBezTo>
                  <a:pt x="198634" y="93996"/>
                  <a:pt x="202087" y="93199"/>
                  <a:pt x="204956" y="91603"/>
                </a:cubicBezTo>
                <a:cubicBezTo>
                  <a:pt x="207852" y="90007"/>
                  <a:pt x="210053" y="87923"/>
                  <a:pt x="211552" y="85350"/>
                </a:cubicBezTo>
                <a:cubicBezTo>
                  <a:pt x="213079" y="82743"/>
                  <a:pt x="213843" y="79957"/>
                  <a:pt x="213843" y="76993"/>
                </a:cubicBezTo>
                <a:lnTo>
                  <a:pt x="213843" y="67321"/>
                </a:lnTo>
                <a:cubicBezTo>
                  <a:pt x="213327" y="67844"/>
                  <a:pt x="212316" y="68333"/>
                  <a:pt x="210816" y="68786"/>
                </a:cubicBezTo>
                <a:cubicBezTo>
                  <a:pt x="209351" y="69213"/>
                  <a:pt x="207673" y="69584"/>
                  <a:pt x="205788" y="69914"/>
                </a:cubicBezTo>
                <a:cubicBezTo>
                  <a:pt x="203897" y="70203"/>
                  <a:pt x="202053" y="70478"/>
                  <a:pt x="200265" y="70740"/>
                </a:cubicBezTo>
                <a:cubicBezTo>
                  <a:pt x="198476" y="70967"/>
                  <a:pt x="196977" y="71166"/>
                  <a:pt x="195773" y="71325"/>
                </a:cubicBezTo>
                <a:cubicBezTo>
                  <a:pt x="192939" y="71689"/>
                  <a:pt x="190346" y="72287"/>
                  <a:pt x="188000" y="73134"/>
                </a:cubicBezTo>
                <a:cubicBezTo>
                  <a:pt x="185689" y="73980"/>
                  <a:pt x="183831" y="75204"/>
                  <a:pt x="182435" y="76800"/>
                </a:cubicBezTo>
                <a:cubicBezTo>
                  <a:pt x="181066" y="78361"/>
                  <a:pt x="180378" y="80446"/>
                  <a:pt x="180378" y="83052"/>
                </a:cubicBezTo>
                <a:cubicBezTo>
                  <a:pt x="180378" y="86671"/>
                  <a:pt x="181720" y="89402"/>
                  <a:pt x="184389" y="91259"/>
                </a:cubicBezTo>
                <a:cubicBezTo>
                  <a:pt x="187058" y="93082"/>
                  <a:pt x="190463" y="93996"/>
                  <a:pt x="194597" y="93996"/>
                </a:cubicBezTo>
                <a:close/>
                <a:moveTo>
                  <a:pt x="247906" y="104060"/>
                </a:moveTo>
                <a:lnTo>
                  <a:pt x="247906" y="29021"/>
                </a:lnTo>
                <a:lnTo>
                  <a:pt x="261932" y="29021"/>
                </a:lnTo>
                <a:lnTo>
                  <a:pt x="261932" y="41231"/>
                </a:lnTo>
                <a:lnTo>
                  <a:pt x="262860" y="41231"/>
                </a:lnTo>
                <a:cubicBezTo>
                  <a:pt x="264422" y="37097"/>
                  <a:pt x="266980" y="33870"/>
                  <a:pt x="270530" y="31559"/>
                </a:cubicBezTo>
                <a:cubicBezTo>
                  <a:pt x="274079" y="29214"/>
                  <a:pt x="278330" y="28044"/>
                  <a:pt x="283283" y="28044"/>
                </a:cubicBezTo>
                <a:cubicBezTo>
                  <a:pt x="288297" y="28044"/>
                  <a:pt x="292500" y="29214"/>
                  <a:pt x="295885" y="31559"/>
                </a:cubicBezTo>
                <a:cubicBezTo>
                  <a:pt x="299303" y="33905"/>
                  <a:pt x="301828" y="37131"/>
                  <a:pt x="303458" y="41231"/>
                </a:cubicBezTo>
                <a:lnTo>
                  <a:pt x="304235" y="41231"/>
                </a:lnTo>
                <a:cubicBezTo>
                  <a:pt x="306030" y="37227"/>
                  <a:pt x="308878" y="34035"/>
                  <a:pt x="312785" y="31655"/>
                </a:cubicBezTo>
                <a:cubicBezTo>
                  <a:pt x="316692" y="29248"/>
                  <a:pt x="321356" y="28044"/>
                  <a:pt x="326763" y="28044"/>
                </a:cubicBezTo>
                <a:cubicBezTo>
                  <a:pt x="333566" y="28044"/>
                  <a:pt x="339117" y="30176"/>
                  <a:pt x="343416" y="34441"/>
                </a:cubicBezTo>
                <a:cubicBezTo>
                  <a:pt x="347749" y="38713"/>
                  <a:pt x="349916" y="45144"/>
                  <a:pt x="349916" y="53743"/>
                </a:cubicBezTo>
                <a:lnTo>
                  <a:pt x="349916" y="104060"/>
                </a:lnTo>
                <a:lnTo>
                  <a:pt x="335306" y="104060"/>
                </a:lnTo>
                <a:lnTo>
                  <a:pt x="335306" y="55111"/>
                </a:lnTo>
                <a:cubicBezTo>
                  <a:pt x="335306" y="50028"/>
                  <a:pt x="333923" y="46348"/>
                  <a:pt x="331158" y="44065"/>
                </a:cubicBezTo>
                <a:cubicBezTo>
                  <a:pt x="328386" y="41788"/>
                  <a:pt x="325084" y="40646"/>
                  <a:pt x="321239" y="40646"/>
                </a:cubicBezTo>
                <a:cubicBezTo>
                  <a:pt x="316486" y="40646"/>
                  <a:pt x="312785" y="42111"/>
                  <a:pt x="310151" y="45041"/>
                </a:cubicBezTo>
                <a:cubicBezTo>
                  <a:pt x="307509" y="47944"/>
                  <a:pt x="306196" y="51672"/>
                  <a:pt x="306196" y="56233"/>
                </a:cubicBezTo>
                <a:lnTo>
                  <a:pt x="306196" y="104060"/>
                </a:lnTo>
                <a:lnTo>
                  <a:pt x="291633" y="104060"/>
                </a:lnTo>
                <a:lnTo>
                  <a:pt x="291633" y="54183"/>
                </a:lnTo>
                <a:cubicBezTo>
                  <a:pt x="291633" y="50111"/>
                  <a:pt x="290361" y="46837"/>
                  <a:pt x="287823" y="44360"/>
                </a:cubicBezTo>
                <a:cubicBezTo>
                  <a:pt x="285285" y="41884"/>
                  <a:pt x="281976" y="40646"/>
                  <a:pt x="277904" y="40646"/>
                </a:cubicBezTo>
                <a:cubicBezTo>
                  <a:pt x="275139" y="40646"/>
                  <a:pt x="272580" y="41382"/>
                  <a:pt x="270234" y="42847"/>
                </a:cubicBezTo>
                <a:cubicBezTo>
                  <a:pt x="267923" y="44278"/>
                  <a:pt x="266052" y="46279"/>
                  <a:pt x="264614" y="48852"/>
                </a:cubicBezTo>
                <a:cubicBezTo>
                  <a:pt x="263218" y="51425"/>
                  <a:pt x="262516" y="54410"/>
                  <a:pt x="262516" y="57794"/>
                </a:cubicBezTo>
                <a:lnTo>
                  <a:pt x="262516" y="104060"/>
                </a:lnTo>
                <a:lnTo>
                  <a:pt x="247906" y="104060"/>
                </a:lnTo>
                <a:close/>
                <a:moveTo>
                  <a:pt x="407078" y="104060"/>
                </a:moveTo>
                <a:lnTo>
                  <a:pt x="407078" y="4010"/>
                </a:lnTo>
                <a:lnTo>
                  <a:pt x="443713" y="4010"/>
                </a:lnTo>
                <a:cubicBezTo>
                  <a:pt x="450819" y="4010"/>
                  <a:pt x="456693" y="5180"/>
                  <a:pt x="461350" y="7525"/>
                </a:cubicBezTo>
                <a:cubicBezTo>
                  <a:pt x="466007" y="9836"/>
                  <a:pt x="469494" y="12980"/>
                  <a:pt x="471806" y="16956"/>
                </a:cubicBezTo>
                <a:cubicBezTo>
                  <a:pt x="474117" y="20897"/>
                  <a:pt x="475272" y="25341"/>
                  <a:pt x="475272" y="30293"/>
                </a:cubicBezTo>
                <a:cubicBezTo>
                  <a:pt x="475272" y="34462"/>
                  <a:pt x="474509" y="37977"/>
                  <a:pt x="472982" y="40845"/>
                </a:cubicBezTo>
                <a:cubicBezTo>
                  <a:pt x="471448" y="43679"/>
                  <a:pt x="469398" y="45956"/>
                  <a:pt x="466825" y="47683"/>
                </a:cubicBezTo>
                <a:cubicBezTo>
                  <a:pt x="464280" y="49375"/>
                  <a:pt x="461481" y="50613"/>
                  <a:pt x="458420" y="51397"/>
                </a:cubicBezTo>
                <a:lnTo>
                  <a:pt x="458420" y="52374"/>
                </a:lnTo>
                <a:cubicBezTo>
                  <a:pt x="461742" y="52532"/>
                  <a:pt x="464982" y="53612"/>
                  <a:pt x="468146" y="55600"/>
                </a:cubicBezTo>
                <a:cubicBezTo>
                  <a:pt x="471338" y="57554"/>
                  <a:pt x="473972" y="60332"/>
                  <a:pt x="476057" y="63951"/>
                </a:cubicBezTo>
                <a:cubicBezTo>
                  <a:pt x="478141" y="67569"/>
                  <a:pt x="479186" y="71964"/>
                  <a:pt x="479186" y="77144"/>
                </a:cubicBezTo>
                <a:cubicBezTo>
                  <a:pt x="479186" y="82255"/>
                  <a:pt x="477976" y="86849"/>
                  <a:pt x="475568" y="90915"/>
                </a:cubicBezTo>
                <a:cubicBezTo>
                  <a:pt x="473188" y="94960"/>
                  <a:pt x="469508" y="98165"/>
                  <a:pt x="464528" y="100545"/>
                </a:cubicBezTo>
                <a:cubicBezTo>
                  <a:pt x="459548" y="102891"/>
                  <a:pt x="453178" y="104060"/>
                  <a:pt x="445426" y="104060"/>
                </a:cubicBezTo>
                <a:lnTo>
                  <a:pt x="407078" y="104060"/>
                </a:lnTo>
                <a:close/>
                <a:moveTo>
                  <a:pt x="422169" y="91114"/>
                </a:moveTo>
                <a:lnTo>
                  <a:pt x="443961" y="91114"/>
                </a:lnTo>
                <a:cubicBezTo>
                  <a:pt x="451190" y="91114"/>
                  <a:pt x="456370" y="89711"/>
                  <a:pt x="459493" y="86912"/>
                </a:cubicBezTo>
                <a:cubicBezTo>
                  <a:pt x="462623" y="84112"/>
                  <a:pt x="464184" y="80611"/>
                  <a:pt x="464184" y="76408"/>
                </a:cubicBezTo>
                <a:cubicBezTo>
                  <a:pt x="464184" y="73251"/>
                  <a:pt x="463386" y="70348"/>
                  <a:pt x="461790" y="67713"/>
                </a:cubicBezTo>
                <a:cubicBezTo>
                  <a:pt x="460194" y="65072"/>
                  <a:pt x="457918" y="62974"/>
                  <a:pt x="454953" y="61412"/>
                </a:cubicBezTo>
                <a:cubicBezTo>
                  <a:pt x="452023" y="59844"/>
                  <a:pt x="448535" y="59067"/>
                  <a:pt x="444497" y="59067"/>
                </a:cubicBezTo>
                <a:lnTo>
                  <a:pt x="422169" y="59067"/>
                </a:lnTo>
                <a:lnTo>
                  <a:pt x="422169" y="91114"/>
                </a:lnTo>
                <a:close/>
                <a:moveTo>
                  <a:pt x="422169" y="47291"/>
                </a:moveTo>
                <a:lnTo>
                  <a:pt x="442399" y="47291"/>
                </a:lnTo>
                <a:cubicBezTo>
                  <a:pt x="445784" y="47291"/>
                  <a:pt x="448831" y="46637"/>
                  <a:pt x="451534" y="45337"/>
                </a:cubicBezTo>
                <a:cubicBezTo>
                  <a:pt x="454265" y="44037"/>
                  <a:pt x="456432" y="42214"/>
                  <a:pt x="458028" y="39869"/>
                </a:cubicBezTo>
                <a:cubicBezTo>
                  <a:pt x="459658" y="37489"/>
                  <a:pt x="460470" y="34689"/>
                  <a:pt x="460470" y="31463"/>
                </a:cubicBezTo>
                <a:cubicBezTo>
                  <a:pt x="460470" y="27329"/>
                  <a:pt x="459025" y="23855"/>
                  <a:pt x="456122" y="21055"/>
                </a:cubicBezTo>
                <a:cubicBezTo>
                  <a:pt x="453226" y="18256"/>
                  <a:pt x="448783" y="16853"/>
                  <a:pt x="442785" y="16853"/>
                </a:cubicBezTo>
                <a:lnTo>
                  <a:pt x="422169" y="16853"/>
                </a:lnTo>
                <a:lnTo>
                  <a:pt x="422169" y="47291"/>
                </a:lnTo>
                <a:close/>
                <a:moveTo>
                  <a:pt x="517755" y="105718"/>
                </a:moveTo>
                <a:cubicBezTo>
                  <a:pt x="513002" y="105718"/>
                  <a:pt x="508703" y="104844"/>
                  <a:pt x="504858" y="103083"/>
                </a:cubicBezTo>
                <a:cubicBezTo>
                  <a:pt x="501012" y="101295"/>
                  <a:pt x="497965" y="98702"/>
                  <a:pt x="495723" y="95317"/>
                </a:cubicBezTo>
                <a:cubicBezTo>
                  <a:pt x="493508" y="91926"/>
                  <a:pt x="492400" y="87778"/>
                  <a:pt x="492400" y="82860"/>
                </a:cubicBezTo>
                <a:cubicBezTo>
                  <a:pt x="492400" y="78623"/>
                  <a:pt x="493212" y="75135"/>
                  <a:pt x="494842" y="72405"/>
                </a:cubicBezTo>
                <a:cubicBezTo>
                  <a:pt x="496472" y="69667"/>
                  <a:pt x="498667" y="67500"/>
                  <a:pt x="501439" y="65904"/>
                </a:cubicBezTo>
                <a:cubicBezTo>
                  <a:pt x="504204" y="64308"/>
                  <a:pt x="507299" y="63105"/>
                  <a:pt x="510718" y="62293"/>
                </a:cubicBezTo>
                <a:cubicBezTo>
                  <a:pt x="514137" y="61474"/>
                  <a:pt x="517624" y="60855"/>
                  <a:pt x="521174" y="60436"/>
                </a:cubicBezTo>
                <a:cubicBezTo>
                  <a:pt x="525665" y="59913"/>
                  <a:pt x="529318" y="59487"/>
                  <a:pt x="532117" y="59163"/>
                </a:cubicBezTo>
                <a:cubicBezTo>
                  <a:pt x="534917" y="58806"/>
                  <a:pt x="536953" y="58235"/>
                  <a:pt x="538226" y="57450"/>
                </a:cubicBezTo>
                <a:cubicBezTo>
                  <a:pt x="539491" y="56673"/>
                  <a:pt x="540131" y="55401"/>
                  <a:pt x="540131" y="53639"/>
                </a:cubicBezTo>
                <a:lnTo>
                  <a:pt x="540131" y="53302"/>
                </a:lnTo>
                <a:cubicBezTo>
                  <a:pt x="540131" y="49031"/>
                  <a:pt x="538927" y="45729"/>
                  <a:pt x="536513" y="43384"/>
                </a:cubicBezTo>
                <a:cubicBezTo>
                  <a:pt x="534140" y="41038"/>
                  <a:pt x="530584" y="39869"/>
                  <a:pt x="525865" y="39869"/>
                </a:cubicBezTo>
                <a:cubicBezTo>
                  <a:pt x="520947" y="39869"/>
                  <a:pt x="517067" y="40955"/>
                  <a:pt x="514240" y="43136"/>
                </a:cubicBezTo>
                <a:cubicBezTo>
                  <a:pt x="511433" y="45289"/>
                  <a:pt x="509501" y="47683"/>
                  <a:pt x="508420" y="50324"/>
                </a:cubicBezTo>
                <a:lnTo>
                  <a:pt x="494698" y="47194"/>
                </a:lnTo>
                <a:cubicBezTo>
                  <a:pt x="496321" y="42634"/>
                  <a:pt x="498701" y="38953"/>
                  <a:pt x="501831" y="36154"/>
                </a:cubicBezTo>
                <a:cubicBezTo>
                  <a:pt x="504988" y="33320"/>
                  <a:pt x="508620" y="31270"/>
                  <a:pt x="512720" y="29997"/>
                </a:cubicBezTo>
                <a:cubicBezTo>
                  <a:pt x="516826" y="28698"/>
                  <a:pt x="521139" y="28044"/>
                  <a:pt x="525665" y="28044"/>
                </a:cubicBezTo>
                <a:cubicBezTo>
                  <a:pt x="528664" y="28044"/>
                  <a:pt x="531842" y="28402"/>
                  <a:pt x="535192" y="29117"/>
                </a:cubicBezTo>
                <a:cubicBezTo>
                  <a:pt x="538583" y="29805"/>
                  <a:pt x="541741" y="31071"/>
                  <a:pt x="544671" y="32928"/>
                </a:cubicBezTo>
                <a:cubicBezTo>
                  <a:pt x="547636" y="34785"/>
                  <a:pt x="550064" y="37440"/>
                  <a:pt x="551949" y="40894"/>
                </a:cubicBezTo>
                <a:cubicBezTo>
                  <a:pt x="553840" y="44312"/>
                  <a:pt x="554783" y="48756"/>
                  <a:pt x="554783" y="54231"/>
                </a:cubicBezTo>
                <a:lnTo>
                  <a:pt x="554783" y="104060"/>
                </a:lnTo>
                <a:lnTo>
                  <a:pt x="540523" y="104060"/>
                </a:lnTo>
                <a:lnTo>
                  <a:pt x="540523" y="93804"/>
                </a:lnTo>
                <a:lnTo>
                  <a:pt x="539932" y="93804"/>
                </a:lnTo>
                <a:cubicBezTo>
                  <a:pt x="538989" y="95689"/>
                  <a:pt x="537572" y="97546"/>
                  <a:pt x="535681" y="99369"/>
                </a:cubicBezTo>
                <a:cubicBezTo>
                  <a:pt x="533796" y="101192"/>
                  <a:pt x="531368" y="102712"/>
                  <a:pt x="528403" y="103916"/>
                </a:cubicBezTo>
                <a:cubicBezTo>
                  <a:pt x="525438" y="105119"/>
                  <a:pt x="521889" y="105718"/>
                  <a:pt x="517755" y="105718"/>
                </a:cubicBezTo>
                <a:close/>
                <a:moveTo>
                  <a:pt x="520933" y="93996"/>
                </a:moveTo>
                <a:cubicBezTo>
                  <a:pt x="524971" y="93996"/>
                  <a:pt x="528424" y="93199"/>
                  <a:pt x="531285" y="91603"/>
                </a:cubicBezTo>
                <a:cubicBezTo>
                  <a:pt x="534188" y="90007"/>
                  <a:pt x="536382" y="87923"/>
                  <a:pt x="537882" y="85350"/>
                </a:cubicBezTo>
                <a:cubicBezTo>
                  <a:pt x="539416" y="82743"/>
                  <a:pt x="540179" y="79957"/>
                  <a:pt x="540179" y="76993"/>
                </a:cubicBezTo>
                <a:lnTo>
                  <a:pt x="540179" y="67321"/>
                </a:lnTo>
                <a:cubicBezTo>
                  <a:pt x="539656" y="67844"/>
                  <a:pt x="538645" y="68333"/>
                  <a:pt x="537153" y="68786"/>
                </a:cubicBezTo>
                <a:cubicBezTo>
                  <a:pt x="535681" y="69213"/>
                  <a:pt x="534009" y="69584"/>
                  <a:pt x="532117" y="69914"/>
                </a:cubicBezTo>
                <a:cubicBezTo>
                  <a:pt x="530226" y="70203"/>
                  <a:pt x="528389" y="70478"/>
                  <a:pt x="526594" y="70740"/>
                </a:cubicBezTo>
                <a:cubicBezTo>
                  <a:pt x="524806" y="70967"/>
                  <a:pt x="523306" y="71166"/>
                  <a:pt x="522102" y="71325"/>
                </a:cubicBezTo>
                <a:cubicBezTo>
                  <a:pt x="519268" y="71689"/>
                  <a:pt x="516682" y="72287"/>
                  <a:pt x="514336" y="73134"/>
                </a:cubicBezTo>
                <a:cubicBezTo>
                  <a:pt x="512025" y="73980"/>
                  <a:pt x="510168" y="75204"/>
                  <a:pt x="508765" y="76800"/>
                </a:cubicBezTo>
                <a:cubicBezTo>
                  <a:pt x="507396" y="78361"/>
                  <a:pt x="506715" y="80446"/>
                  <a:pt x="506715" y="83052"/>
                </a:cubicBezTo>
                <a:cubicBezTo>
                  <a:pt x="506715" y="86671"/>
                  <a:pt x="508049" y="89402"/>
                  <a:pt x="510718" y="91259"/>
                </a:cubicBezTo>
                <a:cubicBezTo>
                  <a:pt x="513387" y="93082"/>
                  <a:pt x="516792" y="93996"/>
                  <a:pt x="520933" y="93996"/>
                </a:cubicBezTo>
                <a:close/>
                <a:moveTo>
                  <a:pt x="611820" y="104060"/>
                </a:moveTo>
                <a:lnTo>
                  <a:pt x="611820" y="4010"/>
                </a:lnTo>
                <a:lnTo>
                  <a:pt x="626919" y="4010"/>
                </a:lnTo>
                <a:lnTo>
                  <a:pt x="626919" y="47490"/>
                </a:lnTo>
                <a:lnTo>
                  <a:pt x="676796" y="47490"/>
                </a:lnTo>
                <a:lnTo>
                  <a:pt x="676796" y="4010"/>
                </a:lnTo>
                <a:lnTo>
                  <a:pt x="691943" y="4010"/>
                </a:lnTo>
                <a:lnTo>
                  <a:pt x="691943" y="104060"/>
                </a:lnTo>
                <a:lnTo>
                  <a:pt x="676796" y="104060"/>
                </a:lnTo>
                <a:lnTo>
                  <a:pt x="676796" y="60436"/>
                </a:lnTo>
                <a:lnTo>
                  <a:pt x="626919" y="60436"/>
                </a:lnTo>
                <a:lnTo>
                  <a:pt x="626919" y="104060"/>
                </a:lnTo>
                <a:lnTo>
                  <a:pt x="611820" y="104060"/>
                </a:lnTo>
                <a:close/>
                <a:moveTo>
                  <a:pt x="712757" y="104060"/>
                </a:moveTo>
                <a:lnTo>
                  <a:pt x="712757" y="29021"/>
                </a:lnTo>
                <a:lnTo>
                  <a:pt x="727361" y="29021"/>
                </a:lnTo>
                <a:lnTo>
                  <a:pt x="727361" y="104060"/>
                </a:lnTo>
                <a:lnTo>
                  <a:pt x="712757" y="104060"/>
                </a:lnTo>
                <a:close/>
                <a:moveTo>
                  <a:pt x="720131" y="17444"/>
                </a:moveTo>
                <a:cubicBezTo>
                  <a:pt x="717593" y="17444"/>
                  <a:pt x="715412" y="16598"/>
                  <a:pt x="713583" y="14899"/>
                </a:cubicBezTo>
                <a:cubicBezTo>
                  <a:pt x="711794" y="13172"/>
                  <a:pt x="710900" y="11123"/>
                  <a:pt x="710900" y="8743"/>
                </a:cubicBezTo>
                <a:cubicBezTo>
                  <a:pt x="710900" y="6335"/>
                  <a:pt x="711794" y="4285"/>
                  <a:pt x="713583" y="2593"/>
                </a:cubicBezTo>
                <a:cubicBezTo>
                  <a:pt x="715412" y="867"/>
                  <a:pt x="717593" y="0"/>
                  <a:pt x="720131" y="0"/>
                </a:cubicBezTo>
                <a:cubicBezTo>
                  <a:pt x="722669" y="0"/>
                  <a:pt x="724836" y="867"/>
                  <a:pt x="726632" y="2593"/>
                </a:cubicBezTo>
                <a:cubicBezTo>
                  <a:pt x="728454" y="4285"/>
                  <a:pt x="729362" y="6335"/>
                  <a:pt x="729362" y="8743"/>
                </a:cubicBezTo>
                <a:cubicBezTo>
                  <a:pt x="729362" y="11123"/>
                  <a:pt x="728454" y="13172"/>
                  <a:pt x="726632" y="14899"/>
                </a:cubicBezTo>
                <a:cubicBezTo>
                  <a:pt x="724836" y="16598"/>
                  <a:pt x="722669" y="17444"/>
                  <a:pt x="720131" y="17444"/>
                </a:cubicBezTo>
                <a:close/>
                <a:moveTo>
                  <a:pt x="794551" y="72941"/>
                </a:moveTo>
                <a:lnTo>
                  <a:pt x="794551" y="29021"/>
                </a:lnTo>
                <a:lnTo>
                  <a:pt x="809203" y="29021"/>
                </a:lnTo>
                <a:lnTo>
                  <a:pt x="809203" y="104060"/>
                </a:lnTo>
                <a:lnTo>
                  <a:pt x="794840" y="104060"/>
                </a:lnTo>
                <a:lnTo>
                  <a:pt x="794840" y="91066"/>
                </a:lnTo>
                <a:lnTo>
                  <a:pt x="794063" y="91066"/>
                </a:lnTo>
                <a:cubicBezTo>
                  <a:pt x="792336" y="95070"/>
                  <a:pt x="789564" y="98413"/>
                  <a:pt x="785754" y="101082"/>
                </a:cubicBezTo>
                <a:cubicBezTo>
                  <a:pt x="781977" y="103716"/>
                  <a:pt x="777272" y="105037"/>
                  <a:pt x="771639" y="105037"/>
                </a:cubicBezTo>
                <a:cubicBezTo>
                  <a:pt x="766816" y="105037"/>
                  <a:pt x="762552" y="103977"/>
                  <a:pt x="758837" y="101859"/>
                </a:cubicBezTo>
                <a:cubicBezTo>
                  <a:pt x="755157" y="99713"/>
                  <a:pt x="752255" y="96535"/>
                  <a:pt x="750143" y="92332"/>
                </a:cubicBezTo>
                <a:cubicBezTo>
                  <a:pt x="748059" y="88136"/>
                  <a:pt x="747013" y="82936"/>
                  <a:pt x="747013" y="76752"/>
                </a:cubicBezTo>
                <a:lnTo>
                  <a:pt x="747013" y="29021"/>
                </a:lnTo>
                <a:lnTo>
                  <a:pt x="761623" y="29021"/>
                </a:lnTo>
                <a:lnTo>
                  <a:pt x="761623" y="74991"/>
                </a:lnTo>
                <a:cubicBezTo>
                  <a:pt x="761623" y="80109"/>
                  <a:pt x="763040" y="84174"/>
                  <a:pt x="765874" y="87207"/>
                </a:cubicBezTo>
                <a:cubicBezTo>
                  <a:pt x="768701" y="90234"/>
                  <a:pt x="772388" y="91747"/>
                  <a:pt x="776914" y="91747"/>
                </a:cubicBezTo>
                <a:cubicBezTo>
                  <a:pt x="779645" y="91747"/>
                  <a:pt x="782369" y="91066"/>
                  <a:pt x="785073" y="89697"/>
                </a:cubicBezTo>
                <a:cubicBezTo>
                  <a:pt x="787803" y="88329"/>
                  <a:pt x="790073" y="86258"/>
                  <a:pt x="791862" y="83493"/>
                </a:cubicBezTo>
                <a:cubicBezTo>
                  <a:pt x="793684" y="80721"/>
                  <a:pt x="794579" y="77206"/>
                  <a:pt x="794551" y="72941"/>
                </a:cubicBezTo>
                <a:close/>
              </a:path>
            </a:pathLst>
          </a:custGeom>
          <a:solidFill>
            <a:srgbClr val="000000">
              <a:alpha val="80000"/>
            </a:srgbClr>
          </a:solidFill>
          <a:ln w="6876" cap="flat">
            <a:noFill/>
            <a:prstDash val="solid"/>
            <a:miter/>
          </a:ln>
        </p:spPr>
        <p:txBody>
          <a:bodyPr rtlCol="0" anchor="ctr"/>
          <a:lstStyle/>
          <a:p>
            <a:endParaRPr lang="en-AS"/>
          </a:p>
        </p:txBody>
      </p:sp>
      <p:sp>
        <p:nvSpPr>
          <p:cNvPr id="100" name="Freeform: Shape 99">
            <a:extLst>
              <a:ext uri="{FF2B5EF4-FFF2-40B4-BE49-F238E27FC236}">
                <a16:creationId xmlns:a16="http://schemas.microsoft.com/office/drawing/2014/main" id="{2D7B1E0B-9FF8-90BA-3A7E-727D12144553}"/>
              </a:ext>
            </a:extLst>
          </p:cNvPr>
          <p:cNvSpPr/>
          <p:nvPr/>
        </p:nvSpPr>
        <p:spPr>
          <a:xfrm>
            <a:off x="4172926" y="5330062"/>
            <a:ext cx="1354802" cy="133761"/>
          </a:xfrm>
          <a:custGeom>
            <a:avLst/>
            <a:gdLst>
              <a:gd name="connsiteX0" fmla="*/ 0 w 1354802"/>
              <a:gd name="connsiteY0" fmla="*/ 132200 h 133761"/>
              <a:gd name="connsiteX1" fmla="*/ 0 w 1354802"/>
              <a:gd name="connsiteY1" fmla="*/ 29021 h 133761"/>
              <a:gd name="connsiteX2" fmla="*/ 14259 w 1354802"/>
              <a:gd name="connsiteY2" fmla="*/ 29021 h 133761"/>
              <a:gd name="connsiteX3" fmla="*/ 14259 w 1354802"/>
              <a:gd name="connsiteY3" fmla="*/ 41182 h 133761"/>
              <a:gd name="connsiteX4" fmla="*/ 15484 w 1354802"/>
              <a:gd name="connsiteY4" fmla="*/ 41182 h 133761"/>
              <a:gd name="connsiteX5" fmla="*/ 19150 w 1354802"/>
              <a:gd name="connsiteY5" fmla="*/ 35762 h 133761"/>
              <a:gd name="connsiteX6" fmla="*/ 25795 w 1354802"/>
              <a:gd name="connsiteY6" fmla="*/ 30390 h 133761"/>
              <a:gd name="connsiteX7" fmla="*/ 37028 w 1354802"/>
              <a:gd name="connsiteY7" fmla="*/ 28044 h 133761"/>
              <a:gd name="connsiteX8" fmla="*/ 53248 w 1354802"/>
              <a:gd name="connsiteY8" fmla="*/ 32632 h 133761"/>
              <a:gd name="connsiteX9" fmla="*/ 64432 w 1354802"/>
              <a:gd name="connsiteY9" fmla="*/ 45874 h 133761"/>
              <a:gd name="connsiteX10" fmla="*/ 68539 w 1354802"/>
              <a:gd name="connsiteY10" fmla="*/ 66688 h 133761"/>
              <a:gd name="connsiteX11" fmla="*/ 64487 w 1354802"/>
              <a:gd name="connsiteY11" fmla="*/ 87544 h 133761"/>
              <a:gd name="connsiteX12" fmla="*/ 53344 w 1354802"/>
              <a:gd name="connsiteY12" fmla="*/ 100882 h 133761"/>
              <a:gd name="connsiteX13" fmla="*/ 37172 w 1354802"/>
              <a:gd name="connsiteY13" fmla="*/ 105525 h 133761"/>
              <a:gd name="connsiteX14" fmla="*/ 25987 w 1354802"/>
              <a:gd name="connsiteY14" fmla="*/ 103228 h 133761"/>
              <a:gd name="connsiteX15" fmla="*/ 19246 w 1354802"/>
              <a:gd name="connsiteY15" fmla="*/ 97856 h 133761"/>
              <a:gd name="connsiteX16" fmla="*/ 15484 w 1354802"/>
              <a:gd name="connsiteY16" fmla="*/ 92387 h 133761"/>
              <a:gd name="connsiteX17" fmla="*/ 14603 w 1354802"/>
              <a:gd name="connsiteY17" fmla="*/ 92387 h 133761"/>
              <a:gd name="connsiteX18" fmla="*/ 14603 w 1354802"/>
              <a:gd name="connsiteY18" fmla="*/ 132200 h 133761"/>
              <a:gd name="connsiteX19" fmla="*/ 0 w 1354802"/>
              <a:gd name="connsiteY19" fmla="*/ 132200 h 133761"/>
              <a:gd name="connsiteX20" fmla="*/ 14314 w 1354802"/>
              <a:gd name="connsiteY20" fmla="*/ 66537 h 133761"/>
              <a:gd name="connsiteX21" fmla="*/ 16605 w 1354802"/>
              <a:gd name="connsiteY21" fmla="*/ 80411 h 133761"/>
              <a:gd name="connsiteX22" fmla="*/ 23250 w 1354802"/>
              <a:gd name="connsiteY22" fmla="*/ 89746 h 133761"/>
              <a:gd name="connsiteX23" fmla="*/ 33905 w 1354802"/>
              <a:gd name="connsiteY23" fmla="*/ 93068 h 133761"/>
              <a:gd name="connsiteX24" fmla="*/ 44842 w 1354802"/>
              <a:gd name="connsiteY24" fmla="*/ 89601 h 133761"/>
              <a:gd name="connsiteX25" fmla="*/ 51486 w 1354802"/>
              <a:gd name="connsiteY25" fmla="*/ 80074 h 133761"/>
              <a:gd name="connsiteX26" fmla="*/ 53784 w 1354802"/>
              <a:gd name="connsiteY26" fmla="*/ 66537 h 133761"/>
              <a:gd name="connsiteX27" fmla="*/ 51535 w 1354802"/>
              <a:gd name="connsiteY27" fmla="*/ 53206 h 133761"/>
              <a:gd name="connsiteX28" fmla="*/ 44897 w 1354802"/>
              <a:gd name="connsiteY28" fmla="*/ 43872 h 133761"/>
              <a:gd name="connsiteX29" fmla="*/ 33905 w 1354802"/>
              <a:gd name="connsiteY29" fmla="*/ 40453 h 133761"/>
              <a:gd name="connsiteX30" fmla="*/ 23153 w 1354802"/>
              <a:gd name="connsiteY30" fmla="*/ 43727 h 133761"/>
              <a:gd name="connsiteX31" fmla="*/ 16557 w 1354802"/>
              <a:gd name="connsiteY31" fmla="*/ 52862 h 133761"/>
              <a:gd name="connsiteX32" fmla="*/ 14314 w 1354802"/>
              <a:gd name="connsiteY32" fmla="*/ 66537 h 133761"/>
              <a:gd name="connsiteX33" fmla="*/ 99513 w 1354802"/>
              <a:gd name="connsiteY33" fmla="*/ 59507 h 133761"/>
              <a:gd name="connsiteX34" fmla="*/ 99513 w 1354802"/>
              <a:gd name="connsiteY34" fmla="*/ 104060 h 133761"/>
              <a:gd name="connsiteX35" fmla="*/ 84903 w 1354802"/>
              <a:gd name="connsiteY35" fmla="*/ 104060 h 133761"/>
              <a:gd name="connsiteX36" fmla="*/ 84903 w 1354802"/>
              <a:gd name="connsiteY36" fmla="*/ 4010 h 133761"/>
              <a:gd name="connsiteX37" fmla="*/ 99314 w 1354802"/>
              <a:gd name="connsiteY37" fmla="*/ 4010 h 133761"/>
              <a:gd name="connsiteX38" fmla="*/ 99314 w 1354802"/>
              <a:gd name="connsiteY38" fmla="*/ 41231 h 133761"/>
              <a:gd name="connsiteX39" fmla="*/ 100242 w 1354802"/>
              <a:gd name="connsiteY39" fmla="*/ 41231 h 133761"/>
              <a:gd name="connsiteX40" fmla="*/ 108304 w 1354802"/>
              <a:gd name="connsiteY40" fmla="*/ 31607 h 133761"/>
              <a:gd name="connsiteX41" fmla="*/ 122474 w 1354802"/>
              <a:gd name="connsiteY41" fmla="*/ 28044 h 133761"/>
              <a:gd name="connsiteX42" fmla="*/ 135956 w 1354802"/>
              <a:gd name="connsiteY42" fmla="*/ 31222 h 133761"/>
              <a:gd name="connsiteX43" fmla="*/ 144947 w 1354802"/>
              <a:gd name="connsiteY43" fmla="*/ 40694 h 133761"/>
              <a:gd name="connsiteX44" fmla="*/ 148173 w 1354802"/>
              <a:gd name="connsiteY44" fmla="*/ 56329 h 133761"/>
              <a:gd name="connsiteX45" fmla="*/ 148173 w 1354802"/>
              <a:gd name="connsiteY45" fmla="*/ 104060 h 133761"/>
              <a:gd name="connsiteX46" fmla="*/ 133562 w 1354802"/>
              <a:gd name="connsiteY46" fmla="*/ 104060 h 133761"/>
              <a:gd name="connsiteX47" fmla="*/ 133562 w 1354802"/>
              <a:gd name="connsiteY47" fmla="*/ 58090 h 133761"/>
              <a:gd name="connsiteX48" fmla="*/ 129311 w 1354802"/>
              <a:gd name="connsiteY48" fmla="*/ 45289 h 133761"/>
              <a:gd name="connsiteX49" fmla="*/ 117494 w 1354802"/>
              <a:gd name="connsiteY49" fmla="*/ 40694 h 133761"/>
              <a:gd name="connsiteX50" fmla="*/ 108208 w 1354802"/>
              <a:gd name="connsiteY50" fmla="*/ 42895 h 133761"/>
              <a:gd name="connsiteX51" fmla="*/ 101811 w 1354802"/>
              <a:gd name="connsiteY51" fmla="*/ 49340 h 133761"/>
              <a:gd name="connsiteX52" fmla="*/ 99513 w 1354802"/>
              <a:gd name="connsiteY52" fmla="*/ 59507 h 133761"/>
              <a:gd name="connsiteX53" fmla="*/ 189499 w 1354802"/>
              <a:gd name="connsiteY53" fmla="*/ 105718 h 133761"/>
              <a:gd name="connsiteX54" fmla="*/ 176602 w 1354802"/>
              <a:gd name="connsiteY54" fmla="*/ 103083 h 133761"/>
              <a:gd name="connsiteX55" fmla="*/ 167467 w 1354802"/>
              <a:gd name="connsiteY55" fmla="*/ 95317 h 133761"/>
              <a:gd name="connsiteX56" fmla="*/ 164145 w 1354802"/>
              <a:gd name="connsiteY56" fmla="*/ 82860 h 133761"/>
              <a:gd name="connsiteX57" fmla="*/ 166587 w 1354802"/>
              <a:gd name="connsiteY57" fmla="*/ 72405 h 133761"/>
              <a:gd name="connsiteX58" fmla="*/ 173183 w 1354802"/>
              <a:gd name="connsiteY58" fmla="*/ 65904 h 133761"/>
              <a:gd name="connsiteX59" fmla="*/ 182469 w 1354802"/>
              <a:gd name="connsiteY59" fmla="*/ 62293 h 133761"/>
              <a:gd name="connsiteX60" fmla="*/ 192918 w 1354802"/>
              <a:gd name="connsiteY60" fmla="*/ 60436 h 133761"/>
              <a:gd name="connsiteX61" fmla="*/ 203862 w 1354802"/>
              <a:gd name="connsiteY61" fmla="*/ 59163 h 133761"/>
              <a:gd name="connsiteX62" fmla="*/ 209970 w 1354802"/>
              <a:gd name="connsiteY62" fmla="*/ 57450 h 133761"/>
              <a:gd name="connsiteX63" fmla="*/ 211876 w 1354802"/>
              <a:gd name="connsiteY63" fmla="*/ 53639 h 133761"/>
              <a:gd name="connsiteX64" fmla="*/ 211876 w 1354802"/>
              <a:gd name="connsiteY64" fmla="*/ 53302 h 133761"/>
              <a:gd name="connsiteX65" fmla="*/ 208264 w 1354802"/>
              <a:gd name="connsiteY65" fmla="*/ 43384 h 133761"/>
              <a:gd name="connsiteX66" fmla="*/ 197609 w 1354802"/>
              <a:gd name="connsiteY66" fmla="*/ 39869 h 133761"/>
              <a:gd name="connsiteX67" fmla="*/ 185985 w 1354802"/>
              <a:gd name="connsiteY67" fmla="*/ 43136 h 133761"/>
              <a:gd name="connsiteX68" fmla="*/ 180172 w 1354802"/>
              <a:gd name="connsiteY68" fmla="*/ 50324 h 133761"/>
              <a:gd name="connsiteX69" fmla="*/ 166442 w 1354802"/>
              <a:gd name="connsiteY69" fmla="*/ 47194 h 133761"/>
              <a:gd name="connsiteX70" fmla="*/ 173575 w 1354802"/>
              <a:gd name="connsiteY70" fmla="*/ 36154 h 133761"/>
              <a:gd name="connsiteX71" fmla="*/ 184471 w 1354802"/>
              <a:gd name="connsiteY71" fmla="*/ 29997 h 133761"/>
              <a:gd name="connsiteX72" fmla="*/ 197417 w 1354802"/>
              <a:gd name="connsiteY72" fmla="*/ 28044 h 133761"/>
              <a:gd name="connsiteX73" fmla="*/ 206944 w 1354802"/>
              <a:gd name="connsiteY73" fmla="*/ 29117 h 133761"/>
              <a:gd name="connsiteX74" fmla="*/ 216422 w 1354802"/>
              <a:gd name="connsiteY74" fmla="*/ 32928 h 133761"/>
              <a:gd name="connsiteX75" fmla="*/ 223700 w 1354802"/>
              <a:gd name="connsiteY75" fmla="*/ 40894 h 133761"/>
              <a:gd name="connsiteX76" fmla="*/ 226534 w 1354802"/>
              <a:gd name="connsiteY76" fmla="*/ 54231 h 133761"/>
              <a:gd name="connsiteX77" fmla="*/ 226534 w 1354802"/>
              <a:gd name="connsiteY77" fmla="*/ 104060 h 133761"/>
              <a:gd name="connsiteX78" fmla="*/ 212268 w 1354802"/>
              <a:gd name="connsiteY78" fmla="*/ 104060 h 133761"/>
              <a:gd name="connsiteX79" fmla="*/ 212268 w 1354802"/>
              <a:gd name="connsiteY79" fmla="*/ 93804 h 133761"/>
              <a:gd name="connsiteX80" fmla="*/ 211683 w 1354802"/>
              <a:gd name="connsiteY80" fmla="*/ 93804 h 133761"/>
              <a:gd name="connsiteX81" fmla="*/ 207432 w 1354802"/>
              <a:gd name="connsiteY81" fmla="*/ 99369 h 133761"/>
              <a:gd name="connsiteX82" fmla="*/ 200154 w 1354802"/>
              <a:gd name="connsiteY82" fmla="*/ 103916 h 133761"/>
              <a:gd name="connsiteX83" fmla="*/ 189499 w 1354802"/>
              <a:gd name="connsiteY83" fmla="*/ 105718 h 133761"/>
              <a:gd name="connsiteX84" fmla="*/ 192677 w 1354802"/>
              <a:gd name="connsiteY84" fmla="*/ 93996 h 133761"/>
              <a:gd name="connsiteX85" fmla="*/ 203037 w 1354802"/>
              <a:gd name="connsiteY85" fmla="*/ 91603 h 133761"/>
              <a:gd name="connsiteX86" fmla="*/ 209626 w 1354802"/>
              <a:gd name="connsiteY86" fmla="*/ 85350 h 133761"/>
              <a:gd name="connsiteX87" fmla="*/ 211924 w 1354802"/>
              <a:gd name="connsiteY87" fmla="*/ 76993 h 133761"/>
              <a:gd name="connsiteX88" fmla="*/ 211924 w 1354802"/>
              <a:gd name="connsiteY88" fmla="*/ 67321 h 133761"/>
              <a:gd name="connsiteX89" fmla="*/ 208897 w 1354802"/>
              <a:gd name="connsiteY89" fmla="*/ 68786 h 133761"/>
              <a:gd name="connsiteX90" fmla="*/ 203862 w 1354802"/>
              <a:gd name="connsiteY90" fmla="*/ 69914 h 133761"/>
              <a:gd name="connsiteX91" fmla="*/ 198345 w 1354802"/>
              <a:gd name="connsiteY91" fmla="*/ 70740 h 133761"/>
              <a:gd name="connsiteX92" fmla="*/ 193847 w 1354802"/>
              <a:gd name="connsiteY92" fmla="*/ 71325 h 133761"/>
              <a:gd name="connsiteX93" fmla="*/ 186081 w 1354802"/>
              <a:gd name="connsiteY93" fmla="*/ 73134 h 133761"/>
              <a:gd name="connsiteX94" fmla="*/ 180509 w 1354802"/>
              <a:gd name="connsiteY94" fmla="*/ 76800 h 133761"/>
              <a:gd name="connsiteX95" fmla="*/ 178459 w 1354802"/>
              <a:gd name="connsiteY95" fmla="*/ 83052 h 133761"/>
              <a:gd name="connsiteX96" fmla="*/ 182469 w 1354802"/>
              <a:gd name="connsiteY96" fmla="*/ 91259 h 133761"/>
              <a:gd name="connsiteX97" fmla="*/ 192677 w 1354802"/>
              <a:gd name="connsiteY97" fmla="*/ 93996 h 133761"/>
              <a:gd name="connsiteX98" fmla="*/ 245987 w 1354802"/>
              <a:gd name="connsiteY98" fmla="*/ 104060 h 133761"/>
              <a:gd name="connsiteX99" fmla="*/ 245987 w 1354802"/>
              <a:gd name="connsiteY99" fmla="*/ 29021 h 133761"/>
              <a:gd name="connsiteX100" fmla="*/ 260012 w 1354802"/>
              <a:gd name="connsiteY100" fmla="*/ 29021 h 133761"/>
              <a:gd name="connsiteX101" fmla="*/ 260012 w 1354802"/>
              <a:gd name="connsiteY101" fmla="*/ 41231 h 133761"/>
              <a:gd name="connsiteX102" fmla="*/ 260941 w 1354802"/>
              <a:gd name="connsiteY102" fmla="*/ 41231 h 133761"/>
              <a:gd name="connsiteX103" fmla="*/ 268611 w 1354802"/>
              <a:gd name="connsiteY103" fmla="*/ 31559 h 133761"/>
              <a:gd name="connsiteX104" fmla="*/ 281357 w 1354802"/>
              <a:gd name="connsiteY104" fmla="*/ 28044 h 133761"/>
              <a:gd name="connsiteX105" fmla="*/ 293965 w 1354802"/>
              <a:gd name="connsiteY105" fmla="*/ 31559 h 133761"/>
              <a:gd name="connsiteX106" fmla="*/ 301539 w 1354802"/>
              <a:gd name="connsiteY106" fmla="*/ 41231 h 133761"/>
              <a:gd name="connsiteX107" fmla="*/ 302316 w 1354802"/>
              <a:gd name="connsiteY107" fmla="*/ 41231 h 133761"/>
              <a:gd name="connsiteX108" fmla="*/ 310866 w 1354802"/>
              <a:gd name="connsiteY108" fmla="*/ 31655 h 133761"/>
              <a:gd name="connsiteX109" fmla="*/ 324837 w 1354802"/>
              <a:gd name="connsiteY109" fmla="*/ 28044 h 133761"/>
              <a:gd name="connsiteX110" fmla="*/ 341497 w 1354802"/>
              <a:gd name="connsiteY110" fmla="*/ 34441 h 133761"/>
              <a:gd name="connsiteX111" fmla="*/ 347997 w 1354802"/>
              <a:gd name="connsiteY111" fmla="*/ 53743 h 133761"/>
              <a:gd name="connsiteX112" fmla="*/ 347997 w 1354802"/>
              <a:gd name="connsiteY112" fmla="*/ 104060 h 133761"/>
              <a:gd name="connsiteX113" fmla="*/ 333387 w 1354802"/>
              <a:gd name="connsiteY113" fmla="*/ 104060 h 133761"/>
              <a:gd name="connsiteX114" fmla="*/ 333387 w 1354802"/>
              <a:gd name="connsiteY114" fmla="*/ 55111 h 133761"/>
              <a:gd name="connsiteX115" fmla="*/ 329239 w 1354802"/>
              <a:gd name="connsiteY115" fmla="*/ 44065 h 133761"/>
              <a:gd name="connsiteX116" fmla="*/ 319320 w 1354802"/>
              <a:gd name="connsiteY116" fmla="*/ 40646 h 133761"/>
              <a:gd name="connsiteX117" fmla="*/ 308232 w 1354802"/>
              <a:gd name="connsiteY117" fmla="*/ 45041 h 133761"/>
              <a:gd name="connsiteX118" fmla="*/ 304269 w 1354802"/>
              <a:gd name="connsiteY118" fmla="*/ 56233 h 133761"/>
              <a:gd name="connsiteX119" fmla="*/ 304269 w 1354802"/>
              <a:gd name="connsiteY119" fmla="*/ 104060 h 133761"/>
              <a:gd name="connsiteX120" fmla="*/ 289714 w 1354802"/>
              <a:gd name="connsiteY120" fmla="*/ 104060 h 133761"/>
              <a:gd name="connsiteX121" fmla="*/ 289714 w 1354802"/>
              <a:gd name="connsiteY121" fmla="*/ 54183 h 133761"/>
              <a:gd name="connsiteX122" fmla="*/ 285904 w 1354802"/>
              <a:gd name="connsiteY122" fmla="*/ 44360 h 133761"/>
              <a:gd name="connsiteX123" fmla="*/ 275984 w 1354802"/>
              <a:gd name="connsiteY123" fmla="*/ 40646 h 133761"/>
              <a:gd name="connsiteX124" fmla="*/ 268315 w 1354802"/>
              <a:gd name="connsiteY124" fmla="*/ 42847 h 133761"/>
              <a:gd name="connsiteX125" fmla="*/ 262695 w 1354802"/>
              <a:gd name="connsiteY125" fmla="*/ 48852 h 133761"/>
              <a:gd name="connsiteX126" fmla="*/ 260597 w 1354802"/>
              <a:gd name="connsiteY126" fmla="*/ 57794 h 133761"/>
              <a:gd name="connsiteX127" fmla="*/ 260597 w 1354802"/>
              <a:gd name="connsiteY127" fmla="*/ 104060 h 133761"/>
              <a:gd name="connsiteX128" fmla="*/ 245987 w 1354802"/>
              <a:gd name="connsiteY128" fmla="*/ 104060 h 133761"/>
              <a:gd name="connsiteX129" fmla="*/ 382184 w 1354802"/>
              <a:gd name="connsiteY129" fmla="*/ 59507 h 133761"/>
              <a:gd name="connsiteX130" fmla="*/ 382184 w 1354802"/>
              <a:gd name="connsiteY130" fmla="*/ 104060 h 133761"/>
              <a:gd name="connsiteX131" fmla="*/ 367574 w 1354802"/>
              <a:gd name="connsiteY131" fmla="*/ 104060 h 133761"/>
              <a:gd name="connsiteX132" fmla="*/ 367574 w 1354802"/>
              <a:gd name="connsiteY132" fmla="*/ 4010 h 133761"/>
              <a:gd name="connsiteX133" fmla="*/ 381984 w 1354802"/>
              <a:gd name="connsiteY133" fmla="*/ 4010 h 133761"/>
              <a:gd name="connsiteX134" fmla="*/ 381984 w 1354802"/>
              <a:gd name="connsiteY134" fmla="*/ 41231 h 133761"/>
              <a:gd name="connsiteX135" fmla="*/ 382913 w 1354802"/>
              <a:gd name="connsiteY135" fmla="*/ 41231 h 133761"/>
              <a:gd name="connsiteX136" fmla="*/ 390975 w 1354802"/>
              <a:gd name="connsiteY136" fmla="*/ 31607 h 133761"/>
              <a:gd name="connsiteX137" fmla="*/ 405145 w 1354802"/>
              <a:gd name="connsiteY137" fmla="*/ 28044 h 133761"/>
              <a:gd name="connsiteX138" fmla="*/ 418627 w 1354802"/>
              <a:gd name="connsiteY138" fmla="*/ 31222 h 133761"/>
              <a:gd name="connsiteX139" fmla="*/ 427617 w 1354802"/>
              <a:gd name="connsiteY139" fmla="*/ 40694 h 133761"/>
              <a:gd name="connsiteX140" fmla="*/ 430837 w 1354802"/>
              <a:gd name="connsiteY140" fmla="*/ 56329 h 133761"/>
              <a:gd name="connsiteX141" fmla="*/ 430837 w 1354802"/>
              <a:gd name="connsiteY141" fmla="*/ 104060 h 133761"/>
              <a:gd name="connsiteX142" fmla="*/ 416233 w 1354802"/>
              <a:gd name="connsiteY142" fmla="*/ 104060 h 133761"/>
              <a:gd name="connsiteX143" fmla="*/ 416233 w 1354802"/>
              <a:gd name="connsiteY143" fmla="*/ 58090 h 133761"/>
              <a:gd name="connsiteX144" fmla="*/ 411982 w 1354802"/>
              <a:gd name="connsiteY144" fmla="*/ 45289 h 133761"/>
              <a:gd name="connsiteX145" fmla="*/ 400158 w 1354802"/>
              <a:gd name="connsiteY145" fmla="*/ 40694 h 133761"/>
              <a:gd name="connsiteX146" fmla="*/ 390878 w 1354802"/>
              <a:gd name="connsiteY146" fmla="*/ 42895 h 133761"/>
              <a:gd name="connsiteX147" fmla="*/ 384474 w 1354802"/>
              <a:gd name="connsiteY147" fmla="*/ 49340 h 133761"/>
              <a:gd name="connsiteX148" fmla="*/ 382184 w 1354802"/>
              <a:gd name="connsiteY148" fmla="*/ 59507 h 133761"/>
              <a:gd name="connsiteX149" fmla="*/ 450330 w 1354802"/>
              <a:gd name="connsiteY149" fmla="*/ 104060 h 133761"/>
              <a:gd name="connsiteX150" fmla="*/ 450330 w 1354802"/>
              <a:gd name="connsiteY150" fmla="*/ 29021 h 133761"/>
              <a:gd name="connsiteX151" fmla="*/ 464941 w 1354802"/>
              <a:gd name="connsiteY151" fmla="*/ 29021 h 133761"/>
              <a:gd name="connsiteX152" fmla="*/ 464941 w 1354802"/>
              <a:gd name="connsiteY152" fmla="*/ 104060 h 133761"/>
              <a:gd name="connsiteX153" fmla="*/ 450330 w 1354802"/>
              <a:gd name="connsiteY153" fmla="*/ 104060 h 133761"/>
              <a:gd name="connsiteX154" fmla="*/ 457711 w 1354802"/>
              <a:gd name="connsiteY154" fmla="*/ 17444 h 133761"/>
              <a:gd name="connsiteX155" fmla="*/ 451163 w 1354802"/>
              <a:gd name="connsiteY155" fmla="*/ 14899 h 133761"/>
              <a:gd name="connsiteX156" fmla="*/ 448473 w 1354802"/>
              <a:gd name="connsiteY156" fmla="*/ 8743 h 133761"/>
              <a:gd name="connsiteX157" fmla="*/ 451163 w 1354802"/>
              <a:gd name="connsiteY157" fmla="*/ 2593 h 133761"/>
              <a:gd name="connsiteX158" fmla="*/ 457711 w 1354802"/>
              <a:gd name="connsiteY158" fmla="*/ 0 h 133761"/>
              <a:gd name="connsiteX159" fmla="*/ 464205 w 1354802"/>
              <a:gd name="connsiteY159" fmla="*/ 2593 h 133761"/>
              <a:gd name="connsiteX160" fmla="*/ 466942 w 1354802"/>
              <a:gd name="connsiteY160" fmla="*/ 8743 h 133761"/>
              <a:gd name="connsiteX161" fmla="*/ 464205 w 1354802"/>
              <a:gd name="connsiteY161" fmla="*/ 14899 h 133761"/>
              <a:gd name="connsiteX162" fmla="*/ 457711 w 1354802"/>
              <a:gd name="connsiteY162" fmla="*/ 17444 h 133761"/>
              <a:gd name="connsiteX163" fmla="*/ 532124 w 1354802"/>
              <a:gd name="connsiteY163" fmla="*/ 72941 h 133761"/>
              <a:gd name="connsiteX164" fmla="*/ 532124 w 1354802"/>
              <a:gd name="connsiteY164" fmla="*/ 29021 h 133761"/>
              <a:gd name="connsiteX165" fmla="*/ 546783 w 1354802"/>
              <a:gd name="connsiteY165" fmla="*/ 29021 h 133761"/>
              <a:gd name="connsiteX166" fmla="*/ 546783 w 1354802"/>
              <a:gd name="connsiteY166" fmla="*/ 104060 h 133761"/>
              <a:gd name="connsiteX167" fmla="*/ 532420 w 1354802"/>
              <a:gd name="connsiteY167" fmla="*/ 104060 h 133761"/>
              <a:gd name="connsiteX168" fmla="*/ 532420 w 1354802"/>
              <a:gd name="connsiteY168" fmla="*/ 91066 h 133761"/>
              <a:gd name="connsiteX169" fmla="*/ 531636 w 1354802"/>
              <a:gd name="connsiteY169" fmla="*/ 91066 h 133761"/>
              <a:gd name="connsiteX170" fmla="*/ 523333 w 1354802"/>
              <a:gd name="connsiteY170" fmla="*/ 101082 h 133761"/>
              <a:gd name="connsiteX171" fmla="*/ 509212 w 1354802"/>
              <a:gd name="connsiteY171" fmla="*/ 105037 h 133761"/>
              <a:gd name="connsiteX172" fmla="*/ 496417 w 1354802"/>
              <a:gd name="connsiteY172" fmla="*/ 101859 h 133761"/>
              <a:gd name="connsiteX173" fmla="*/ 487716 w 1354802"/>
              <a:gd name="connsiteY173" fmla="*/ 92332 h 133761"/>
              <a:gd name="connsiteX174" fmla="*/ 484593 w 1354802"/>
              <a:gd name="connsiteY174" fmla="*/ 76752 h 133761"/>
              <a:gd name="connsiteX175" fmla="*/ 484593 w 1354802"/>
              <a:gd name="connsiteY175" fmla="*/ 29021 h 133761"/>
              <a:gd name="connsiteX176" fmla="*/ 499196 w 1354802"/>
              <a:gd name="connsiteY176" fmla="*/ 29021 h 133761"/>
              <a:gd name="connsiteX177" fmla="*/ 499196 w 1354802"/>
              <a:gd name="connsiteY177" fmla="*/ 74991 h 133761"/>
              <a:gd name="connsiteX178" fmla="*/ 503447 w 1354802"/>
              <a:gd name="connsiteY178" fmla="*/ 87207 h 133761"/>
              <a:gd name="connsiteX179" fmla="*/ 514487 w 1354802"/>
              <a:gd name="connsiteY179" fmla="*/ 91747 h 133761"/>
              <a:gd name="connsiteX180" fmla="*/ 522646 w 1354802"/>
              <a:gd name="connsiteY180" fmla="*/ 89697 h 133761"/>
              <a:gd name="connsiteX181" fmla="*/ 529442 w 1354802"/>
              <a:gd name="connsiteY181" fmla="*/ 83493 h 133761"/>
              <a:gd name="connsiteX182" fmla="*/ 532124 w 1354802"/>
              <a:gd name="connsiteY182" fmla="*/ 72941 h 133761"/>
              <a:gd name="connsiteX183" fmla="*/ 626644 w 1354802"/>
              <a:gd name="connsiteY183" fmla="*/ 131272 h 133761"/>
              <a:gd name="connsiteX184" fmla="*/ 599776 w 1354802"/>
              <a:gd name="connsiteY184" fmla="*/ 127117 h 133761"/>
              <a:gd name="connsiteX185" fmla="*/ 580089 w 1354802"/>
              <a:gd name="connsiteY185" fmla="*/ 115004 h 133761"/>
              <a:gd name="connsiteX186" fmla="*/ 567921 w 1354802"/>
              <a:gd name="connsiteY186" fmla="*/ 95462 h 133761"/>
              <a:gd name="connsiteX187" fmla="*/ 563773 w 1354802"/>
              <a:gd name="connsiteY187" fmla="*/ 69034 h 133761"/>
              <a:gd name="connsiteX188" fmla="*/ 567976 w 1354802"/>
              <a:gd name="connsiteY188" fmla="*/ 43040 h 133761"/>
              <a:gd name="connsiteX189" fmla="*/ 580185 w 1354802"/>
              <a:gd name="connsiteY189" fmla="*/ 23401 h 133761"/>
              <a:gd name="connsiteX190" fmla="*/ 599776 w 1354802"/>
              <a:gd name="connsiteY190" fmla="*/ 10944 h 133761"/>
              <a:gd name="connsiteX191" fmla="*/ 625963 w 1354802"/>
              <a:gd name="connsiteY191" fmla="*/ 6645 h 133761"/>
              <a:gd name="connsiteX192" fmla="*/ 650685 w 1354802"/>
              <a:gd name="connsiteY192" fmla="*/ 11040 h 133761"/>
              <a:gd name="connsiteX193" fmla="*/ 668658 w 1354802"/>
              <a:gd name="connsiteY193" fmla="*/ 23112 h 133761"/>
              <a:gd name="connsiteX194" fmla="*/ 679699 w 1354802"/>
              <a:gd name="connsiteY194" fmla="*/ 40694 h 133761"/>
              <a:gd name="connsiteX195" fmla="*/ 683413 w 1354802"/>
              <a:gd name="connsiteY195" fmla="*/ 61653 h 133761"/>
              <a:gd name="connsiteX196" fmla="*/ 682436 w 1354802"/>
              <a:gd name="connsiteY196" fmla="*/ 76752 h 133761"/>
              <a:gd name="connsiteX197" fmla="*/ 678825 w 1354802"/>
              <a:gd name="connsiteY197" fmla="*/ 90041 h 133761"/>
              <a:gd name="connsiteX198" fmla="*/ 671300 w 1354802"/>
              <a:gd name="connsiteY198" fmla="*/ 99513 h 133761"/>
              <a:gd name="connsiteX199" fmla="*/ 658595 w 1354802"/>
              <a:gd name="connsiteY199" fmla="*/ 103180 h 133761"/>
              <a:gd name="connsiteX200" fmla="*/ 650533 w 1354802"/>
              <a:gd name="connsiteY200" fmla="*/ 102203 h 133761"/>
              <a:gd name="connsiteX201" fmla="*/ 643895 w 1354802"/>
              <a:gd name="connsiteY201" fmla="*/ 98592 h 133761"/>
              <a:gd name="connsiteX202" fmla="*/ 640573 w 1354802"/>
              <a:gd name="connsiteY202" fmla="*/ 92139 h 133761"/>
              <a:gd name="connsiteX203" fmla="*/ 639981 w 1354802"/>
              <a:gd name="connsiteY203" fmla="*/ 92139 h 133761"/>
              <a:gd name="connsiteX204" fmla="*/ 636074 w 1354802"/>
              <a:gd name="connsiteY204" fmla="*/ 97511 h 133761"/>
              <a:gd name="connsiteX205" fmla="*/ 629092 w 1354802"/>
              <a:gd name="connsiteY205" fmla="*/ 101419 h 133761"/>
              <a:gd name="connsiteX206" fmla="*/ 619318 w 1354802"/>
              <a:gd name="connsiteY206" fmla="*/ 102595 h 133761"/>
              <a:gd name="connsiteX207" fmla="*/ 608230 w 1354802"/>
              <a:gd name="connsiteY207" fmla="*/ 99809 h 133761"/>
              <a:gd name="connsiteX208" fmla="*/ 599776 w 1354802"/>
              <a:gd name="connsiteY208" fmla="*/ 92772 h 133761"/>
              <a:gd name="connsiteX209" fmla="*/ 594452 w 1354802"/>
              <a:gd name="connsiteY209" fmla="*/ 82124 h 133761"/>
              <a:gd name="connsiteX210" fmla="*/ 592594 w 1354802"/>
              <a:gd name="connsiteY210" fmla="*/ 68443 h 133761"/>
              <a:gd name="connsiteX211" fmla="*/ 594699 w 1354802"/>
              <a:gd name="connsiteY211" fmla="*/ 55497 h 133761"/>
              <a:gd name="connsiteX212" fmla="*/ 600409 w 1354802"/>
              <a:gd name="connsiteY212" fmla="*/ 45585 h 133761"/>
              <a:gd name="connsiteX213" fmla="*/ 608814 w 1354802"/>
              <a:gd name="connsiteY213" fmla="*/ 38940 h 133761"/>
              <a:gd name="connsiteX214" fmla="*/ 618830 w 1354802"/>
              <a:gd name="connsiteY214" fmla="*/ 35858 h 133761"/>
              <a:gd name="connsiteX215" fmla="*/ 628260 w 1354802"/>
              <a:gd name="connsiteY215" fmla="*/ 36154 h 133761"/>
              <a:gd name="connsiteX216" fmla="*/ 635393 w 1354802"/>
              <a:gd name="connsiteY216" fmla="*/ 38837 h 133761"/>
              <a:gd name="connsiteX217" fmla="*/ 639005 w 1354802"/>
              <a:gd name="connsiteY217" fmla="*/ 42799 h 133761"/>
              <a:gd name="connsiteX218" fmla="*/ 639645 w 1354802"/>
              <a:gd name="connsiteY218" fmla="*/ 42799 h 133761"/>
              <a:gd name="connsiteX219" fmla="*/ 639645 w 1354802"/>
              <a:gd name="connsiteY219" fmla="*/ 37323 h 133761"/>
              <a:gd name="connsiteX220" fmla="*/ 651661 w 1354802"/>
              <a:gd name="connsiteY220" fmla="*/ 37323 h 133761"/>
              <a:gd name="connsiteX221" fmla="*/ 651661 w 1354802"/>
              <a:gd name="connsiteY221" fmla="*/ 82660 h 133761"/>
              <a:gd name="connsiteX222" fmla="*/ 653663 w 1354802"/>
              <a:gd name="connsiteY222" fmla="*/ 89209 h 133761"/>
              <a:gd name="connsiteX223" fmla="*/ 659476 w 1354802"/>
              <a:gd name="connsiteY223" fmla="*/ 91898 h 133761"/>
              <a:gd name="connsiteX224" fmla="*/ 666416 w 1354802"/>
              <a:gd name="connsiteY224" fmla="*/ 88624 h 133761"/>
              <a:gd name="connsiteX225" fmla="*/ 669979 w 1354802"/>
              <a:gd name="connsiteY225" fmla="*/ 78561 h 133761"/>
              <a:gd name="connsiteX226" fmla="*/ 671052 w 1354802"/>
              <a:gd name="connsiteY226" fmla="*/ 61165 h 133761"/>
              <a:gd name="connsiteX227" fmla="*/ 669050 w 1354802"/>
              <a:gd name="connsiteY227" fmla="*/ 47194 h 133761"/>
              <a:gd name="connsiteX228" fmla="*/ 663238 w 1354802"/>
              <a:gd name="connsiteY228" fmla="*/ 35274 h 133761"/>
              <a:gd name="connsiteX229" fmla="*/ 653856 w 1354802"/>
              <a:gd name="connsiteY229" fmla="*/ 26043 h 133761"/>
              <a:gd name="connsiteX230" fmla="*/ 641158 w 1354802"/>
              <a:gd name="connsiteY230" fmla="*/ 20079 h 133761"/>
              <a:gd name="connsiteX231" fmla="*/ 625474 w 1354802"/>
              <a:gd name="connsiteY231" fmla="*/ 17981 h 133761"/>
              <a:gd name="connsiteX232" fmla="*/ 604708 w 1354802"/>
              <a:gd name="connsiteY232" fmla="*/ 21592 h 133761"/>
              <a:gd name="connsiteX233" fmla="*/ 589368 w 1354802"/>
              <a:gd name="connsiteY233" fmla="*/ 31903 h 133761"/>
              <a:gd name="connsiteX234" fmla="*/ 579945 w 1354802"/>
              <a:gd name="connsiteY234" fmla="*/ 48075 h 133761"/>
              <a:gd name="connsiteX235" fmla="*/ 576767 w 1354802"/>
              <a:gd name="connsiteY235" fmla="*/ 69130 h 133761"/>
              <a:gd name="connsiteX236" fmla="*/ 580041 w 1354802"/>
              <a:gd name="connsiteY236" fmla="*/ 90722 h 133761"/>
              <a:gd name="connsiteX237" fmla="*/ 589712 w 1354802"/>
              <a:gd name="connsiteY237" fmla="*/ 106550 h 133761"/>
              <a:gd name="connsiteX238" fmla="*/ 605540 w 1354802"/>
              <a:gd name="connsiteY238" fmla="*/ 116325 h 133761"/>
              <a:gd name="connsiteX239" fmla="*/ 627283 w 1354802"/>
              <a:gd name="connsiteY239" fmla="*/ 119695 h 133761"/>
              <a:gd name="connsiteX240" fmla="*/ 638028 w 1354802"/>
              <a:gd name="connsiteY240" fmla="*/ 118718 h 133761"/>
              <a:gd name="connsiteX241" fmla="*/ 647410 w 1354802"/>
              <a:gd name="connsiteY241" fmla="*/ 116565 h 133761"/>
              <a:gd name="connsiteX242" fmla="*/ 653615 w 1354802"/>
              <a:gd name="connsiteY242" fmla="*/ 114660 h 133761"/>
              <a:gd name="connsiteX243" fmla="*/ 657033 w 1354802"/>
              <a:gd name="connsiteY243" fmla="*/ 125363 h 133761"/>
              <a:gd name="connsiteX244" fmla="*/ 648972 w 1354802"/>
              <a:gd name="connsiteY244" fmla="*/ 128142 h 133761"/>
              <a:gd name="connsiteX245" fmla="*/ 638124 w 1354802"/>
              <a:gd name="connsiteY245" fmla="*/ 130391 h 133761"/>
              <a:gd name="connsiteX246" fmla="*/ 626644 w 1354802"/>
              <a:gd name="connsiteY246" fmla="*/ 131272 h 133761"/>
              <a:gd name="connsiteX247" fmla="*/ 622152 w 1354802"/>
              <a:gd name="connsiteY247" fmla="*/ 90626 h 133761"/>
              <a:gd name="connsiteX248" fmla="*/ 632360 w 1354802"/>
              <a:gd name="connsiteY248" fmla="*/ 88088 h 133761"/>
              <a:gd name="connsiteX249" fmla="*/ 637980 w 1354802"/>
              <a:gd name="connsiteY249" fmla="*/ 80515 h 133761"/>
              <a:gd name="connsiteX250" fmla="*/ 639741 w 1354802"/>
              <a:gd name="connsiteY250" fmla="*/ 67809 h 133761"/>
              <a:gd name="connsiteX251" fmla="*/ 637835 w 1354802"/>
              <a:gd name="connsiteY251" fmla="*/ 55985 h 133761"/>
              <a:gd name="connsiteX252" fmla="*/ 632167 w 1354802"/>
              <a:gd name="connsiteY252" fmla="*/ 49636 h 133761"/>
              <a:gd name="connsiteX253" fmla="*/ 622345 w 1354802"/>
              <a:gd name="connsiteY253" fmla="*/ 47683 h 133761"/>
              <a:gd name="connsiteX254" fmla="*/ 612921 w 1354802"/>
              <a:gd name="connsiteY254" fmla="*/ 50372 h 133761"/>
              <a:gd name="connsiteX255" fmla="*/ 607005 w 1354802"/>
              <a:gd name="connsiteY255" fmla="*/ 57650 h 133761"/>
              <a:gd name="connsiteX256" fmla="*/ 604955 w 1354802"/>
              <a:gd name="connsiteY256" fmla="*/ 67858 h 133761"/>
              <a:gd name="connsiteX257" fmla="*/ 606613 w 1354802"/>
              <a:gd name="connsiteY257" fmla="*/ 79001 h 133761"/>
              <a:gd name="connsiteX258" fmla="*/ 611992 w 1354802"/>
              <a:gd name="connsiteY258" fmla="*/ 87400 h 133761"/>
              <a:gd name="connsiteX259" fmla="*/ 622152 w 1354802"/>
              <a:gd name="connsiteY259" fmla="*/ 90626 h 133761"/>
              <a:gd name="connsiteX260" fmla="*/ 731013 w 1354802"/>
              <a:gd name="connsiteY260" fmla="*/ 133762 h 133761"/>
              <a:gd name="connsiteX261" fmla="*/ 715619 w 1354802"/>
              <a:gd name="connsiteY261" fmla="*/ 131416 h 133761"/>
              <a:gd name="connsiteX262" fmla="*/ 705170 w 1354802"/>
              <a:gd name="connsiteY262" fmla="*/ 125212 h 133761"/>
              <a:gd name="connsiteX263" fmla="*/ 699110 w 1354802"/>
              <a:gd name="connsiteY263" fmla="*/ 116765 h 133761"/>
              <a:gd name="connsiteX264" fmla="*/ 711664 w 1354802"/>
              <a:gd name="connsiteY264" fmla="*/ 111585 h 133761"/>
              <a:gd name="connsiteX265" fmla="*/ 715186 w 1354802"/>
              <a:gd name="connsiteY265" fmla="*/ 116125 h 133761"/>
              <a:gd name="connsiteX266" fmla="*/ 721239 w 1354802"/>
              <a:gd name="connsiteY266" fmla="*/ 120280 h 133761"/>
              <a:gd name="connsiteX267" fmla="*/ 731158 w 1354802"/>
              <a:gd name="connsiteY267" fmla="*/ 121993 h 133761"/>
              <a:gd name="connsiteX268" fmla="*/ 744888 w 1354802"/>
              <a:gd name="connsiteY268" fmla="*/ 117934 h 133761"/>
              <a:gd name="connsiteX269" fmla="*/ 750308 w 1354802"/>
              <a:gd name="connsiteY269" fmla="*/ 105133 h 133761"/>
              <a:gd name="connsiteX270" fmla="*/ 750308 w 1354802"/>
              <a:gd name="connsiteY270" fmla="*/ 90378 h 133761"/>
              <a:gd name="connsiteX271" fmla="*/ 749379 w 1354802"/>
              <a:gd name="connsiteY271" fmla="*/ 90378 h 133761"/>
              <a:gd name="connsiteX272" fmla="*/ 745569 w 1354802"/>
              <a:gd name="connsiteY272" fmla="*/ 95709 h 133761"/>
              <a:gd name="connsiteX273" fmla="*/ 738827 w 1354802"/>
              <a:gd name="connsiteY273" fmla="*/ 100786 h 133761"/>
              <a:gd name="connsiteX274" fmla="*/ 727643 w 1354802"/>
              <a:gd name="connsiteY274" fmla="*/ 102939 h 133761"/>
              <a:gd name="connsiteX275" fmla="*/ 711615 w 1354802"/>
              <a:gd name="connsiteY275" fmla="*/ 98784 h 133761"/>
              <a:gd name="connsiteX276" fmla="*/ 700383 w 1354802"/>
              <a:gd name="connsiteY276" fmla="*/ 86423 h 133761"/>
              <a:gd name="connsiteX277" fmla="*/ 696276 w 1354802"/>
              <a:gd name="connsiteY277" fmla="*/ 66248 h 133761"/>
              <a:gd name="connsiteX278" fmla="*/ 700328 w 1354802"/>
              <a:gd name="connsiteY278" fmla="*/ 45729 h 133761"/>
              <a:gd name="connsiteX279" fmla="*/ 711567 w 1354802"/>
              <a:gd name="connsiteY279" fmla="*/ 32632 h 133761"/>
              <a:gd name="connsiteX280" fmla="*/ 727739 w 1354802"/>
              <a:gd name="connsiteY280" fmla="*/ 28044 h 133761"/>
              <a:gd name="connsiteX281" fmla="*/ 739020 w 1354802"/>
              <a:gd name="connsiteY281" fmla="*/ 30390 h 133761"/>
              <a:gd name="connsiteX282" fmla="*/ 745713 w 1354802"/>
              <a:gd name="connsiteY282" fmla="*/ 35762 h 133761"/>
              <a:gd name="connsiteX283" fmla="*/ 749476 w 1354802"/>
              <a:gd name="connsiteY283" fmla="*/ 41182 h 133761"/>
              <a:gd name="connsiteX284" fmla="*/ 750555 w 1354802"/>
              <a:gd name="connsiteY284" fmla="*/ 41182 h 133761"/>
              <a:gd name="connsiteX285" fmla="*/ 750555 w 1354802"/>
              <a:gd name="connsiteY285" fmla="*/ 29021 h 133761"/>
              <a:gd name="connsiteX286" fmla="*/ 764870 w 1354802"/>
              <a:gd name="connsiteY286" fmla="*/ 29021 h 133761"/>
              <a:gd name="connsiteX287" fmla="*/ 764870 w 1354802"/>
              <a:gd name="connsiteY287" fmla="*/ 105718 h 133761"/>
              <a:gd name="connsiteX288" fmla="*/ 760371 w 1354802"/>
              <a:gd name="connsiteY288" fmla="*/ 121600 h 133761"/>
              <a:gd name="connsiteX289" fmla="*/ 748210 w 1354802"/>
              <a:gd name="connsiteY289" fmla="*/ 130784 h 133761"/>
              <a:gd name="connsiteX290" fmla="*/ 731013 w 1354802"/>
              <a:gd name="connsiteY290" fmla="*/ 133762 h 133761"/>
              <a:gd name="connsiteX291" fmla="*/ 730862 w 1354802"/>
              <a:gd name="connsiteY291" fmla="*/ 90819 h 133761"/>
              <a:gd name="connsiteX292" fmla="*/ 741517 w 1354802"/>
              <a:gd name="connsiteY292" fmla="*/ 87888 h 133761"/>
              <a:gd name="connsiteX293" fmla="*/ 748161 w 1354802"/>
              <a:gd name="connsiteY293" fmla="*/ 79386 h 133761"/>
              <a:gd name="connsiteX294" fmla="*/ 750452 w 1354802"/>
              <a:gd name="connsiteY294" fmla="*/ 66049 h 133761"/>
              <a:gd name="connsiteX295" fmla="*/ 748210 w 1354802"/>
              <a:gd name="connsiteY295" fmla="*/ 52718 h 133761"/>
              <a:gd name="connsiteX296" fmla="*/ 741613 w 1354802"/>
              <a:gd name="connsiteY296" fmla="*/ 43727 h 133761"/>
              <a:gd name="connsiteX297" fmla="*/ 730862 w 1354802"/>
              <a:gd name="connsiteY297" fmla="*/ 40453 h 133761"/>
              <a:gd name="connsiteX298" fmla="*/ 719870 w 1354802"/>
              <a:gd name="connsiteY298" fmla="*/ 43872 h 133761"/>
              <a:gd name="connsiteX299" fmla="*/ 713225 w 1354802"/>
              <a:gd name="connsiteY299" fmla="*/ 53055 h 133761"/>
              <a:gd name="connsiteX300" fmla="*/ 711031 w 1354802"/>
              <a:gd name="connsiteY300" fmla="*/ 66049 h 133761"/>
              <a:gd name="connsiteX301" fmla="*/ 713280 w 1354802"/>
              <a:gd name="connsiteY301" fmla="*/ 79001 h 133761"/>
              <a:gd name="connsiteX302" fmla="*/ 719918 w 1354802"/>
              <a:gd name="connsiteY302" fmla="*/ 87695 h 133761"/>
              <a:gd name="connsiteX303" fmla="*/ 730862 w 1354802"/>
              <a:gd name="connsiteY303" fmla="*/ 90819 h 133761"/>
              <a:gd name="connsiteX304" fmla="*/ 784460 w 1354802"/>
              <a:gd name="connsiteY304" fmla="*/ 104060 h 133761"/>
              <a:gd name="connsiteX305" fmla="*/ 784460 w 1354802"/>
              <a:gd name="connsiteY305" fmla="*/ 29021 h 133761"/>
              <a:gd name="connsiteX306" fmla="*/ 798479 w 1354802"/>
              <a:gd name="connsiteY306" fmla="*/ 29021 h 133761"/>
              <a:gd name="connsiteX307" fmla="*/ 798479 w 1354802"/>
              <a:gd name="connsiteY307" fmla="*/ 41231 h 133761"/>
              <a:gd name="connsiteX308" fmla="*/ 799407 w 1354802"/>
              <a:gd name="connsiteY308" fmla="*/ 41231 h 133761"/>
              <a:gd name="connsiteX309" fmla="*/ 807077 w 1354802"/>
              <a:gd name="connsiteY309" fmla="*/ 31559 h 133761"/>
              <a:gd name="connsiteX310" fmla="*/ 819830 w 1354802"/>
              <a:gd name="connsiteY310" fmla="*/ 28044 h 133761"/>
              <a:gd name="connsiteX311" fmla="*/ 832432 w 1354802"/>
              <a:gd name="connsiteY311" fmla="*/ 31559 h 133761"/>
              <a:gd name="connsiteX312" fmla="*/ 840005 w 1354802"/>
              <a:gd name="connsiteY312" fmla="*/ 41231 h 133761"/>
              <a:gd name="connsiteX313" fmla="*/ 840782 w 1354802"/>
              <a:gd name="connsiteY313" fmla="*/ 41231 h 133761"/>
              <a:gd name="connsiteX314" fmla="*/ 849332 w 1354802"/>
              <a:gd name="connsiteY314" fmla="*/ 31655 h 133761"/>
              <a:gd name="connsiteX315" fmla="*/ 863310 w 1354802"/>
              <a:gd name="connsiteY315" fmla="*/ 28044 h 133761"/>
              <a:gd name="connsiteX316" fmla="*/ 879963 w 1354802"/>
              <a:gd name="connsiteY316" fmla="*/ 34441 h 133761"/>
              <a:gd name="connsiteX317" fmla="*/ 886463 w 1354802"/>
              <a:gd name="connsiteY317" fmla="*/ 53743 h 133761"/>
              <a:gd name="connsiteX318" fmla="*/ 886463 w 1354802"/>
              <a:gd name="connsiteY318" fmla="*/ 104060 h 133761"/>
              <a:gd name="connsiteX319" fmla="*/ 871853 w 1354802"/>
              <a:gd name="connsiteY319" fmla="*/ 104060 h 133761"/>
              <a:gd name="connsiteX320" fmla="*/ 871853 w 1354802"/>
              <a:gd name="connsiteY320" fmla="*/ 55111 h 133761"/>
              <a:gd name="connsiteX321" fmla="*/ 867705 w 1354802"/>
              <a:gd name="connsiteY321" fmla="*/ 44065 h 133761"/>
              <a:gd name="connsiteX322" fmla="*/ 857786 w 1354802"/>
              <a:gd name="connsiteY322" fmla="*/ 40646 h 133761"/>
              <a:gd name="connsiteX323" fmla="*/ 846698 w 1354802"/>
              <a:gd name="connsiteY323" fmla="*/ 45041 h 133761"/>
              <a:gd name="connsiteX324" fmla="*/ 842743 w 1354802"/>
              <a:gd name="connsiteY324" fmla="*/ 56233 h 133761"/>
              <a:gd name="connsiteX325" fmla="*/ 842743 w 1354802"/>
              <a:gd name="connsiteY325" fmla="*/ 104060 h 133761"/>
              <a:gd name="connsiteX326" fmla="*/ 828181 w 1354802"/>
              <a:gd name="connsiteY326" fmla="*/ 104060 h 133761"/>
              <a:gd name="connsiteX327" fmla="*/ 828181 w 1354802"/>
              <a:gd name="connsiteY327" fmla="*/ 54183 h 133761"/>
              <a:gd name="connsiteX328" fmla="*/ 824370 w 1354802"/>
              <a:gd name="connsiteY328" fmla="*/ 44360 h 133761"/>
              <a:gd name="connsiteX329" fmla="*/ 814451 w 1354802"/>
              <a:gd name="connsiteY329" fmla="*/ 40646 h 133761"/>
              <a:gd name="connsiteX330" fmla="*/ 806781 w 1354802"/>
              <a:gd name="connsiteY330" fmla="*/ 42847 h 133761"/>
              <a:gd name="connsiteX331" fmla="*/ 801169 w 1354802"/>
              <a:gd name="connsiteY331" fmla="*/ 48852 h 133761"/>
              <a:gd name="connsiteX332" fmla="*/ 799064 w 1354802"/>
              <a:gd name="connsiteY332" fmla="*/ 57794 h 133761"/>
              <a:gd name="connsiteX333" fmla="*/ 799064 w 1354802"/>
              <a:gd name="connsiteY333" fmla="*/ 104060 h 133761"/>
              <a:gd name="connsiteX334" fmla="*/ 784460 w 1354802"/>
              <a:gd name="connsiteY334" fmla="*/ 104060 h 133761"/>
              <a:gd name="connsiteX335" fmla="*/ 927880 w 1354802"/>
              <a:gd name="connsiteY335" fmla="*/ 105718 h 133761"/>
              <a:gd name="connsiteX336" fmla="*/ 914982 w 1354802"/>
              <a:gd name="connsiteY336" fmla="*/ 103083 h 133761"/>
              <a:gd name="connsiteX337" fmla="*/ 905847 w 1354802"/>
              <a:gd name="connsiteY337" fmla="*/ 95317 h 133761"/>
              <a:gd name="connsiteX338" fmla="*/ 902525 w 1354802"/>
              <a:gd name="connsiteY338" fmla="*/ 82860 h 133761"/>
              <a:gd name="connsiteX339" fmla="*/ 904967 w 1354802"/>
              <a:gd name="connsiteY339" fmla="*/ 72405 h 133761"/>
              <a:gd name="connsiteX340" fmla="*/ 911563 w 1354802"/>
              <a:gd name="connsiteY340" fmla="*/ 65904 h 133761"/>
              <a:gd name="connsiteX341" fmla="*/ 920843 w 1354802"/>
              <a:gd name="connsiteY341" fmla="*/ 62293 h 133761"/>
              <a:gd name="connsiteX342" fmla="*/ 931298 w 1354802"/>
              <a:gd name="connsiteY342" fmla="*/ 60436 h 133761"/>
              <a:gd name="connsiteX343" fmla="*/ 942242 w 1354802"/>
              <a:gd name="connsiteY343" fmla="*/ 59163 h 133761"/>
              <a:gd name="connsiteX344" fmla="*/ 948351 w 1354802"/>
              <a:gd name="connsiteY344" fmla="*/ 57450 h 133761"/>
              <a:gd name="connsiteX345" fmla="*/ 950256 w 1354802"/>
              <a:gd name="connsiteY345" fmla="*/ 53639 h 133761"/>
              <a:gd name="connsiteX346" fmla="*/ 950256 w 1354802"/>
              <a:gd name="connsiteY346" fmla="*/ 53302 h 133761"/>
              <a:gd name="connsiteX347" fmla="*/ 946638 w 1354802"/>
              <a:gd name="connsiteY347" fmla="*/ 43384 h 133761"/>
              <a:gd name="connsiteX348" fmla="*/ 935990 w 1354802"/>
              <a:gd name="connsiteY348" fmla="*/ 39869 h 133761"/>
              <a:gd name="connsiteX349" fmla="*/ 924365 w 1354802"/>
              <a:gd name="connsiteY349" fmla="*/ 43136 h 133761"/>
              <a:gd name="connsiteX350" fmla="*/ 918545 w 1354802"/>
              <a:gd name="connsiteY350" fmla="*/ 50324 h 133761"/>
              <a:gd name="connsiteX351" fmla="*/ 904823 w 1354802"/>
              <a:gd name="connsiteY351" fmla="*/ 47194 h 133761"/>
              <a:gd name="connsiteX352" fmla="*/ 911956 w 1354802"/>
              <a:gd name="connsiteY352" fmla="*/ 36154 h 133761"/>
              <a:gd name="connsiteX353" fmla="*/ 922845 w 1354802"/>
              <a:gd name="connsiteY353" fmla="*/ 29997 h 133761"/>
              <a:gd name="connsiteX354" fmla="*/ 935797 w 1354802"/>
              <a:gd name="connsiteY354" fmla="*/ 28044 h 133761"/>
              <a:gd name="connsiteX355" fmla="*/ 945324 w 1354802"/>
              <a:gd name="connsiteY355" fmla="*/ 29117 h 133761"/>
              <a:gd name="connsiteX356" fmla="*/ 954796 w 1354802"/>
              <a:gd name="connsiteY356" fmla="*/ 32928 h 133761"/>
              <a:gd name="connsiteX357" fmla="*/ 962081 w 1354802"/>
              <a:gd name="connsiteY357" fmla="*/ 40894 h 133761"/>
              <a:gd name="connsiteX358" fmla="*/ 964914 w 1354802"/>
              <a:gd name="connsiteY358" fmla="*/ 54231 h 133761"/>
              <a:gd name="connsiteX359" fmla="*/ 964914 w 1354802"/>
              <a:gd name="connsiteY359" fmla="*/ 104060 h 133761"/>
              <a:gd name="connsiteX360" fmla="*/ 950648 w 1354802"/>
              <a:gd name="connsiteY360" fmla="*/ 104060 h 133761"/>
              <a:gd name="connsiteX361" fmla="*/ 950648 w 1354802"/>
              <a:gd name="connsiteY361" fmla="*/ 93804 h 133761"/>
              <a:gd name="connsiteX362" fmla="*/ 950056 w 1354802"/>
              <a:gd name="connsiteY362" fmla="*/ 93804 h 133761"/>
              <a:gd name="connsiteX363" fmla="*/ 945812 w 1354802"/>
              <a:gd name="connsiteY363" fmla="*/ 99369 h 133761"/>
              <a:gd name="connsiteX364" fmla="*/ 938528 w 1354802"/>
              <a:gd name="connsiteY364" fmla="*/ 103916 h 133761"/>
              <a:gd name="connsiteX365" fmla="*/ 927880 w 1354802"/>
              <a:gd name="connsiteY365" fmla="*/ 105718 h 133761"/>
              <a:gd name="connsiteX366" fmla="*/ 931058 w 1354802"/>
              <a:gd name="connsiteY366" fmla="*/ 93996 h 133761"/>
              <a:gd name="connsiteX367" fmla="*/ 941410 w 1354802"/>
              <a:gd name="connsiteY367" fmla="*/ 91603 h 133761"/>
              <a:gd name="connsiteX368" fmla="*/ 948007 w 1354802"/>
              <a:gd name="connsiteY368" fmla="*/ 85350 h 133761"/>
              <a:gd name="connsiteX369" fmla="*/ 950304 w 1354802"/>
              <a:gd name="connsiteY369" fmla="*/ 76993 h 133761"/>
              <a:gd name="connsiteX370" fmla="*/ 950304 w 1354802"/>
              <a:gd name="connsiteY370" fmla="*/ 67321 h 133761"/>
              <a:gd name="connsiteX371" fmla="*/ 947277 w 1354802"/>
              <a:gd name="connsiteY371" fmla="*/ 68786 h 133761"/>
              <a:gd name="connsiteX372" fmla="*/ 942242 w 1354802"/>
              <a:gd name="connsiteY372" fmla="*/ 69914 h 133761"/>
              <a:gd name="connsiteX373" fmla="*/ 936726 w 1354802"/>
              <a:gd name="connsiteY373" fmla="*/ 70740 h 133761"/>
              <a:gd name="connsiteX374" fmla="*/ 932227 w 1354802"/>
              <a:gd name="connsiteY374" fmla="*/ 71325 h 133761"/>
              <a:gd name="connsiteX375" fmla="*/ 924461 w 1354802"/>
              <a:gd name="connsiteY375" fmla="*/ 73134 h 133761"/>
              <a:gd name="connsiteX376" fmla="*/ 918889 w 1354802"/>
              <a:gd name="connsiteY376" fmla="*/ 76800 h 133761"/>
              <a:gd name="connsiteX377" fmla="*/ 916840 w 1354802"/>
              <a:gd name="connsiteY377" fmla="*/ 83052 h 133761"/>
              <a:gd name="connsiteX378" fmla="*/ 920843 w 1354802"/>
              <a:gd name="connsiteY378" fmla="*/ 91259 h 133761"/>
              <a:gd name="connsiteX379" fmla="*/ 931058 w 1354802"/>
              <a:gd name="connsiteY379" fmla="*/ 93996 h 133761"/>
              <a:gd name="connsiteX380" fmla="*/ 984367 w 1354802"/>
              <a:gd name="connsiteY380" fmla="*/ 104060 h 133761"/>
              <a:gd name="connsiteX381" fmla="*/ 984367 w 1354802"/>
              <a:gd name="connsiteY381" fmla="*/ 29021 h 133761"/>
              <a:gd name="connsiteX382" fmla="*/ 998977 w 1354802"/>
              <a:gd name="connsiteY382" fmla="*/ 29021 h 133761"/>
              <a:gd name="connsiteX383" fmla="*/ 998977 w 1354802"/>
              <a:gd name="connsiteY383" fmla="*/ 104060 h 133761"/>
              <a:gd name="connsiteX384" fmla="*/ 984367 w 1354802"/>
              <a:gd name="connsiteY384" fmla="*/ 104060 h 133761"/>
              <a:gd name="connsiteX385" fmla="*/ 991741 w 1354802"/>
              <a:gd name="connsiteY385" fmla="*/ 17444 h 133761"/>
              <a:gd name="connsiteX386" fmla="*/ 985199 w 1354802"/>
              <a:gd name="connsiteY386" fmla="*/ 14899 h 133761"/>
              <a:gd name="connsiteX387" fmla="*/ 982510 w 1354802"/>
              <a:gd name="connsiteY387" fmla="*/ 8743 h 133761"/>
              <a:gd name="connsiteX388" fmla="*/ 985199 w 1354802"/>
              <a:gd name="connsiteY388" fmla="*/ 2593 h 133761"/>
              <a:gd name="connsiteX389" fmla="*/ 991741 w 1354802"/>
              <a:gd name="connsiteY389" fmla="*/ 0 h 133761"/>
              <a:gd name="connsiteX390" fmla="*/ 998241 w 1354802"/>
              <a:gd name="connsiteY390" fmla="*/ 2593 h 133761"/>
              <a:gd name="connsiteX391" fmla="*/ 1000979 w 1354802"/>
              <a:gd name="connsiteY391" fmla="*/ 8743 h 133761"/>
              <a:gd name="connsiteX392" fmla="*/ 998241 w 1354802"/>
              <a:gd name="connsiteY392" fmla="*/ 14899 h 133761"/>
              <a:gd name="connsiteX393" fmla="*/ 991741 w 1354802"/>
              <a:gd name="connsiteY393" fmla="*/ 17444 h 133761"/>
              <a:gd name="connsiteX394" fmla="*/ 1033233 w 1354802"/>
              <a:gd name="connsiteY394" fmla="*/ 4010 h 133761"/>
              <a:gd name="connsiteX395" fmla="*/ 1033233 w 1354802"/>
              <a:gd name="connsiteY395" fmla="*/ 104060 h 133761"/>
              <a:gd name="connsiteX396" fmla="*/ 1018623 w 1354802"/>
              <a:gd name="connsiteY396" fmla="*/ 104060 h 133761"/>
              <a:gd name="connsiteX397" fmla="*/ 1018623 w 1354802"/>
              <a:gd name="connsiteY397" fmla="*/ 4010 h 133761"/>
              <a:gd name="connsiteX398" fmla="*/ 1033233 w 1354802"/>
              <a:gd name="connsiteY398" fmla="*/ 4010 h 133761"/>
              <a:gd name="connsiteX399" fmla="*/ 1062509 w 1354802"/>
              <a:gd name="connsiteY399" fmla="*/ 104989 h 133761"/>
              <a:gd name="connsiteX400" fmla="*/ 1055623 w 1354802"/>
              <a:gd name="connsiteY400" fmla="*/ 102155 h 133761"/>
              <a:gd name="connsiteX401" fmla="*/ 1052741 w 1354802"/>
              <a:gd name="connsiteY401" fmla="*/ 95214 h 133761"/>
              <a:gd name="connsiteX402" fmla="*/ 1055623 w 1354802"/>
              <a:gd name="connsiteY402" fmla="*/ 88376 h 133761"/>
              <a:gd name="connsiteX403" fmla="*/ 1062509 w 1354802"/>
              <a:gd name="connsiteY403" fmla="*/ 85495 h 133761"/>
              <a:gd name="connsiteX404" fmla="*/ 1069401 w 1354802"/>
              <a:gd name="connsiteY404" fmla="*/ 88376 h 133761"/>
              <a:gd name="connsiteX405" fmla="*/ 1072283 w 1354802"/>
              <a:gd name="connsiteY405" fmla="*/ 95214 h 133761"/>
              <a:gd name="connsiteX406" fmla="*/ 1070914 w 1354802"/>
              <a:gd name="connsiteY406" fmla="*/ 100153 h 133761"/>
              <a:gd name="connsiteX407" fmla="*/ 1067393 w 1354802"/>
              <a:gd name="connsiteY407" fmla="*/ 103668 h 133761"/>
              <a:gd name="connsiteX408" fmla="*/ 1062509 w 1354802"/>
              <a:gd name="connsiteY408" fmla="*/ 104989 h 133761"/>
              <a:gd name="connsiteX409" fmla="*/ 1123453 w 1354802"/>
              <a:gd name="connsiteY409" fmla="*/ 105573 h 133761"/>
              <a:gd name="connsiteX410" fmla="*/ 1104695 w 1354802"/>
              <a:gd name="connsiteY410" fmla="*/ 100641 h 133761"/>
              <a:gd name="connsiteX411" fmla="*/ 1092678 w 1354802"/>
              <a:gd name="connsiteY411" fmla="*/ 86912 h 133761"/>
              <a:gd name="connsiteX412" fmla="*/ 1088476 w 1354802"/>
              <a:gd name="connsiteY412" fmla="*/ 66881 h 133761"/>
              <a:gd name="connsiteX413" fmla="*/ 1092775 w 1354802"/>
              <a:gd name="connsiteY413" fmla="*/ 46706 h 133761"/>
              <a:gd name="connsiteX414" fmla="*/ 1104888 w 1354802"/>
              <a:gd name="connsiteY414" fmla="*/ 32976 h 133761"/>
              <a:gd name="connsiteX415" fmla="*/ 1123309 w 1354802"/>
              <a:gd name="connsiteY415" fmla="*/ 28044 h 133761"/>
              <a:gd name="connsiteX416" fmla="*/ 1138552 w 1354802"/>
              <a:gd name="connsiteY416" fmla="*/ 31222 h 133761"/>
              <a:gd name="connsiteX417" fmla="*/ 1149345 w 1354802"/>
              <a:gd name="connsiteY417" fmla="*/ 40013 h 133761"/>
              <a:gd name="connsiteX418" fmla="*/ 1154283 w 1354802"/>
              <a:gd name="connsiteY418" fmla="*/ 53254 h 133761"/>
              <a:gd name="connsiteX419" fmla="*/ 1140065 w 1354802"/>
              <a:gd name="connsiteY419" fmla="*/ 53254 h 133761"/>
              <a:gd name="connsiteX420" fmla="*/ 1134693 w 1354802"/>
              <a:gd name="connsiteY420" fmla="*/ 44168 h 133761"/>
              <a:gd name="connsiteX421" fmla="*/ 1123550 w 1354802"/>
              <a:gd name="connsiteY421" fmla="*/ 40357 h 133761"/>
              <a:gd name="connsiteX422" fmla="*/ 1112853 w 1354802"/>
              <a:gd name="connsiteY422" fmla="*/ 43576 h 133761"/>
              <a:gd name="connsiteX423" fmla="*/ 1105768 w 1354802"/>
              <a:gd name="connsiteY423" fmla="*/ 52663 h 133761"/>
              <a:gd name="connsiteX424" fmla="*/ 1103230 w 1354802"/>
              <a:gd name="connsiteY424" fmla="*/ 66537 h 133761"/>
              <a:gd name="connsiteX425" fmla="*/ 1105720 w 1354802"/>
              <a:gd name="connsiteY425" fmla="*/ 80707 h 133761"/>
              <a:gd name="connsiteX426" fmla="*/ 1112757 w 1354802"/>
              <a:gd name="connsiteY426" fmla="*/ 89938 h 133761"/>
              <a:gd name="connsiteX427" fmla="*/ 1123550 w 1354802"/>
              <a:gd name="connsiteY427" fmla="*/ 93212 h 133761"/>
              <a:gd name="connsiteX428" fmla="*/ 1131075 w 1354802"/>
              <a:gd name="connsiteY428" fmla="*/ 91699 h 133761"/>
              <a:gd name="connsiteX429" fmla="*/ 1136791 w 1354802"/>
              <a:gd name="connsiteY429" fmla="*/ 87255 h 133761"/>
              <a:gd name="connsiteX430" fmla="*/ 1140065 w 1354802"/>
              <a:gd name="connsiteY430" fmla="*/ 80315 h 133761"/>
              <a:gd name="connsiteX431" fmla="*/ 1154283 w 1354802"/>
              <a:gd name="connsiteY431" fmla="*/ 80315 h 133761"/>
              <a:gd name="connsiteX432" fmla="*/ 1149544 w 1354802"/>
              <a:gd name="connsiteY432" fmla="*/ 93315 h 133761"/>
              <a:gd name="connsiteX433" fmla="*/ 1138944 w 1354802"/>
              <a:gd name="connsiteY433" fmla="*/ 102299 h 133761"/>
              <a:gd name="connsiteX434" fmla="*/ 1123453 w 1354802"/>
              <a:gd name="connsiteY434" fmla="*/ 105573 h 133761"/>
              <a:gd name="connsiteX435" fmla="*/ 1201512 w 1354802"/>
              <a:gd name="connsiteY435" fmla="*/ 105573 h 133761"/>
              <a:gd name="connsiteX436" fmla="*/ 1183091 w 1354802"/>
              <a:gd name="connsiteY436" fmla="*/ 100738 h 133761"/>
              <a:gd name="connsiteX437" fmla="*/ 1170881 w 1354802"/>
              <a:gd name="connsiteY437" fmla="*/ 87207 h 133761"/>
              <a:gd name="connsiteX438" fmla="*/ 1166534 w 1354802"/>
              <a:gd name="connsiteY438" fmla="*/ 66881 h 133761"/>
              <a:gd name="connsiteX439" fmla="*/ 1170881 w 1354802"/>
              <a:gd name="connsiteY439" fmla="*/ 46458 h 133761"/>
              <a:gd name="connsiteX440" fmla="*/ 1183091 w 1354802"/>
              <a:gd name="connsiteY440" fmla="*/ 32880 h 133761"/>
              <a:gd name="connsiteX441" fmla="*/ 1201512 w 1354802"/>
              <a:gd name="connsiteY441" fmla="*/ 28044 h 133761"/>
              <a:gd name="connsiteX442" fmla="*/ 1219926 w 1354802"/>
              <a:gd name="connsiteY442" fmla="*/ 32880 h 133761"/>
              <a:gd name="connsiteX443" fmla="*/ 1232143 w 1354802"/>
              <a:gd name="connsiteY443" fmla="*/ 46458 h 133761"/>
              <a:gd name="connsiteX444" fmla="*/ 1236490 w 1354802"/>
              <a:gd name="connsiteY444" fmla="*/ 66881 h 133761"/>
              <a:gd name="connsiteX445" fmla="*/ 1232143 w 1354802"/>
              <a:gd name="connsiteY445" fmla="*/ 87207 h 133761"/>
              <a:gd name="connsiteX446" fmla="*/ 1219926 w 1354802"/>
              <a:gd name="connsiteY446" fmla="*/ 100738 h 133761"/>
              <a:gd name="connsiteX447" fmla="*/ 1201512 w 1354802"/>
              <a:gd name="connsiteY447" fmla="*/ 105573 h 133761"/>
              <a:gd name="connsiteX448" fmla="*/ 1201560 w 1354802"/>
              <a:gd name="connsiteY448" fmla="*/ 93315 h 133761"/>
              <a:gd name="connsiteX449" fmla="*/ 1212896 w 1354802"/>
              <a:gd name="connsiteY449" fmla="*/ 89697 h 133761"/>
              <a:gd name="connsiteX450" fmla="*/ 1219541 w 1354802"/>
              <a:gd name="connsiteY450" fmla="*/ 80074 h 133761"/>
              <a:gd name="connsiteX451" fmla="*/ 1221735 w 1354802"/>
              <a:gd name="connsiteY451" fmla="*/ 66833 h 133761"/>
              <a:gd name="connsiteX452" fmla="*/ 1219541 w 1354802"/>
              <a:gd name="connsiteY452" fmla="*/ 53639 h 133761"/>
              <a:gd name="connsiteX453" fmla="*/ 1212896 w 1354802"/>
              <a:gd name="connsiteY453" fmla="*/ 43920 h 133761"/>
              <a:gd name="connsiteX454" fmla="*/ 1201560 w 1354802"/>
              <a:gd name="connsiteY454" fmla="*/ 40254 h 133761"/>
              <a:gd name="connsiteX455" fmla="*/ 1190128 w 1354802"/>
              <a:gd name="connsiteY455" fmla="*/ 43920 h 133761"/>
              <a:gd name="connsiteX456" fmla="*/ 1183435 w 1354802"/>
              <a:gd name="connsiteY456" fmla="*/ 53639 h 133761"/>
              <a:gd name="connsiteX457" fmla="*/ 1181289 w 1354802"/>
              <a:gd name="connsiteY457" fmla="*/ 66833 h 133761"/>
              <a:gd name="connsiteX458" fmla="*/ 1183435 w 1354802"/>
              <a:gd name="connsiteY458" fmla="*/ 80074 h 133761"/>
              <a:gd name="connsiteX459" fmla="*/ 1190128 w 1354802"/>
              <a:gd name="connsiteY459" fmla="*/ 89697 h 133761"/>
              <a:gd name="connsiteX460" fmla="*/ 1201560 w 1354802"/>
              <a:gd name="connsiteY460" fmla="*/ 93315 h 133761"/>
              <a:gd name="connsiteX461" fmla="*/ 1252792 w 1354802"/>
              <a:gd name="connsiteY461" fmla="*/ 104060 h 133761"/>
              <a:gd name="connsiteX462" fmla="*/ 1252792 w 1354802"/>
              <a:gd name="connsiteY462" fmla="*/ 29021 h 133761"/>
              <a:gd name="connsiteX463" fmla="*/ 1266818 w 1354802"/>
              <a:gd name="connsiteY463" fmla="*/ 29021 h 133761"/>
              <a:gd name="connsiteX464" fmla="*/ 1266818 w 1354802"/>
              <a:gd name="connsiteY464" fmla="*/ 41231 h 133761"/>
              <a:gd name="connsiteX465" fmla="*/ 1267746 w 1354802"/>
              <a:gd name="connsiteY465" fmla="*/ 41231 h 133761"/>
              <a:gd name="connsiteX466" fmla="*/ 1275416 w 1354802"/>
              <a:gd name="connsiteY466" fmla="*/ 31559 h 133761"/>
              <a:gd name="connsiteX467" fmla="*/ 1288169 w 1354802"/>
              <a:gd name="connsiteY467" fmla="*/ 28044 h 133761"/>
              <a:gd name="connsiteX468" fmla="*/ 1300771 w 1354802"/>
              <a:gd name="connsiteY468" fmla="*/ 31559 h 133761"/>
              <a:gd name="connsiteX469" fmla="*/ 1308344 w 1354802"/>
              <a:gd name="connsiteY469" fmla="*/ 41231 h 133761"/>
              <a:gd name="connsiteX470" fmla="*/ 1309121 w 1354802"/>
              <a:gd name="connsiteY470" fmla="*/ 41231 h 133761"/>
              <a:gd name="connsiteX471" fmla="*/ 1317671 w 1354802"/>
              <a:gd name="connsiteY471" fmla="*/ 31655 h 133761"/>
              <a:gd name="connsiteX472" fmla="*/ 1331649 w 1354802"/>
              <a:gd name="connsiteY472" fmla="*/ 28044 h 133761"/>
              <a:gd name="connsiteX473" fmla="*/ 1348302 w 1354802"/>
              <a:gd name="connsiteY473" fmla="*/ 34441 h 133761"/>
              <a:gd name="connsiteX474" fmla="*/ 1354802 w 1354802"/>
              <a:gd name="connsiteY474" fmla="*/ 53743 h 133761"/>
              <a:gd name="connsiteX475" fmla="*/ 1354802 w 1354802"/>
              <a:gd name="connsiteY475" fmla="*/ 104060 h 133761"/>
              <a:gd name="connsiteX476" fmla="*/ 1340192 w 1354802"/>
              <a:gd name="connsiteY476" fmla="*/ 104060 h 133761"/>
              <a:gd name="connsiteX477" fmla="*/ 1340192 w 1354802"/>
              <a:gd name="connsiteY477" fmla="*/ 55111 h 133761"/>
              <a:gd name="connsiteX478" fmla="*/ 1336044 w 1354802"/>
              <a:gd name="connsiteY478" fmla="*/ 44065 h 133761"/>
              <a:gd name="connsiteX479" fmla="*/ 1326125 w 1354802"/>
              <a:gd name="connsiteY479" fmla="*/ 40646 h 133761"/>
              <a:gd name="connsiteX480" fmla="*/ 1315037 w 1354802"/>
              <a:gd name="connsiteY480" fmla="*/ 45041 h 133761"/>
              <a:gd name="connsiteX481" fmla="*/ 1311075 w 1354802"/>
              <a:gd name="connsiteY481" fmla="*/ 56233 h 133761"/>
              <a:gd name="connsiteX482" fmla="*/ 1311075 w 1354802"/>
              <a:gd name="connsiteY482" fmla="*/ 104060 h 133761"/>
              <a:gd name="connsiteX483" fmla="*/ 1296520 w 1354802"/>
              <a:gd name="connsiteY483" fmla="*/ 104060 h 133761"/>
              <a:gd name="connsiteX484" fmla="*/ 1296520 w 1354802"/>
              <a:gd name="connsiteY484" fmla="*/ 54183 h 133761"/>
              <a:gd name="connsiteX485" fmla="*/ 1292709 w 1354802"/>
              <a:gd name="connsiteY485" fmla="*/ 44360 h 133761"/>
              <a:gd name="connsiteX486" fmla="*/ 1282790 w 1354802"/>
              <a:gd name="connsiteY486" fmla="*/ 40646 h 133761"/>
              <a:gd name="connsiteX487" fmla="*/ 1275120 w 1354802"/>
              <a:gd name="connsiteY487" fmla="*/ 42847 h 133761"/>
              <a:gd name="connsiteX488" fmla="*/ 1269500 w 1354802"/>
              <a:gd name="connsiteY488" fmla="*/ 48852 h 133761"/>
              <a:gd name="connsiteX489" fmla="*/ 1267402 w 1354802"/>
              <a:gd name="connsiteY489" fmla="*/ 57794 h 133761"/>
              <a:gd name="connsiteX490" fmla="*/ 1267402 w 1354802"/>
              <a:gd name="connsiteY490" fmla="*/ 104060 h 133761"/>
              <a:gd name="connsiteX491" fmla="*/ 1252792 w 1354802"/>
              <a:gd name="connsiteY491" fmla="*/ 104060 h 133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Lst>
            <a:rect l="l" t="t" r="r" b="b"/>
            <a:pathLst>
              <a:path w="1354802" h="133761">
                <a:moveTo>
                  <a:pt x="0" y="132200"/>
                </a:moveTo>
                <a:lnTo>
                  <a:pt x="0" y="29021"/>
                </a:lnTo>
                <a:lnTo>
                  <a:pt x="14259" y="29021"/>
                </a:lnTo>
                <a:lnTo>
                  <a:pt x="14259" y="41182"/>
                </a:lnTo>
                <a:lnTo>
                  <a:pt x="15484" y="41182"/>
                </a:lnTo>
                <a:cubicBezTo>
                  <a:pt x="16330" y="39621"/>
                  <a:pt x="17554" y="37812"/>
                  <a:pt x="19150" y="35762"/>
                </a:cubicBezTo>
                <a:cubicBezTo>
                  <a:pt x="20746" y="33712"/>
                  <a:pt x="22961" y="31917"/>
                  <a:pt x="25795" y="30390"/>
                </a:cubicBezTo>
                <a:cubicBezTo>
                  <a:pt x="28622" y="28822"/>
                  <a:pt x="32371" y="28044"/>
                  <a:pt x="37028" y="28044"/>
                </a:cubicBezTo>
                <a:cubicBezTo>
                  <a:pt x="43088" y="28044"/>
                  <a:pt x="48494" y="29571"/>
                  <a:pt x="53248" y="32632"/>
                </a:cubicBezTo>
                <a:cubicBezTo>
                  <a:pt x="58000" y="35700"/>
                  <a:pt x="61729" y="40109"/>
                  <a:pt x="64432" y="45874"/>
                </a:cubicBezTo>
                <a:cubicBezTo>
                  <a:pt x="67170" y="51638"/>
                  <a:pt x="68539" y="58578"/>
                  <a:pt x="68539" y="66688"/>
                </a:cubicBezTo>
                <a:cubicBezTo>
                  <a:pt x="68539" y="74798"/>
                  <a:pt x="67191" y="81753"/>
                  <a:pt x="64487" y="87544"/>
                </a:cubicBezTo>
                <a:cubicBezTo>
                  <a:pt x="61784" y="93309"/>
                  <a:pt x="58069" y="97759"/>
                  <a:pt x="53344" y="100882"/>
                </a:cubicBezTo>
                <a:cubicBezTo>
                  <a:pt x="48625" y="103977"/>
                  <a:pt x="43232" y="105525"/>
                  <a:pt x="37172" y="105525"/>
                </a:cubicBezTo>
                <a:cubicBezTo>
                  <a:pt x="32619" y="105525"/>
                  <a:pt x="28883" y="104761"/>
                  <a:pt x="25987" y="103228"/>
                </a:cubicBezTo>
                <a:cubicBezTo>
                  <a:pt x="23119" y="101700"/>
                  <a:pt x="20877" y="99905"/>
                  <a:pt x="19246" y="97856"/>
                </a:cubicBezTo>
                <a:cubicBezTo>
                  <a:pt x="17616" y="95805"/>
                  <a:pt x="16364" y="93983"/>
                  <a:pt x="15484" y="92387"/>
                </a:cubicBezTo>
                <a:lnTo>
                  <a:pt x="14603" y="92387"/>
                </a:lnTo>
                <a:lnTo>
                  <a:pt x="14603" y="132200"/>
                </a:lnTo>
                <a:lnTo>
                  <a:pt x="0" y="132200"/>
                </a:lnTo>
                <a:close/>
                <a:moveTo>
                  <a:pt x="14314" y="66537"/>
                </a:moveTo>
                <a:cubicBezTo>
                  <a:pt x="14314" y="71813"/>
                  <a:pt x="15078" y="76442"/>
                  <a:pt x="16605" y="80411"/>
                </a:cubicBezTo>
                <a:cubicBezTo>
                  <a:pt x="18139" y="84387"/>
                  <a:pt x="20354" y="87496"/>
                  <a:pt x="23250" y="89746"/>
                </a:cubicBezTo>
                <a:cubicBezTo>
                  <a:pt x="26153" y="91961"/>
                  <a:pt x="29702" y="93068"/>
                  <a:pt x="33905" y="93068"/>
                </a:cubicBezTo>
                <a:cubicBezTo>
                  <a:pt x="38266" y="93068"/>
                  <a:pt x="41911" y="91912"/>
                  <a:pt x="44842" y="89601"/>
                </a:cubicBezTo>
                <a:cubicBezTo>
                  <a:pt x="47779" y="87255"/>
                  <a:pt x="49994" y="84077"/>
                  <a:pt x="51486" y="80074"/>
                </a:cubicBezTo>
                <a:cubicBezTo>
                  <a:pt x="53020" y="76064"/>
                  <a:pt x="53784" y="71559"/>
                  <a:pt x="53784" y="66537"/>
                </a:cubicBezTo>
                <a:cubicBezTo>
                  <a:pt x="53784" y="61591"/>
                  <a:pt x="53034" y="57141"/>
                  <a:pt x="51535" y="53206"/>
                </a:cubicBezTo>
                <a:cubicBezTo>
                  <a:pt x="50070" y="49265"/>
                  <a:pt x="47855" y="46149"/>
                  <a:pt x="44897" y="43872"/>
                </a:cubicBezTo>
                <a:cubicBezTo>
                  <a:pt x="41960" y="41595"/>
                  <a:pt x="38300" y="40453"/>
                  <a:pt x="33905" y="40453"/>
                </a:cubicBezTo>
                <a:cubicBezTo>
                  <a:pt x="29667" y="40453"/>
                  <a:pt x="26084" y="41540"/>
                  <a:pt x="23153" y="43727"/>
                </a:cubicBezTo>
                <a:cubicBezTo>
                  <a:pt x="20257" y="45908"/>
                  <a:pt x="18056" y="48955"/>
                  <a:pt x="16557" y="52862"/>
                </a:cubicBezTo>
                <a:cubicBezTo>
                  <a:pt x="15057" y="56769"/>
                  <a:pt x="14314" y="61330"/>
                  <a:pt x="14314" y="66537"/>
                </a:cubicBezTo>
                <a:close/>
                <a:moveTo>
                  <a:pt x="99513" y="59507"/>
                </a:moveTo>
                <a:lnTo>
                  <a:pt x="99513" y="104060"/>
                </a:lnTo>
                <a:lnTo>
                  <a:pt x="84903" y="104060"/>
                </a:lnTo>
                <a:lnTo>
                  <a:pt x="84903" y="4010"/>
                </a:lnTo>
                <a:lnTo>
                  <a:pt x="99314" y="4010"/>
                </a:lnTo>
                <a:lnTo>
                  <a:pt x="99314" y="41231"/>
                </a:lnTo>
                <a:lnTo>
                  <a:pt x="100242" y="41231"/>
                </a:lnTo>
                <a:cubicBezTo>
                  <a:pt x="102003" y="37193"/>
                  <a:pt x="104693" y="33987"/>
                  <a:pt x="108304" y="31607"/>
                </a:cubicBezTo>
                <a:cubicBezTo>
                  <a:pt x="111922" y="29234"/>
                  <a:pt x="116641" y="28044"/>
                  <a:pt x="122474" y="28044"/>
                </a:cubicBezTo>
                <a:cubicBezTo>
                  <a:pt x="127619" y="28044"/>
                  <a:pt x="132111" y="29104"/>
                  <a:pt x="135956" y="31222"/>
                </a:cubicBezTo>
                <a:cubicBezTo>
                  <a:pt x="139836" y="33334"/>
                  <a:pt x="142828" y="36498"/>
                  <a:pt x="144947" y="40694"/>
                </a:cubicBezTo>
                <a:cubicBezTo>
                  <a:pt x="147093" y="44862"/>
                  <a:pt x="148173" y="50076"/>
                  <a:pt x="148173" y="56329"/>
                </a:cubicBezTo>
                <a:lnTo>
                  <a:pt x="148173" y="104060"/>
                </a:lnTo>
                <a:lnTo>
                  <a:pt x="133562" y="104060"/>
                </a:lnTo>
                <a:lnTo>
                  <a:pt x="133562" y="58090"/>
                </a:lnTo>
                <a:cubicBezTo>
                  <a:pt x="133562" y="52587"/>
                  <a:pt x="132145" y="48315"/>
                  <a:pt x="129311" y="45289"/>
                </a:cubicBezTo>
                <a:cubicBezTo>
                  <a:pt x="126477" y="42228"/>
                  <a:pt x="122536" y="40694"/>
                  <a:pt x="117494" y="40694"/>
                </a:cubicBezTo>
                <a:cubicBezTo>
                  <a:pt x="114041" y="40694"/>
                  <a:pt x="110946" y="41430"/>
                  <a:pt x="108208" y="42895"/>
                </a:cubicBezTo>
                <a:cubicBezTo>
                  <a:pt x="105504" y="44360"/>
                  <a:pt x="103372" y="46513"/>
                  <a:pt x="101811" y="49340"/>
                </a:cubicBezTo>
                <a:cubicBezTo>
                  <a:pt x="100277" y="52147"/>
                  <a:pt x="99513" y="55531"/>
                  <a:pt x="99513" y="59507"/>
                </a:cubicBezTo>
                <a:close/>
                <a:moveTo>
                  <a:pt x="189499" y="105718"/>
                </a:moveTo>
                <a:cubicBezTo>
                  <a:pt x="184746" y="105718"/>
                  <a:pt x="180447" y="104844"/>
                  <a:pt x="176602" y="103083"/>
                </a:cubicBezTo>
                <a:cubicBezTo>
                  <a:pt x="172764" y="101295"/>
                  <a:pt x="169717" y="98702"/>
                  <a:pt x="167467" y="95317"/>
                </a:cubicBezTo>
                <a:cubicBezTo>
                  <a:pt x="165252" y="91926"/>
                  <a:pt x="164145" y="87778"/>
                  <a:pt x="164145" y="82860"/>
                </a:cubicBezTo>
                <a:cubicBezTo>
                  <a:pt x="164145" y="78623"/>
                  <a:pt x="164963" y="75135"/>
                  <a:pt x="166587" y="72405"/>
                </a:cubicBezTo>
                <a:cubicBezTo>
                  <a:pt x="168217" y="69667"/>
                  <a:pt x="170418" y="67500"/>
                  <a:pt x="173183" y="65904"/>
                </a:cubicBezTo>
                <a:cubicBezTo>
                  <a:pt x="175955" y="64308"/>
                  <a:pt x="179044" y="63105"/>
                  <a:pt x="182469" y="62293"/>
                </a:cubicBezTo>
                <a:cubicBezTo>
                  <a:pt x="185888" y="61474"/>
                  <a:pt x="189369" y="60855"/>
                  <a:pt x="192918" y="60436"/>
                </a:cubicBezTo>
                <a:cubicBezTo>
                  <a:pt x="197417" y="59913"/>
                  <a:pt x="201062" y="59487"/>
                  <a:pt x="203862" y="59163"/>
                </a:cubicBezTo>
                <a:cubicBezTo>
                  <a:pt x="206669" y="58806"/>
                  <a:pt x="208698" y="58235"/>
                  <a:pt x="209970" y="57450"/>
                </a:cubicBezTo>
                <a:cubicBezTo>
                  <a:pt x="211243" y="56673"/>
                  <a:pt x="211876" y="55401"/>
                  <a:pt x="211876" y="53639"/>
                </a:cubicBezTo>
                <a:lnTo>
                  <a:pt x="211876" y="53302"/>
                </a:lnTo>
                <a:cubicBezTo>
                  <a:pt x="211876" y="49031"/>
                  <a:pt x="210672" y="45729"/>
                  <a:pt x="208264" y="43384"/>
                </a:cubicBezTo>
                <a:cubicBezTo>
                  <a:pt x="205884" y="41038"/>
                  <a:pt x="202335" y="39869"/>
                  <a:pt x="197609" y="39869"/>
                </a:cubicBezTo>
                <a:cubicBezTo>
                  <a:pt x="192691" y="39869"/>
                  <a:pt x="188818" y="40955"/>
                  <a:pt x="185985" y="43136"/>
                </a:cubicBezTo>
                <a:cubicBezTo>
                  <a:pt x="183185" y="45289"/>
                  <a:pt x="181245" y="47683"/>
                  <a:pt x="180172" y="50324"/>
                </a:cubicBezTo>
                <a:lnTo>
                  <a:pt x="166442" y="47194"/>
                </a:lnTo>
                <a:cubicBezTo>
                  <a:pt x="168073" y="42634"/>
                  <a:pt x="170446" y="38953"/>
                  <a:pt x="173575" y="36154"/>
                </a:cubicBezTo>
                <a:cubicBezTo>
                  <a:pt x="176733" y="33320"/>
                  <a:pt x="180365" y="31270"/>
                  <a:pt x="184471" y="29997"/>
                </a:cubicBezTo>
                <a:cubicBezTo>
                  <a:pt x="188571" y="28698"/>
                  <a:pt x="192891" y="28044"/>
                  <a:pt x="197417" y="28044"/>
                </a:cubicBezTo>
                <a:cubicBezTo>
                  <a:pt x="200409" y="28044"/>
                  <a:pt x="203587" y="28402"/>
                  <a:pt x="206944" y="29117"/>
                </a:cubicBezTo>
                <a:cubicBezTo>
                  <a:pt x="210328" y="29805"/>
                  <a:pt x="213485" y="31071"/>
                  <a:pt x="216422" y="32928"/>
                </a:cubicBezTo>
                <a:cubicBezTo>
                  <a:pt x="219380" y="34785"/>
                  <a:pt x="221809" y="37440"/>
                  <a:pt x="223700" y="40894"/>
                </a:cubicBezTo>
                <a:cubicBezTo>
                  <a:pt x="225585" y="44312"/>
                  <a:pt x="226534" y="48756"/>
                  <a:pt x="226534" y="54231"/>
                </a:cubicBezTo>
                <a:lnTo>
                  <a:pt x="226534" y="104060"/>
                </a:lnTo>
                <a:lnTo>
                  <a:pt x="212268" y="104060"/>
                </a:lnTo>
                <a:lnTo>
                  <a:pt x="212268" y="93804"/>
                </a:lnTo>
                <a:lnTo>
                  <a:pt x="211683" y="93804"/>
                </a:lnTo>
                <a:cubicBezTo>
                  <a:pt x="210734" y="95689"/>
                  <a:pt x="209317" y="97546"/>
                  <a:pt x="207432" y="99369"/>
                </a:cubicBezTo>
                <a:cubicBezTo>
                  <a:pt x="205540" y="101192"/>
                  <a:pt x="203112" y="102712"/>
                  <a:pt x="200154" y="103916"/>
                </a:cubicBezTo>
                <a:cubicBezTo>
                  <a:pt x="197190" y="105119"/>
                  <a:pt x="193640" y="105718"/>
                  <a:pt x="189499" y="105718"/>
                </a:cubicBezTo>
                <a:close/>
                <a:moveTo>
                  <a:pt x="192677" y="93996"/>
                </a:moveTo>
                <a:cubicBezTo>
                  <a:pt x="196715" y="93996"/>
                  <a:pt x="200168" y="93199"/>
                  <a:pt x="203037" y="91603"/>
                </a:cubicBezTo>
                <a:cubicBezTo>
                  <a:pt x="205933" y="90007"/>
                  <a:pt x="208134" y="87923"/>
                  <a:pt x="209626" y="85350"/>
                </a:cubicBezTo>
                <a:cubicBezTo>
                  <a:pt x="211160" y="82743"/>
                  <a:pt x="211924" y="79957"/>
                  <a:pt x="211924" y="76993"/>
                </a:cubicBezTo>
                <a:lnTo>
                  <a:pt x="211924" y="67321"/>
                </a:lnTo>
                <a:cubicBezTo>
                  <a:pt x="211401" y="67844"/>
                  <a:pt x="210397" y="68333"/>
                  <a:pt x="208897" y="68786"/>
                </a:cubicBezTo>
                <a:cubicBezTo>
                  <a:pt x="207432" y="69213"/>
                  <a:pt x="205754" y="69584"/>
                  <a:pt x="203862" y="69914"/>
                </a:cubicBezTo>
                <a:cubicBezTo>
                  <a:pt x="201977" y="70203"/>
                  <a:pt x="200134" y="70478"/>
                  <a:pt x="198345" y="70740"/>
                </a:cubicBezTo>
                <a:cubicBezTo>
                  <a:pt x="196550" y="70967"/>
                  <a:pt x="195057" y="71166"/>
                  <a:pt x="193847" y="71325"/>
                </a:cubicBezTo>
                <a:cubicBezTo>
                  <a:pt x="191013" y="71689"/>
                  <a:pt x="188427" y="72287"/>
                  <a:pt x="186081" y="73134"/>
                </a:cubicBezTo>
                <a:cubicBezTo>
                  <a:pt x="183770" y="73980"/>
                  <a:pt x="181912" y="75204"/>
                  <a:pt x="180509" y="76800"/>
                </a:cubicBezTo>
                <a:cubicBezTo>
                  <a:pt x="179147" y="78361"/>
                  <a:pt x="178459" y="80446"/>
                  <a:pt x="178459" y="83052"/>
                </a:cubicBezTo>
                <a:cubicBezTo>
                  <a:pt x="178459" y="86671"/>
                  <a:pt x="179794" y="89402"/>
                  <a:pt x="182469" y="91259"/>
                </a:cubicBezTo>
                <a:cubicBezTo>
                  <a:pt x="185138" y="93082"/>
                  <a:pt x="188543" y="93996"/>
                  <a:pt x="192677" y="93996"/>
                </a:cubicBezTo>
                <a:close/>
                <a:moveTo>
                  <a:pt x="245987" y="104060"/>
                </a:moveTo>
                <a:lnTo>
                  <a:pt x="245987" y="29021"/>
                </a:lnTo>
                <a:lnTo>
                  <a:pt x="260012" y="29021"/>
                </a:lnTo>
                <a:lnTo>
                  <a:pt x="260012" y="41231"/>
                </a:lnTo>
                <a:lnTo>
                  <a:pt x="260941" y="41231"/>
                </a:lnTo>
                <a:cubicBezTo>
                  <a:pt x="262502" y="37097"/>
                  <a:pt x="265061" y="33870"/>
                  <a:pt x="268611" y="31559"/>
                </a:cubicBezTo>
                <a:cubicBezTo>
                  <a:pt x="272160" y="29214"/>
                  <a:pt x="276411" y="28044"/>
                  <a:pt x="281357" y="28044"/>
                </a:cubicBezTo>
                <a:cubicBezTo>
                  <a:pt x="286371" y="28044"/>
                  <a:pt x="290574" y="29214"/>
                  <a:pt x="293965" y="31559"/>
                </a:cubicBezTo>
                <a:cubicBezTo>
                  <a:pt x="297384" y="33905"/>
                  <a:pt x="299909" y="37131"/>
                  <a:pt x="301539" y="41231"/>
                </a:cubicBezTo>
                <a:lnTo>
                  <a:pt x="302316" y="41231"/>
                </a:lnTo>
                <a:cubicBezTo>
                  <a:pt x="304111" y="37227"/>
                  <a:pt x="306959" y="34035"/>
                  <a:pt x="310866" y="31655"/>
                </a:cubicBezTo>
                <a:cubicBezTo>
                  <a:pt x="314773" y="29248"/>
                  <a:pt x="319430" y="28044"/>
                  <a:pt x="324837" y="28044"/>
                </a:cubicBezTo>
                <a:cubicBezTo>
                  <a:pt x="331646" y="28044"/>
                  <a:pt x="337198" y="30176"/>
                  <a:pt x="341497" y="34441"/>
                </a:cubicBezTo>
                <a:cubicBezTo>
                  <a:pt x="345830" y="38713"/>
                  <a:pt x="347997" y="45144"/>
                  <a:pt x="347997" y="53743"/>
                </a:cubicBezTo>
                <a:lnTo>
                  <a:pt x="347997" y="104060"/>
                </a:lnTo>
                <a:lnTo>
                  <a:pt x="333387" y="104060"/>
                </a:lnTo>
                <a:lnTo>
                  <a:pt x="333387" y="55111"/>
                </a:lnTo>
                <a:cubicBezTo>
                  <a:pt x="333387" y="50028"/>
                  <a:pt x="332004" y="46348"/>
                  <a:pt x="329239" y="44065"/>
                </a:cubicBezTo>
                <a:cubicBezTo>
                  <a:pt x="326467" y="41788"/>
                  <a:pt x="323158" y="40646"/>
                  <a:pt x="319320" y="40646"/>
                </a:cubicBezTo>
                <a:cubicBezTo>
                  <a:pt x="314560" y="40646"/>
                  <a:pt x="310866" y="42111"/>
                  <a:pt x="308232" y="45041"/>
                </a:cubicBezTo>
                <a:cubicBezTo>
                  <a:pt x="305590" y="47944"/>
                  <a:pt x="304269" y="51672"/>
                  <a:pt x="304269" y="56233"/>
                </a:cubicBezTo>
                <a:lnTo>
                  <a:pt x="304269" y="104060"/>
                </a:lnTo>
                <a:lnTo>
                  <a:pt x="289714" y="104060"/>
                </a:lnTo>
                <a:lnTo>
                  <a:pt x="289714" y="54183"/>
                </a:lnTo>
                <a:cubicBezTo>
                  <a:pt x="289714" y="50111"/>
                  <a:pt x="288442" y="46837"/>
                  <a:pt x="285904" y="44360"/>
                </a:cubicBezTo>
                <a:cubicBezTo>
                  <a:pt x="283365" y="41884"/>
                  <a:pt x="280057" y="40646"/>
                  <a:pt x="275984" y="40646"/>
                </a:cubicBezTo>
                <a:cubicBezTo>
                  <a:pt x="273219" y="40646"/>
                  <a:pt x="270661" y="41382"/>
                  <a:pt x="268315" y="42847"/>
                </a:cubicBezTo>
                <a:cubicBezTo>
                  <a:pt x="266004" y="44278"/>
                  <a:pt x="264133" y="46279"/>
                  <a:pt x="262695" y="48852"/>
                </a:cubicBezTo>
                <a:cubicBezTo>
                  <a:pt x="261299" y="51425"/>
                  <a:pt x="260597" y="54410"/>
                  <a:pt x="260597" y="57794"/>
                </a:cubicBezTo>
                <a:lnTo>
                  <a:pt x="260597" y="104060"/>
                </a:lnTo>
                <a:lnTo>
                  <a:pt x="245987" y="104060"/>
                </a:lnTo>
                <a:close/>
                <a:moveTo>
                  <a:pt x="382184" y="59507"/>
                </a:moveTo>
                <a:lnTo>
                  <a:pt x="382184" y="104060"/>
                </a:lnTo>
                <a:lnTo>
                  <a:pt x="367574" y="104060"/>
                </a:lnTo>
                <a:lnTo>
                  <a:pt x="367574" y="4010"/>
                </a:lnTo>
                <a:lnTo>
                  <a:pt x="381984" y="4010"/>
                </a:lnTo>
                <a:lnTo>
                  <a:pt x="381984" y="41231"/>
                </a:lnTo>
                <a:lnTo>
                  <a:pt x="382913" y="41231"/>
                </a:lnTo>
                <a:cubicBezTo>
                  <a:pt x="384674" y="37193"/>
                  <a:pt x="387357" y="33987"/>
                  <a:pt x="390975" y="31607"/>
                </a:cubicBezTo>
                <a:cubicBezTo>
                  <a:pt x="394593" y="29234"/>
                  <a:pt x="399312" y="28044"/>
                  <a:pt x="405145" y="28044"/>
                </a:cubicBezTo>
                <a:cubicBezTo>
                  <a:pt x="410290" y="28044"/>
                  <a:pt x="414782" y="29104"/>
                  <a:pt x="418627" y="31222"/>
                </a:cubicBezTo>
                <a:cubicBezTo>
                  <a:pt x="422500" y="33334"/>
                  <a:pt x="425499" y="36498"/>
                  <a:pt x="427617" y="40694"/>
                </a:cubicBezTo>
                <a:cubicBezTo>
                  <a:pt x="429763" y="44862"/>
                  <a:pt x="430837" y="50076"/>
                  <a:pt x="430837" y="56329"/>
                </a:cubicBezTo>
                <a:lnTo>
                  <a:pt x="430837" y="104060"/>
                </a:lnTo>
                <a:lnTo>
                  <a:pt x="416233" y="104060"/>
                </a:lnTo>
                <a:lnTo>
                  <a:pt x="416233" y="58090"/>
                </a:lnTo>
                <a:cubicBezTo>
                  <a:pt x="416233" y="52587"/>
                  <a:pt x="414816" y="48315"/>
                  <a:pt x="411982" y="45289"/>
                </a:cubicBezTo>
                <a:cubicBezTo>
                  <a:pt x="409148" y="42228"/>
                  <a:pt x="405207" y="40694"/>
                  <a:pt x="400158" y="40694"/>
                </a:cubicBezTo>
                <a:cubicBezTo>
                  <a:pt x="396705" y="40694"/>
                  <a:pt x="393616" y="41430"/>
                  <a:pt x="390878" y="42895"/>
                </a:cubicBezTo>
                <a:cubicBezTo>
                  <a:pt x="388175" y="44360"/>
                  <a:pt x="386043" y="46513"/>
                  <a:pt x="384474" y="49340"/>
                </a:cubicBezTo>
                <a:cubicBezTo>
                  <a:pt x="382947" y="52147"/>
                  <a:pt x="382184" y="55531"/>
                  <a:pt x="382184" y="59507"/>
                </a:cubicBezTo>
                <a:close/>
                <a:moveTo>
                  <a:pt x="450330" y="104060"/>
                </a:moveTo>
                <a:lnTo>
                  <a:pt x="450330" y="29021"/>
                </a:lnTo>
                <a:lnTo>
                  <a:pt x="464941" y="29021"/>
                </a:lnTo>
                <a:lnTo>
                  <a:pt x="464941" y="104060"/>
                </a:lnTo>
                <a:lnTo>
                  <a:pt x="450330" y="104060"/>
                </a:lnTo>
                <a:close/>
                <a:moveTo>
                  <a:pt x="457711" y="17444"/>
                </a:moveTo>
                <a:cubicBezTo>
                  <a:pt x="455166" y="17444"/>
                  <a:pt x="452986" y="16598"/>
                  <a:pt x="451163" y="14899"/>
                </a:cubicBezTo>
                <a:cubicBezTo>
                  <a:pt x="449374" y="13172"/>
                  <a:pt x="448473" y="11123"/>
                  <a:pt x="448473" y="8743"/>
                </a:cubicBezTo>
                <a:cubicBezTo>
                  <a:pt x="448473" y="6335"/>
                  <a:pt x="449374" y="4285"/>
                  <a:pt x="451163" y="2593"/>
                </a:cubicBezTo>
                <a:cubicBezTo>
                  <a:pt x="452986" y="867"/>
                  <a:pt x="455166" y="0"/>
                  <a:pt x="457711" y="0"/>
                </a:cubicBezTo>
                <a:cubicBezTo>
                  <a:pt x="460250" y="0"/>
                  <a:pt x="462416" y="867"/>
                  <a:pt x="464205" y="2593"/>
                </a:cubicBezTo>
                <a:cubicBezTo>
                  <a:pt x="466034" y="4285"/>
                  <a:pt x="466942" y="6335"/>
                  <a:pt x="466942" y="8743"/>
                </a:cubicBezTo>
                <a:cubicBezTo>
                  <a:pt x="466942" y="11123"/>
                  <a:pt x="466034" y="13172"/>
                  <a:pt x="464205" y="14899"/>
                </a:cubicBezTo>
                <a:cubicBezTo>
                  <a:pt x="462416" y="16598"/>
                  <a:pt x="460250" y="17444"/>
                  <a:pt x="457711" y="17444"/>
                </a:cubicBezTo>
                <a:close/>
                <a:moveTo>
                  <a:pt x="532124" y="72941"/>
                </a:moveTo>
                <a:lnTo>
                  <a:pt x="532124" y="29021"/>
                </a:lnTo>
                <a:lnTo>
                  <a:pt x="546783" y="29021"/>
                </a:lnTo>
                <a:lnTo>
                  <a:pt x="546783" y="104060"/>
                </a:lnTo>
                <a:lnTo>
                  <a:pt x="532420" y="104060"/>
                </a:lnTo>
                <a:lnTo>
                  <a:pt x="532420" y="91066"/>
                </a:lnTo>
                <a:lnTo>
                  <a:pt x="531636" y="91066"/>
                </a:lnTo>
                <a:cubicBezTo>
                  <a:pt x="529909" y="95070"/>
                  <a:pt x="527144" y="98413"/>
                  <a:pt x="523333" y="101082"/>
                </a:cubicBezTo>
                <a:cubicBezTo>
                  <a:pt x="519557" y="103716"/>
                  <a:pt x="514845" y="105037"/>
                  <a:pt x="509212" y="105037"/>
                </a:cubicBezTo>
                <a:cubicBezTo>
                  <a:pt x="504397" y="105037"/>
                  <a:pt x="500125" y="103977"/>
                  <a:pt x="496417" y="101859"/>
                </a:cubicBezTo>
                <a:cubicBezTo>
                  <a:pt x="492730" y="99713"/>
                  <a:pt x="489835" y="96535"/>
                  <a:pt x="487716" y="92332"/>
                </a:cubicBezTo>
                <a:cubicBezTo>
                  <a:pt x="485632" y="88136"/>
                  <a:pt x="484593" y="82936"/>
                  <a:pt x="484593" y="76752"/>
                </a:cubicBezTo>
                <a:lnTo>
                  <a:pt x="484593" y="29021"/>
                </a:lnTo>
                <a:lnTo>
                  <a:pt x="499196" y="29021"/>
                </a:lnTo>
                <a:lnTo>
                  <a:pt x="499196" y="74991"/>
                </a:lnTo>
                <a:cubicBezTo>
                  <a:pt x="499196" y="80109"/>
                  <a:pt x="500613" y="84174"/>
                  <a:pt x="503447" y="87207"/>
                </a:cubicBezTo>
                <a:cubicBezTo>
                  <a:pt x="506281" y="90234"/>
                  <a:pt x="509961" y="91747"/>
                  <a:pt x="514487" y="91747"/>
                </a:cubicBezTo>
                <a:cubicBezTo>
                  <a:pt x="517225" y="91747"/>
                  <a:pt x="519942" y="91066"/>
                  <a:pt x="522646" y="89697"/>
                </a:cubicBezTo>
                <a:cubicBezTo>
                  <a:pt x="525383" y="88329"/>
                  <a:pt x="527646" y="86258"/>
                  <a:pt x="529442" y="83493"/>
                </a:cubicBezTo>
                <a:cubicBezTo>
                  <a:pt x="531264" y="80721"/>
                  <a:pt x="532159" y="77206"/>
                  <a:pt x="532124" y="72941"/>
                </a:cubicBezTo>
                <a:close/>
                <a:moveTo>
                  <a:pt x="626644" y="131272"/>
                </a:moveTo>
                <a:cubicBezTo>
                  <a:pt x="616553" y="131272"/>
                  <a:pt x="607597" y="129889"/>
                  <a:pt x="599776" y="127117"/>
                </a:cubicBezTo>
                <a:cubicBezTo>
                  <a:pt x="591996" y="124386"/>
                  <a:pt x="585427" y="120342"/>
                  <a:pt x="580089" y="115004"/>
                </a:cubicBezTo>
                <a:cubicBezTo>
                  <a:pt x="574744" y="109693"/>
                  <a:pt x="570693" y="103180"/>
                  <a:pt x="567921" y="95462"/>
                </a:cubicBezTo>
                <a:cubicBezTo>
                  <a:pt x="565155" y="87744"/>
                  <a:pt x="563773" y="78932"/>
                  <a:pt x="563773" y="69034"/>
                </a:cubicBezTo>
                <a:cubicBezTo>
                  <a:pt x="563773" y="59390"/>
                  <a:pt x="565169" y="50730"/>
                  <a:pt x="567976" y="43040"/>
                </a:cubicBezTo>
                <a:cubicBezTo>
                  <a:pt x="570775" y="35356"/>
                  <a:pt x="574847" y="28808"/>
                  <a:pt x="580185" y="23401"/>
                </a:cubicBezTo>
                <a:cubicBezTo>
                  <a:pt x="585558" y="17960"/>
                  <a:pt x="592092" y="13812"/>
                  <a:pt x="599776" y="10944"/>
                </a:cubicBezTo>
                <a:cubicBezTo>
                  <a:pt x="607466" y="8076"/>
                  <a:pt x="616195" y="6645"/>
                  <a:pt x="625963" y="6645"/>
                </a:cubicBezTo>
                <a:cubicBezTo>
                  <a:pt x="635311" y="6645"/>
                  <a:pt x="643552" y="8110"/>
                  <a:pt x="650685" y="11040"/>
                </a:cubicBezTo>
                <a:cubicBezTo>
                  <a:pt x="657818" y="13971"/>
                  <a:pt x="663809" y="17994"/>
                  <a:pt x="668658" y="23112"/>
                </a:cubicBezTo>
                <a:cubicBezTo>
                  <a:pt x="673549" y="28223"/>
                  <a:pt x="677229" y="34084"/>
                  <a:pt x="679699" y="40694"/>
                </a:cubicBezTo>
                <a:cubicBezTo>
                  <a:pt x="682175" y="47311"/>
                  <a:pt x="683413" y="54293"/>
                  <a:pt x="683413" y="61653"/>
                </a:cubicBezTo>
                <a:cubicBezTo>
                  <a:pt x="683413" y="66798"/>
                  <a:pt x="683090" y="71834"/>
                  <a:pt x="682436" y="76752"/>
                </a:cubicBezTo>
                <a:cubicBezTo>
                  <a:pt x="681790" y="81636"/>
                  <a:pt x="680579" y="86065"/>
                  <a:pt x="678825" y="90041"/>
                </a:cubicBezTo>
                <a:cubicBezTo>
                  <a:pt x="677098" y="93983"/>
                  <a:pt x="674588" y="97140"/>
                  <a:pt x="671300" y="99513"/>
                </a:cubicBezTo>
                <a:cubicBezTo>
                  <a:pt x="668039" y="101859"/>
                  <a:pt x="663809" y="103083"/>
                  <a:pt x="658595" y="103180"/>
                </a:cubicBezTo>
                <a:cubicBezTo>
                  <a:pt x="655830" y="103276"/>
                  <a:pt x="653140" y="102952"/>
                  <a:pt x="650533" y="102203"/>
                </a:cubicBezTo>
                <a:cubicBezTo>
                  <a:pt x="647933" y="101453"/>
                  <a:pt x="645718" y="100249"/>
                  <a:pt x="643895" y="98592"/>
                </a:cubicBezTo>
                <a:cubicBezTo>
                  <a:pt x="642066" y="96892"/>
                  <a:pt x="640958" y="94746"/>
                  <a:pt x="640573" y="92139"/>
                </a:cubicBezTo>
                <a:lnTo>
                  <a:pt x="639981" y="92139"/>
                </a:lnTo>
                <a:cubicBezTo>
                  <a:pt x="639204" y="94059"/>
                  <a:pt x="637897" y="95854"/>
                  <a:pt x="636074" y="97511"/>
                </a:cubicBezTo>
                <a:cubicBezTo>
                  <a:pt x="634251" y="99142"/>
                  <a:pt x="631919" y="100442"/>
                  <a:pt x="629092" y="101419"/>
                </a:cubicBezTo>
                <a:cubicBezTo>
                  <a:pt x="626286" y="102368"/>
                  <a:pt x="623032" y="102760"/>
                  <a:pt x="619318" y="102595"/>
                </a:cubicBezTo>
                <a:cubicBezTo>
                  <a:pt x="615212" y="102430"/>
                  <a:pt x="611517" y="101501"/>
                  <a:pt x="608230" y="99809"/>
                </a:cubicBezTo>
                <a:cubicBezTo>
                  <a:pt x="604942" y="98117"/>
                  <a:pt x="602121" y="95771"/>
                  <a:pt x="599776" y="92772"/>
                </a:cubicBezTo>
                <a:cubicBezTo>
                  <a:pt x="597465" y="89780"/>
                  <a:pt x="595690" y="86231"/>
                  <a:pt x="594452" y="82124"/>
                </a:cubicBezTo>
                <a:cubicBezTo>
                  <a:pt x="593214" y="78017"/>
                  <a:pt x="592594" y="73464"/>
                  <a:pt x="592594" y="68443"/>
                </a:cubicBezTo>
                <a:cubicBezTo>
                  <a:pt x="592594" y="63627"/>
                  <a:pt x="593296" y="59308"/>
                  <a:pt x="594699" y="55497"/>
                </a:cubicBezTo>
                <a:cubicBezTo>
                  <a:pt x="596096" y="51659"/>
                  <a:pt x="598001" y="48350"/>
                  <a:pt x="600409" y="45585"/>
                </a:cubicBezTo>
                <a:cubicBezTo>
                  <a:pt x="602857" y="42778"/>
                  <a:pt x="605657" y="40563"/>
                  <a:pt x="608814" y="38940"/>
                </a:cubicBezTo>
                <a:cubicBezTo>
                  <a:pt x="611972" y="37310"/>
                  <a:pt x="615314" y="36285"/>
                  <a:pt x="618830" y="35858"/>
                </a:cubicBezTo>
                <a:cubicBezTo>
                  <a:pt x="622248" y="35466"/>
                  <a:pt x="625392" y="35570"/>
                  <a:pt x="628260" y="36154"/>
                </a:cubicBezTo>
                <a:cubicBezTo>
                  <a:pt x="631122" y="36739"/>
                  <a:pt x="633502" y="37633"/>
                  <a:pt x="635393" y="38837"/>
                </a:cubicBezTo>
                <a:cubicBezTo>
                  <a:pt x="637312" y="40047"/>
                  <a:pt x="638516" y="41361"/>
                  <a:pt x="639005" y="42799"/>
                </a:cubicBezTo>
                <a:lnTo>
                  <a:pt x="639645" y="42799"/>
                </a:lnTo>
                <a:lnTo>
                  <a:pt x="639645" y="37323"/>
                </a:lnTo>
                <a:lnTo>
                  <a:pt x="651661" y="37323"/>
                </a:lnTo>
                <a:lnTo>
                  <a:pt x="651661" y="82660"/>
                </a:lnTo>
                <a:cubicBezTo>
                  <a:pt x="651661" y="85233"/>
                  <a:pt x="652329" y="87414"/>
                  <a:pt x="653663" y="89209"/>
                </a:cubicBezTo>
                <a:cubicBezTo>
                  <a:pt x="655032" y="90998"/>
                  <a:pt x="656972" y="91898"/>
                  <a:pt x="659476" y="91898"/>
                </a:cubicBezTo>
                <a:cubicBezTo>
                  <a:pt x="662440" y="91898"/>
                  <a:pt x="664751" y="90805"/>
                  <a:pt x="666416" y="88624"/>
                </a:cubicBezTo>
                <a:cubicBezTo>
                  <a:pt x="668108" y="86437"/>
                  <a:pt x="669298" y="83087"/>
                  <a:pt x="669979" y="78561"/>
                </a:cubicBezTo>
                <a:cubicBezTo>
                  <a:pt x="670695" y="74028"/>
                  <a:pt x="671052" y="68236"/>
                  <a:pt x="671052" y="61165"/>
                </a:cubicBezTo>
                <a:cubicBezTo>
                  <a:pt x="671052" y="56219"/>
                  <a:pt x="670385" y="51555"/>
                  <a:pt x="669050" y="47194"/>
                </a:cubicBezTo>
                <a:cubicBezTo>
                  <a:pt x="667751" y="42799"/>
                  <a:pt x="665811" y="38823"/>
                  <a:pt x="663238" y="35274"/>
                </a:cubicBezTo>
                <a:cubicBezTo>
                  <a:pt x="660700" y="31690"/>
                  <a:pt x="657570" y="28615"/>
                  <a:pt x="653856" y="26043"/>
                </a:cubicBezTo>
                <a:cubicBezTo>
                  <a:pt x="650148" y="23470"/>
                  <a:pt x="645911" y="21482"/>
                  <a:pt x="641158" y="20079"/>
                </a:cubicBezTo>
                <a:cubicBezTo>
                  <a:pt x="636432" y="18682"/>
                  <a:pt x="631204" y="17981"/>
                  <a:pt x="625474" y="17981"/>
                </a:cubicBezTo>
                <a:cubicBezTo>
                  <a:pt x="617688" y="17981"/>
                  <a:pt x="610768" y="19185"/>
                  <a:pt x="604708" y="21592"/>
                </a:cubicBezTo>
                <a:cubicBezTo>
                  <a:pt x="598655" y="23972"/>
                  <a:pt x="593537" y="27411"/>
                  <a:pt x="589368" y="31903"/>
                </a:cubicBezTo>
                <a:cubicBezTo>
                  <a:pt x="585234" y="36395"/>
                  <a:pt x="582091" y="41788"/>
                  <a:pt x="579945" y="48075"/>
                </a:cubicBezTo>
                <a:cubicBezTo>
                  <a:pt x="577826" y="54328"/>
                  <a:pt x="576767" y="61343"/>
                  <a:pt x="576767" y="69130"/>
                </a:cubicBezTo>
                <a:cubicBezTo>
                  <a:pt x="576767" y="77240"/>
                  <a:pt x="577860" y="84435"/>
                  <a:pt x="580041" y="90722"/>
                </a:cubicBezTo>
                <a:cubicBezTo>
                  <a:pt x="582222" y="96975"/>
                  <a:pt x="585448" y="102251"/>
                  <a:pt x="589712" y="106550"/>
                </a:cubicBezTo>
                <a:cubicBezTo>
                  <a:pt x="593977" y="110849"/>
                  <a:pt x="599253" y="114110"/>
                  <a:pt x="605540" y="116325"/>
                </a:cubicBezTo>
                <a:cubicBezTo>
                  <a:pt x="611827" y="118567"/>
                  <a:pt x="619077" y="119695"/>
                  <a:pt x="627283" y="119695"/>
                </a:cubicBezTo>
                <a:cubicBezTo>
                  <a:pt x="630929" y="119695"/>
                  <a:pt x="634513" y="119365"/>
                  <a:pt x="638028" y="118718"/>
                </a:cubicBezTo>
                <a:cubicBezTo>
                  <a:pt x="641550" y="118099"/>
                  <a:pt x="644673" y="117384"/>
                  <a:pt x="647410" y="116565"/>
                </a:cubicBezTo>
                <a:cubicBezTo>
                  <a:pt x="650175" y="115788"/>
                  <a:pt x="652246" y="115148"/>
                  <a:pt x="653615" y="114660"/>
                </a:cubicBezTo>
                <a:lnTo>
                  <a:pt x="657033" y="125363"/>
                </a:lnTo>
                <a:cubicBezTo>
                  <a:pt x="655011" y="126306"/>
                  <a:pt x="652329" y="127234"/>
                  <a:pt x="648972" y="128142"/>
                </a:cubicBezTo>
                <a:cubicBezTo>
                  <a:pt x="645649" y="129057"/>
                  <a:pt x="642038" y="129807"/>
                  <a:pt x="638124" y="130391"/>
                </a:cubicBezTo>
                <a:cubicBezTo>
                  <a:pt x="634251" y="130976"/>
                  <a:pt x="630427" y="131272"/>
                  <a:pt x="626644" y="131272"/>
                </a:cubicBezTo>
                <a:close/>
                <a:moveTo>
                  <a:pt x="622152" y="90626"/>
                </a:moveTo>
                <a:cubicBezTo>
                  <a:pt x="626389" y="90626"/>
                  <a:pt x="629787" y="89780"/>
                  <a:pt x="632360" y="88088"/>
                </a:cubicBezTo>
                <a:cubicBezTo>
                  <a:pt x="634967" y="86389"/>
                  <a:pt x="636838" y="83864"/>
                  <a:pt x="637980" y="80515"/>
                </a:cubicBezTo>
                <a:cubicBezTo>
                  <a:pt x="639156" y="77123"/>
                  <a:pt x="639741" y="72893"/>
                  <a:pt x="639741" y="67809"/>
                </a:cubicBezTo>
                <a:cubicBezTo>
                  <a:pt x="639706" y="62857"/>
                  <a:pt x="639074" y="58916"/>
                  <a:pt x="637835" y="55985"/>
                </a:cubicBezTo>
                <a:cubicBezTo>
                  <a:pt x="636631" y="53021"/>
                  <a:pt x="634740" y="50909"/>
                  <a:pt x="632167" y="49636"/>
                </a:cubicBezTo>
                <a:cubicBezTo>
                  <a:pt x="629629" y="48336"/>
                  <a:pt x="626355" y="47683"/>
                  <a:pt x="622345" y="47683"/>
                </a:cubicBezTo>
                <a:cubicBezTo>
                  <a:pt x="618664" y="47683"/>
                  <a:pt x="615521" y="48577"/>
                  <a:pt x="612921" y="50372"/>
                </a:cubicBezTo>
                <a:cubicBezTo>
                  <a:pt x="610348" y="52161"/>
                  <a:pt x="608374" y="54589"/>
                  <a:pt x="607005" y="57650"/>
                </a:cubicBezTo>
                <a:cubicBezTo>
                  <a:pt x="605671" y="60711"/>
                  <a:pt x="604990" y="64116"/>
                  <a:pt x="604955" y="67858"/>
                </a:cubicBezTo>
                <a:cubicBezTo>
                  <a:pt x="604990" y="71799"/>
                  <a:pt x="605540" y="75513"/>
                  <a:pt x="606613" y="79001"/>
                </a:cubicBezTo>
                <a:cubicBezTo>
                  <a:pt x="607721" y="82447"/>
                  <a:pt x="609516" y="85254"/>
                  <a:pt x="611992" y="87400"/>
                </a:cubicBezTo>
                <a:cubicBezTo>
                  <a:pt x="614496" y="89553"/>
                  <a:pt x="617887" y="90626"/>
                  <a:pt x="622152" y="90626"/>
                </a:cubicBezTo>
                <a:close/>
                <a:moveTo>
                  <a:pt x="731013" y="133762"/>
                </a:moveTo>
                <a:cubicBezTo>
                  <a:pt x="725049" y="133762"/>
                  <a:pt x="719918" y="132985"/>
                  <a:pt x="715619" y="131416"/>
                </a:cubicBezTo>
                <a:cubicBezTo>
                  <a:pt x="711354" y="129855"/>
                  <a:pt x="707873" y="127784"/>
                  <a:pt x="705170" y="125212"/>
                </a:cubicBezTo>
                <a:cubicBezTo>
                  <a:pt x="702467" y="122639"/>
                  <a:pt x="700445" y="119826"/>
                  <a:pt x="699110" y="116765"/>
                </a:cubicBezTo>
                <a:lnTo>
                  <a:pt x="711664" y="111585"/>
                </a:lnTo>
                <a:cubicBezTo>
                  <a:pt x="712544" y="113016"/>
                  <a:pt x="713713" y="114529"/>
                  <a:pt x="715186" y="116125"/>
                </a:cubicBezTo>
                <a:cubicBezTo>
                  <a:pt x="716678" y="117755"/>
                  <a:pt x="718701" y="119138"/>
                  <a:pt x="721239" y="120280"/>
                </a:cubicBezTo>
                <a:cubicBezTo>
                  <a:pt x="723811" y="121422"/>
                  <a:pt x="727120" y="121993"/>
                  <a:pt x="731158" y="121993"/>
                </a:cubicBezTo>
                <a:cubicBezTo>
                  <a:pt x="736695" y="121993"/>
                  <a:pt x="741269" y="120637"/>
                  <a:pt x="744888" y="117934"/>
                </a:cubicBezTo>
                <a:cubicBezTo>
                  <a:pt x="748499" y="115265"/>
                  <a:pt x="750308" y="111000"/>
                  <a:pt x="750308" y="105133"/>
                </a:cubicBezTo>
                <a:lnTo>
                  <a:pt x="750308" y="90378"/>
                </a:lnTo>
                <a:lnTo>
                  <a:pt x="749379" y="90378"/>
                </a:lnTo>
                <a:cubicBezTo>
                  <a:pt x="748499" y="91974"/>
                  <a:pt x="747233" y="93749"/>
                  <a:pt x="745569" y="95709"/>
                </a:cubicBezTo>
                <a:cubicBezTo>
                  <a:pt x="743938" y="97663"/>
                  <a:pt x="741696" y="99355"/>
                  <a:pt x="738827" y="100786"/>
                </a:cubicBezTo>
                <a:cubicBezTo>
                  <a:pt x="735959" y="102216"/>
                  <a:pt x="732231" y="102939"/>
                  <a:pt x="727643" y="102939"/>
                </a:cubicBezTo>
                <a:cubicBezTo>
                  <a:pt x="721713" y="102939"/>
                  <a:pt x="716369" y="101549"/>
                  <a:pt x="711615" y="98784"/>
                </a:cubicBezTo>
                <a:cubicBezTo>
                  <a:pt x="706890" y="95984"/>
                  <a:pt x="703148" y="91864"/>
                  <a:pt x="700383" y="86423"/>
                </a:cubicBezTo>
                <a:cubicBezTo>
                  <a:pt x="697645" y="80955"/>
                  <a:pt x="696276" y="74227"/>
                  <a:pt x="696276" y="66248"/>
                </a:cubicBezTo>
                <a:cubicBezTo>
                  <a:pt x="696276" y="58269"/>
                  <a:pt x="697624" y="51425"/>
                  <a:pt x="700328" y="45729"/>
                </a:cubicBezTo>
                <a:cubicBezTo>
                  <a:pt x="703065" y="40027"/>
                  <a:pt x="706814" y="35666"/>
                  <a:pt x="711567" y="32632"/>
                </a:cubicBezTo>
                <a:cubicBezTo>
                  <a:pt x="716320" y="29571"/>
                  <a:pt x="721713" y="28044"/>
                  <a:pt x="727739" y="28044"/>
                </a:cubicBezTo>
                <a:cubicBezTo>
                  <a:pt x="732396" y="28044"/>
                  <a:pt x="736158" y="28822"/>
                  <a:pt x="739020" y="30390"/>
                </a:cubicBezTo>
                <a:cubicBezTo>
                  <a:pt x="741888" y="31917"/>
                  <a:pt x="744117" y="33712"/>
                  <a:pt x="745713" y="35762"/>
                </a:cubicBezTo>
                <a:cubicBezTo>
                  <a:pt x="747343" y="37812"/>
                  <a:pt x="748595" y="39621"/>
                  <a:pt x="749476" y="41182"/>
                </a:cubicBezTo>
                <a:lnTo>
                  <a:pt x="750555" y="41182"/>
                </a:lnTo>
                <a:lnTo>
                  <a:pt x="750555" y="29021"/>
                </a:lnTo>
                <a:lnTo>
                  <a:pt x="764870" y="29021"/>
                </a:lnTo>
                <a:lnTo>
                  <a:pt x="764870" y="105718"/>
                </a:lnTo>
                <a:cubicBezTo>
                  <a:pt x="764870" y="112170"/>
                  <a:pt x="763371" y="117460"/>
                  <a:pt x="760371" y="121600"/>
                </a:cubicBezTo>
                <a:cubicBezTo>
                  <a:pt x="757372" y="125735"/>
                  <a:pt x="753320" y="128796"/>
                  <a:pt x="748210" y="130784"/>
                </a:cubicBezTo>
                <a:cubicBezTo>
                  <a:pt x="743126" y="132771"/>
                  <a:pt x="737397" y="133762"/>
                  <a:pt x="731013" y="133762"/>
                </a:cubicBezTo>
                <a:close/>
                <a:moveTo>
                  <a:pt x="730862" y="90819"/>
                </a:moveTo>
                <a:cubicBezTo>
                  <a:pt x="735065" y="90819"/>
                  <a:pt x="738614" y="89842"/>
                  <a:pt x="741517" y="87888"/>
                </a:cubicBezTo>
                <a:cubicBezTo>
                  <a:pt x="744447" y="85900"/>
                  <a:pt x="746662" y="83066"/>
                  <a:pt x="748161" y="79386"/>
                </a:cubicBezTo>
                <a:cubicBezTo>
                  <a:pt x="749689" y="75679"/>
                  <a:pt x="750452" y="71228"/>
                  <a:pt x="750452" y="66049"/>
                </a:cubicBezTo>
                <a:cubicBezTo>
                  <a:pt x="750452" y="61007"/>
                  <a:pt x="749703" y="56556"/>
                  <a:pt x="748210" y="52718"/>
                </a:cubicBezTo>
                <a:cubicBezTo>
                  <a:pt x="746710" y="48873"/>
                  <a:pt x="744509" y="45874"/>
                  <a:pt x="741613" y="43727"/>
                </a:cubicBezTo>
                <a:cubicBezTo>
                  <a:pt x="738710" y="41540"/>
                  <a:pt x="735133" y="40453"/>
                  <a:pt x="730862" y="40453"/>
                </a:cubicBezTo>
                <a:cubicBezTo>
                  <a:pt x="726466" y="40453"/>
                  <a:pt x="722800" y="41595"/>
                  <a:pt x="719870" y="43872"/>
                </a:cubicBezTo>
                <a:cubicBezTo>
                  <a:pt x="716940" y="46121"/>
                  <a:pt x="714725" y="49182"/>
                  <a:pt x="713225" y="53055"/>
                </a:cubicBezTo>
                <a:cubicBezTo>
                  <a:pt x="711760" y="56934"/>
                  <a:pt x="711031" y="61261"/>
                  <a:pt x="711031" y="66049"/>
                </a:cubicBezTo>
                <a:cubicBezTo>
                  <a:pt x="711031" y="70967"/>
                  <a:pt x="711781" y="75287"/>
                  <a:pt x="713280" y="79001"/>
                </a:cubicBezTo>
                <a:cubicBezTo>
                  <a:pt x="714773" y="82709"/>
                  <a:pt x="716988" y="85611"/>
                  <a:pt x="719918" y="87695"/>
                </a:cubicBezTo>
                <a:cubicBezTo>
                  <a:pt x="722883" y="89780"/>
                  <a:pt x="726535" y="90819"/>
                  <a:pt x="730862" y="90819"/>
                </a:cubicBezTo>
                <a:close/>
                <a:moveTo>
                  <a:pt x="784460" y="104060"/>
                </a:moveTo>
                <a:lnTo>
                  <a:pt x="784460" y="29021"/>
                </a:lnTo>
                <a:lnTo>
                  <a:pt x="798479" y="29021"/>
                </a:lnTo>
                <a:lnTo>
                  <a:pt x="798479" y="41231"/>
                </a:lnTo>
                <a:lnTo>
                  <a:pt x="799407" y="41231"/>
                </a:lnTo>
                <a:cubicBezTo>
                  <a:pt x="800969" y="37097"/>
                  <a:pt x="803528" y="33870"/>
                  <a:pt x="807077" y="31559"/>
                </a:cubicBezTo>
                <a:cubicBezTo>
                  <a:pt x="810627" y="29214"/>
                  <a:pt x="814878" y="28044"/>
                  <a:pt x="819830" y="28044"/>
                </a:cubicBezTo>
                <a:cubicBezTo>
                  <a:pt x="824845" y="28044"/>
                  <a:pt x="829048" y="29214"/>
                  <a:pt x="832432" y="31559"/>
                </a:cubicBezTo>
                <a:cubicBezTo>
                  <a:pt x="835851" y="33905"/>
                  <a:pt x="838375" y="37131"/>
                  <a:pt x="840005" y="41231"/>
                </a:cubicBezTo>
                <a:lnTo>
                  <a:pt x="840782" y="41231"/>
                </a:lnTo>
                <a:cubicBezTo>
                  <a:pt x="842578" y="37227"/>
                  <a:pt x="845425" y="34035"/>
                  <a:pt x="849332" y="31655"/>
                </a:cubicBezTo>
                <a:cubicBezTo>
                  <a:pt x="853247" y="29248"/>
                  <a:pt x="857904" y="28044"/>
                  <a:pt x="863310" y="28044"/>
                </a:cubicBezTo>
                <a:cubicBezTo>
                  <a:pt x="870113" y="28044"/>
                  <a:pt x="875664" y="30176"/>
                  <a:pt x="879963" y="34441"/>
                </a:cubicBezTo>
                <a:cubicBezTo>
                  <a:pt x="884297" y="38713"/>
                  <a:pt x="886463" y="45144"/>
                  <a:pt x="886463" y="53743"/>
                </a:cubicBezTo>
                <a:lnTo>
                  <a:pt x="886463" y="104060"/>
                </a:lnTo>
                <a:lnTo>
                  <a:pt x="871853" y="104060"/>
                </a:lnTo>
                <a:lnTo>
                  <a:pt x="871853" y="55111"/>
                </a:lnTo>
                <a:cubicBezTo>
                  <a:pt x="871853" y="50028"/>
                  <a:pt x="870471" y="46348"/>
                  <a:pt x="867705" y="44065"/>
                </a:cubicBezTo>
                <a:cubicBezTo>
                  <a:pt x="864933" y="41788"/>
                  <a:pt x="861632" y="40646"/>
                  <a:pt x="857786" y="40646"/>
                </a:cubicBezTo>
                <a:cubicBezTo>
                  <a:pt x="853033" y="40646"/>
                  <a:pt x="849332" y="42111"/>
                  <a:pt x="846698" y="45041"/>
                </a:cubicBezTo>
                <a:cubicBezTo>
                  <a:pt x="844057" y="47944"/>
                  <a:pt x="842743" y="51672"/>
                  <a:pt x="842743" y="56233"/>
                </a:cubicBezTo>
                <a:lnTo>
                  <a:pt x="842743" y="104060"/>
                </a:lnTo>
                <a:lnTo>
                  <a:pt x="828181" y="104060"/>
                </a:lnTo>
                <a:lnTo>
                  <a:pt x="828181" y="54183"/>
                </a:lnTo>
                <a:cubicBezTo>
                  <a:pt x="828181" y="50111"/>
                  <a:pt x="826908" y="46837"/>
                  <a:pt x="824370" y="44360"/>
                </a:cubicBezTo>
                <a:cubicBezTo>
                  <a:pt x="821832" y="41884"/>
                  <a:pt x="818523" y="40646"/>
                  <a:pt x="814451" y="40646"/>
                </a:cubicBezTo>
                <a:cubicBezTo>
                  <a:pt x="811686" y="40646"/>
                  <a:pt x="809127" y="41382"/>
                  <a:pt x="806781" y="42847"/>
                </a:cubicBezTo>
                <a:cubicBezTo>
                  <a:pt x="804470" y="44278"/>
                  <a:pt x="802599" y="46279"/>
                  <a:pt x="801169" y="48852"/>
                </a:cubicBezTo>
                <a:cubicBezTo>
                  <a:pt x="799765" y="51425"/>
                  <a:pt x="799064" y="54410"/>
                  <a:pt x="799064" y="57794"/>
                </a:cubicBezTo>
                <a:lnTo>
                  <a:pt x="799064" y="104060"/>
                </a:lnTo>
                <a:lnTo>
                  <a:pt x="784460" y="104060"/>
                </a:lnTo>
                <a:close/>
                <a:moveTo>
                  <a:pt x="927880" y="105718"/>
                </a:moveTo>
                <a:cubicBezTo>
                  <a:pt x="923127" y="105718"/>
                  <a:pt x="918828" y="104844"/>
                  <a:pt x="914982" y="103083"/>
                </a:cubicBezTo>
                <a:cubicBezTo>
                  <a:pt x="911137" y="101295"/>
                  <a:pt x="908097" y="98702"/>
                  <a:pt x="905847" y="95317"/>
                </a:cubicBezTo>
                <a:cubicBezTo>
                  <a:pt x="903633" y="91926"/>
                  <a:pt x="902525" y="87778"/>
                  <a:pt x="902525" y="82860"/>
                </a:cubicBezTo>
                <a:cubicBezTo>
                  <a:pt x="902525" y="78623"/>
                  <a:pt x="903337" y="75135"/>
                  <a:pt x="904967" y="72405"/>
                </a:cubicBezTo>
                <a:cubicBezTo>
                  <a:pt x="906597" y="69667"/>
                  <a:pt x="908792" y="67500"/>
                  <a:pt x="911563" y="65904"/>
                </a:cubicBezTo>
                <a:cubicBezTo>
                  <a:pt x="914329" y="64308"/>
                  <a:pt x="917424" y="63105"/>
                  <a:pt x="920843" y="62293"/>
                </a:cubicBezTo>
                <a:cubicBezTo>
                  <a:pt x="924262" y="61474"/>
                  <a:pt x="927749" y="60855"/>
                  <a:pt x="931298" y="60436"/>
                </a:cubicBezTo>
                <a:cubicBezTo>
                  <a:pt x="935797" y="59913"/>
                  <a:pt x="939443" y="59487"/>
                  <a:pt x="942242" y="59163"/>
                </a:cubicBezTo>
                <a:cubicBezTo>
                  <a:pt x="945042" y="58806"/>
                  <a:pt x="947078" y="58235"/>
                  <a:pt x="948351" y="57450"/>
                </a:cubicBezTo>
                <a:cubicBezTo>
                  <a:pt x="949623" y="56673"/>
                  <a:pt x="950256" y="55401"/>
                  <a:pt x="950256" y="53639"/>
                </a:cubicBezTo>
                <a:lnTo>
                  <a:pt x="950256" y="53302"/>
                </a:lnTo>
                <a:cubicBezTo>
                  <a:pt x="950256" y="49031"/>
                  <a:pt x="949052" y="45729"/>
                  <a:pt x="946638" y="43384"/>
                </a:cubicBezTo>
                <a:cubicBezTo>
                  <a:pt x="944265" y="41038"/>
                  <a:pt x="940715" y="39869"/>
                  <a:pt x="935990" y="39869"/>
                </a:cubicBezTo>
                <a:cubicBezTo>
                  <a:pt x="931071" y="39869"/>
                  <a:pt x="927199" y="40955"/>
                  <a:pt x="924365" y="43136"/>
                </a:cubicBezTo>
                <a:cubicBezTo>
                  <a:pt x="921558" y="45289"/>
                  <a:pt x="919625" y="47683"/>
                  <a:pt x="918545" y="50324"/>
                </a:cubicBezTo>
                <a:lnTo>
                  <a:pt x="904823" y="47194"/>
                </a:lnTo>
                <a:cubicBezTo>
                  <a:pt x="906446" y="42634"/>
                  <a:pt x="908826" y="38953"/>
                  <a:pt x="911956" y="36154"/>
                </a:cubicBezTo>
                <a:cubicBezTo>
                  <a:pt x="915113" y="33320"/>
                  <a:pt x="918745" y="31270"/>
                  <a:pt x="922845" y="29997"/>
                </a:cubicBezTo>
                <a:cubicBezTo>
                  <a:pt x="926951" y="28698"/>
                  <a:pt x="931264" y="28044"/>
                  <a:pt x="935797" y="28044"/>
                </a:cubicBezTo>
                <a:cubicBezTo>
                  <a:pt x="938789" y="28044"/>
                  <a:pt x="941967" y="28402"/>
                  <a:pt x="945324" y="29117"/>
                </a:cubicBezTo>
                <a:cubicBezTo>
                  <a:pt x="948708" y="29805"/>
                  <a:pt x="951865" y="31071"/>
                  <a:pt x="954796" y="32928"/>
                </a:cubicBezTo>
                <a:cubicBezTo>
                  <a:pt x="957760" y="34785"/>
                  <a:pt x="960189" y="37440"/>
                  <a:pt x="962081" y="40894"/>
                </a:cubicBezTo>
                <a:cubicBezTo>
                  <a:pt x="963965" y="44312"/>
                  <a:pt x="964914" y="48756"/>
                  <a:pt x="964914" y="54231"/>
                </a:cubicBezTo>
                <a:lnTo>
                  <a:pt x="964914" y="104060"/>
                </a:lnTo>
                <a:lnTo>
                  <a:pt x="950648" y="104060"/>
                </a:lnTo>
                <a:lnTo>
                  <a:pt x="950648" y="93804"/>
                </a:lnTo>
                <a:lnTo>
                  <a:pt x="950056" y="93804"/>
                </a:lnTo>
                <a:cubicBezTo>
                  <a:pt x="949114" y="95689"/>
                  <a:pt x="947697" y="97546"/>
                  <a:pt x="945812" y="99369"/>
                </a:cubicBezTo>
                <a:cubicBezTo>
                  <a:pt x="943921" y="101192"/>
                  <a:pt x="941493" y="102712"/>
                  <a:pt x="938528" y="103916"/>
                </a:cubicBezTo>
                <a:cubicBezTo>
                  <a:pt x="935563" y="105119"/>
                  <a:pt x="932014" y="105718"/>
                  <a:pt x="927880" y="105718"/>
                </a:cubicBezTo>
                <a:close/>
                <a:moveTo>
                  <a:pt x="931058" y="93996"/>
                </a:moveTo>
                <a:cubicBezTo>
                  <a:pt x="935095" y="93996"/>
                  <a:pt x="938549" y="93199"/>
                  <a:pt x="941410" y="91603"/>
                </a:cubicBezTo>
                <a:cubicBezTo>
                  <a:pt x="944313" y="90007"/>
                  <a:pt x="946507" y="87923"/>
                  <a:pt x="948007" y="85350"/>
                </a:cubicBezTo>
                <a:cubicBezTo>
                  <a:pt x="949540" y="82743"/>
                  <a:pt x="950304" y="79957"/>
                  <a:pt x="950304" y="76993"/>
                </a:cubicBezTo>
                <a:lnTo>
                  <a:pt x="950304" y="67321"/>
                </a:lnTo>
                <a:cubicBezTo>
                  <a:pt x="949781" y="67844"/>
                  <a:pt x="948770" y="68333"/>
                  <a:pt x="947277" y="68786"/>
                </a:cubicBezTo>
                <a:cubicBezTo>
                  <a:pt x="945812" y="69213"/>
                  <a:pt x="944134" y="69584"/>
                  <a:pt x="942242" y="69914"/>
                </a:cubicBezTo>
                <a:cubicBezTo>
                  <a:pt x="940351" y="70203"/>
                  <a:pt x="938514" y="70478"/>
                  <a:pt x="936726" y="70740"/>
                </a:cubicBezTo>
                <a:cubicBezTo>
                  <a:pt x="934930" y="70967"/>
                  <a:pt x="933431" y="71166"/>
                  <a:pt x="932227" y="71325"/>
                </a:cubicBezTo>
                <a:cubicBezTo>
                  <a:pt x="929393" y="71689"/>
                  <a:pt x="926807" y="72287"/>
                  <a:pt x="924461" y="73134"/>
                </a:cubicBezTo>
                <a:cubicBezTo>
                  <a:pt x="922150" y="73980"/>
                  <a:pt x="920293" y="75204"/>
                  <a:pt x="918889" y="76800"/>
                </a:cubicBezTo>
                <a:cubicBezTo>
                  <a:pt x="917521" y="78361"/>
                  <a:pt x="916840" y="80446"/>
                  <a:pt x="916840" y="83052"/>
                </a:cubicBezTo>
                <a:cubicBezTo>
                  <a:pt x="916840" y="86671"/>
                  <a:pt x="918174" y="89402"/>
                  <a:pt x="920843" y="91259"/>
                </a:cubicBezTo>
                <a:cubicBezTo>
                  <a:pt x="923519" y="93082"/>
                  <a:pt x="926917" y="93996"/>
                  <a:pt x="931058" y="93996"/>
                </a:cubicBezTo>
                <a:close/>
                <a:moveTo>
                  <a:pt x="984367" y="104060"/>
                </a:moveTo>
                <a:lnTo>
                  <a:pt x="984367" y="29021"/>
                </a:lnTo>
                <a:lnTo>
                  <a:pt x="998977" y="29021"/>
                </a:lnTo>
                <a:lnTo>
                  <a:pt x="998977" y="104060"/>
                </a:lnTo>
                <a:lnTo>
                  <a:pt x="984367" y="104060"/>
                </a:lnTo>
                <a:close/>
                <a:moveTo>
                  <a:pt x="991741" y="17444"/>
                </a:moveTo>
                <a:cubicBezTo>
                  <a:pt x="989203" y="17444"/>
                  <a:pt x="987022" y="16598"/>
                  <a:pt x="985199" y="14899"/>
                </a:cubicBezTo>
                <a:cubicBezTo>
                  <a:pt x="983404" y="13172"/>
                  <a:pt x="982510" y="11123"/>
                  <a:pt x="982510" y="8743"/>
                </a:cubicBezTo>
                <a:cubicBezTo>
                  <a:pt x="982510" y="6335"/>
                  <a:pt x="983404" y="4285"/>
                  <a:pt x="985199" y="2593"/>
                </a:cubicBezTo>
                <a:cubicBezTo>
                  <a:pt x="987022" y="867"/>
                  <a:pt x="989203" y="0"/>
                  <a:pt x="991741" y="0"/>
                </a:cubicBezTo>
                <a:cubicBezTo>
                  <a:pt x="994286" y="0"/>
                  <a:pt x="996453" y="867"/>
                  <a:pt x="998241" y="2593"/>
                </a:cubicBezTo>
                <a:cubicBezTo>
                  <a:pt x="1000064" y="4285"/>
                  <a:pt x="1000979" y="6335"/>
                  <a:pt x="1000979" y="8743"/>
                </a:cubicBezTo>
                <a:cubicBezTo>
                  <a:pt x="1000979" y="11123"/>
                  <a:pt x="1000064" y="13172"/>
                  <a:pt x="998241" y="14899"/>
                </a:cubicBezTo>
                <a:cubicBezTo>
                  <a:pt x="996453" y="16598"/>
                  <a:pt x="994286" y="17444"/>
                  <a:pt x="991741" y="17444"/>
                </a:cubicBezTo>
                <a:close/>
                <a:moveTo>
                  <a:pt x="1033233" y="4010"/>
                </a:moveTo>
                <a:lnTo>
                  <a:pt x="1033233" y="104060"/>
                </a:lnTo>
                <a:lnTo>
                  <a:pt x="1018623" y="104060"/>
                </a:lnTo>
                <a:lnTo>
                  <a:pt x="1018623" y="4010"/>
                </a:lnTo>
                <a:lnTo>
                  <a:pt x="1033233" y="4010"/>
                </a:lnTo>
                <a:close/>
                <a:moveTo>
                  <a:pt x="1062509" y="104989"/>
                </a:moveTo>
                <a:cubicBezTo>
                  <a:pt x="1059840" y="104989"/>
                  <a:pt x="1057542" y="104046"/>
                  <a:pt x="1055623" y="102155"/>
                </a:cubicBezTo>
                <a:cubicBezTo>
                  <a:pt x="1053697" y="100235"/>
                  <a:pt x="1052741" y="97917"/>
                  <a:pt x="1052741" y="95214"/>
                </a:cubicBezTo>
                <a:cubicBezTo>
                  <a:pt x="1052741" y="92545"/>
                  <a:pt x="1053697" y="90268"/>
                  <a:pt x="1055623" y="88376"/>
                </a:cubicBezTo>
                <a:cubicBezTo>
                  <a:pt x="1057542" y="86457"/>
                  <a:pt x="1059840" y="85495"/>
                  <a:pt x="1062509" y="85495"/>
                </a:cubicBezTo>
                <a:cubicBezTo>
                  <a:pt x="1065177" y="85495"/>
                  <a:pt x="1067475" y="86457"/>
                  <a:pt x="1069401" y="88376"/>
                </a:cubicBezTo>
                <a:cubicBezTo>
                  <a:pt x="1071320" y="90268"/>
                  <a:pt x="1072283" y="92545"/>
                  <a:pt x="1072283" y="95214"/>
                </a:cubicBezTo>
                <a:cubicBezTo>
                  <a:pt x="1072283" y="97009"/>
                  <a:pt x="1071822" y="98653"/>
                  <a:pt x="1070914" y="100153"/>
                </a:cubicBezTo>
                <a:cubicBezTo>
                  <a:pt x="1070034" y="101618"/>
                  <a:pt x="1068857" y="102787"/>
                  <a:pt x="1067393" y="103668"/>
                </a:cubicBezTo>
                <a:cubicBezTo>
                  <a:pt x="1065927" y="104548"/>
                  <a:pt x="1064304" y="104989"/>
                  <a:pt x="1062509" y="104989"/>
                </a:cubicBezTo>
                <a:close/>
                <a:moveTo>
                  <a:pt x="1123453" y="105573"/>
                </a:moveTo>
                <a:cubicBezTo>
                  <a:pt x="1116190" y="105573"/>
                  <a:pt x="1109937" y="103929"/>
                  <a:pt x="1104695" y="100641"/>
                </a:cubicBezTo>
                <a:cubicBezTo>
                  <a:pt x="1099481" y="97319"/>
                  <a:pt x="1095478" y="92744"/>
                  <a:pt x="1092678" y="86912"/>
                </a:cubicBezTo>
                <a:cubicBezTo>
                  <a:pt x="1089879" y="81085"/>
                  <a:pt x="1088476" y="74406"/>
                  <a:pt x="1088476" y="66881"/>
                </a:cubicBezTo>
                <a:cubicBezTo>
                  <a:pt x="1088476" y="59259"/>
                  <a:pt x="1089906" y="52532"/>
                  <a:pt x="1092775" y="46706"/>
                </a:cubicBezTo>
                <a:cubicBezTo>
                  <a:pt x="1095643" y="40845"/>
                  <a:pt x="1099681" y="36264"/>
                  <a:pt x="1104888" y="32976"/>
                </a:cubicBezTo>
                <a:cubicBezTo>
                  <a:pt x="1110102" y="29688"/>
                  <a:pt x="1116237" y="28044"/>
                  <a:pt x="1123309" y="28044"/>
                </a:cubicBezTo>
                <a:cubicBezTo>
                  <a:pt x="1129004" y="28044"/>
                  <a:pt x="1134088" y="29104"/>
                  <a:pt x="1138552" y="31222"/>
                </a:cubicBezTo>
                <a:cubicBezTo>
                  <a:pt x="1143009" y="33306"/>
                  <a:pt x="1146614" y="36237"/>
                  <a:pt x="1149345" y="40013"/>
                </a:cubicBezTo>
                <a:cubicBezTo>
                  <a:pt x="1152116" y="43789"/>
                  <a:pt x="1153760" y="48205"/>
                  <a:pt x="1154283" y="53254"/>
                </a:cubicBezTo>
                <a:lnTo>
                  <a:pt x="1140065" y="53254"/>
                </a:lnTo>
                <a:cubicBezTo>
                  <a:pt x="1139281" y="49732"/>
                  <a:pt x="1137493" y="46706"/>
                  <a:pt x="1134693" y="44168"/>
                </a:cubicBezTo>
                <a:cubicBezTo>
                  <a:pt x="1131921" y="41622"/>
                  <a:pt x="1128206" y="40357"/>
                  <a:pt x="1123550" y="40357"/>
                </a:cubicBezTo>
                <a:cubicBezTo>
                  <a:pt x="1119484" y="40357"/>
                  <a:pt x="1115914" y="41430"/>
                  <a:pt x="1112853" y="43576"/>
                </a:cubicBezTo>
                <a:cubicBezTo>
                  <a:pt x="1109826" y="45695"/>
                  <a:pt x="1107460" y="48721"/>
                  <a:pt x="1105768" y="52663"/>
                </a:cubicBezTo>
                <a:cubicBezTo>
                  <a:pt x="1104076" y="56577"/>
                  <a:pt x="1103230" y="61199"/>
                  <a:pt x="1103230" y="66537"/>
                </a:cubicBezTo>
                <a:cubicBezTo>
                  <a:pt x="1103230" y="72012"/>
                  <a:pt x="1104062" y="76731"/>
                  <a:pt x="1105720" y="80707"/>
                </a:cubicBezTo>
                <a:cubicBezTo>
                  <a:pt x="1107385" y="84683"/>
                  <a:pt x="1109724" y="87758"/>
                  <a:pt x="1112757" y="89938"/>
                </a:cubicBezTo>
                <a:cubicBezTo>
                  <a:pt x="1115818" y="92126"/>
                  <a:pt x="1119416" y="93212"/>
                  <a:pt x="1123550" y="93212"/>
                </a:cubicBezTo>
                <a:cubicBezTo>
                  <a:pt x="1126321" y="93212"/>
                  <a:pt x="1128825" y="92710"/>
                  <a:pt x="1131075" y="91699"/>
                </a:cubicBezTo>
                <a:cubicBezTo>
                  <a:pt x="1133358" y="90660"/>
                  <a:pt x="1135264" y="89175"/>
                  <a:pt x="1136791" y="87255"/>
                </a:cubicBezTo>
                <a:cubicBezTo>
                  <a:pt x="1138352" y="85329"/>
                  <a:pt x="1139446" y="83018"/>
                  <a:pt x="1140065" y="80315"/>
                </a:cubicBezTo>
                <a:lnTo>
                  <a:pt x="1154283" y="80315"/>
                </a:lnTo>
                <a:cubicBezTo>
                  <a:pt x="1153760" y="85171"/>
                  <a:pt x="1152178" y="89505"/>
                  <a:pt x="1149544" y="93315"/>
                </a:cubicBezTo>
                <a:cubicBezTo>
                  <a:pt x="1146902" y="97120"/>
                  <a:pt x="1143374" y="100118"/>
                  <a:pt x="1138944" y="102299"/>
                </a:cubicBezTo>
                <a:cubicBezTo>
                  <a:pt x="1134541" y="104487"/>
                  <a:pt x="1129383" y="105573"/>
                  <a:pt x="1123453" y="105573"/>
                </a:cubicBezTo>
                <a:close/>
                <a:moveTo>
                  <a:pt x="1201512" y="105573"/>
                </a:moveTo>
                <a:cubicBezTo>
                  <a:pt x="1194475" y="105573"/>
                  <a:pt x="1188339" y="103964"/>
                  <a:pt x="1183091" y="100738"/>
                </a:cubicBezTo>
                <a:cubicBezTo>
                  <a:pt x="1177850" y="97511"/>
                  <a:pt x="1173777" y="93006"/>
                  <a:pt x="1170881" y="87207"/>
                </a:cubicBezTo>
                <a:cubicBezTo>
                  <a:pt x="1167979" y="81408"/>
                  <a:pt x="1166534" y="74633"/>
                  <a:pt x="1166534" y="66881"/>
                </a:cubicBezTo>
                <a:cubicBezTo>
                  <a:pt x="1166534" y="59101"/>
                  <a:pt x="1167979" y="52291"/>
                  <a:pt x="1170881" y="46458"/>
                </a:cubicBezTo>
                <a:cubicBezTo>
                  <a:pt x="1173777" y="40632"/>
                  <a:pt x="1177850" y="36106"/>
                  <a:pt x="1183091" y="32880"/>
                </a:cubicBezTo>
                <a:cubicBezTo>
                  <a:pt x="1188339" y="29654"/>
                  <a:pt x="1194475" y="28044"/>
                  <a:pt x="1201512" y="28044"/>
                </a:cubicBezTo>
                <a:cubicBezTo>
                  <a:pt x="1208549" y="28044"/>
                  <a:pt x="1214684" y="29654"/>
                  <a:pt x="1219926" y="32880"/>
                </a:cubicBezTo>
                <a:cubicBezTo>
                  <a:pt x="1225175" y="36106"/>
                  <a:pt x="1229247" y="40632"/>
                  <a:pt x="1232143" y="46458"/>
                </a:cubicBezTo>
                <a:cubicBezTo>
                  <a:pt x="1235038" y="52291"/>
                  <a:pt x="1236490" y="59101"/>
                  <a:pt x="1236490" y="66881"/>
                </a:cubicBezTo>
                <a:cubicBezTo>
                  <a:pt x="1236490" y="74633"/>
                  <a:pt x="1235038" y="81408"/>
                  <a:pt x="1232143" y="87207"/>
                </a:cubicBezTo>
                <a:cubicBezTo>
                  <a:pt x="1229247" y="93006"/>
                  <a:pt x="1225175" y="97511"/>
                  <a:pt x="1219926" y="100738"/>
                </a:cubicBezTo>
                <a:cubicBezTo>
                  <a:pt x="1214684" y="103964"/>
                  <a:pt x="1208549" y="105573"/>
                  <a:pt x="1201512" y="105573"/>
                </a:cubicBezTo>
                <a:close/>
                <a:moveTo>
                  <a:pt x="1201560" y="93315"/>
                </a:moveTo>
                <a:cubicBezTo>
                  <a:pt x="1206121" y="93315"/>
                  <a:pt x="1209897" y="92105"/>
                  <a:pt x="1212896" y="89697"/>
                </a:cubicBezTo>
                <a:cubicBezTo>
                  <a:pt x="1215888" y="87290"/>
                  <a:pt x="1218103" y="84077"/>
                  <a:pt x="1219541" y="80074"/>
                </a:cubicBezTo>
                <a:cubicBezTo>
                  <a:pt x="1221006" y="76064"/>
                  <a:pt x="1221735" y="71655"/>
                  <a:pt x="1221735" y="66833"/>
                </a:cubicBezTo>
                <a:cubicBezTo>
                  <a:pt x="1221735" y="62045"/>
                  <a:pt x="1221006" y="57650"/>
                  <a:pt x="1219541" y="53639"/>
                </a:cubicBezTo>
                <a:cubicBezTo>
                  <a:pt x="1218103" y="49602"/>
                  <a:pt x="1215888" y="46362"/>
                  <a:pt x="1212896" y="43920"/>
                </a:cubicBezTo>
                <a:cubicBezTo>
                  <a:pt x="1209897" y="41478"/>
                  <a:pt x="1206121" y="40254"/>
                  <a:pt x="1201560" y="40254"/>
                </a:cubicBezTo>
                <a:cubicBezTo>
                  <a:pt x="1196965" y="40254"/>
                  <a:pt x="1193154" y="41478"/>
                  <a:pt x="1190128" y="43920"/>
                </a:cubicBezTo>
                <a:cubicBezTo>
                  <a:pt x="1187129" y="46362"/>
                  <a:pt x="1184900" y="49602"/>
                  <a:pt x="1183435" y="53639"/>
                </a:cubicBezTo>
                <a:cubicBezTo>
                  <a:pt x="1182004" y="57650"/>
                  <a:pt x="1181289" y="62045"/>
                  <a:pt x="1181289" y="66833"/>
                </a:cubicBezTo>
                <a:cubicBezTo>
                  <a:pt x="1181289" y="71655"/>
                  <a:pt x="1182004" y="76064"/>
                  <a:pt x="1183435" y="80074"/>
                </a:cubicBezTo>
                <a:cubicBezTo>
                  <a:pt x="1184900" y="84077"/>
                  <a:pt x="1187129" y="87290"/>
                  <a:pt x="1190128" y="89697"/>
                </a:cubicBezTo>
                <a:cubicBezTo>
                  <a:pt x="1193154" y="92105"/>
                  <a:pt x="1196965" y="93315"/>
                  <a:pt x="1201560" y="93315"/>
                </a:cubicBezTo>
                <a:close/>
                <a:moveTo>
                  <a:pt x="1252792" y="104060"/>
                </a:moveTo>
                <a:lnTo>
                  <a:pt x="1252792" y="29021"/>
                </a:lnTo>
                <a:lnTo>
                  <a:pt x="1266818" y="29021"/>
                </a:lnTo>
                <a:lnTo>
                  <a:pt x="1266818" y="41231"/>
                </a:lnTo>
                <a:lnTo>
                  <a:pt x="1267746" y="41231"/>
                </a:lnTo>
                <a:cubicBezTo>
                  <a:pt x="1269308" y="37097"/>
                  <a:pt x="1271867" y="33870"/>
                  <a:pt x="1275416" y="31559"/>
                </a:cubicBezTo>
                <a:cubicBezTo>
                  <a:pt x="1278966" y="29214"/>
                  <a:pt x="1283216" y="28044"/>
                  <a:pt x="1288169" y="28044"/>
                </a:cubicBezTo>
                <a:cubicBezTo>
                  <a:pt x="1293183" y="28044"/>
                  <a:pt x="1297380" y="29214"/>
                  <a:pt x="1300771" y="31559"/>
                </a:cubicBezTo>
                <a:cubicBezTo>
                  <a:pt x="1304189" y="33905"/>
                  <a:pt x="1306714" y="37131"/>
                  <a:pt x="1308344" y="41231"/>
                </a:cubicBezTo>
                <a:lnTo>
                  <a:pt x="1309121" y="41231"/>
                </a:lnTo>
                <a:cubicBezTo>
                  <a:pt x="1310917" y="37227"/>
                  <a:pt x="1313764" y="34035"/>
                  <a:pt x="1317671" y="31655"/>
                </a:cubicBezTo>
                <a:cubicBezTo>
                  <a:pt x="1321579" y="29248"/>
                  <a:pt x="1326242" y="28044"/>
                  <a:pt x="1331649" y="28044"/>
                </a:cubicBezTo>
                <a:cubicBezTo>
                  <a:pt x="1338452" y="28044"/>
                  <a:pt x="1344003" y="30176"/>
                  <a:pt x="1348302" y="34441"/>
                </a:cubicBezTo>
                <a:cubicBezTo>
                  <a:pt x="1352635" y="38713"/>
                  <a:pt x="1354802" y="45144"/>
                  <a:pt x="1354802" y="53743"/>
                </a:cubicBezTo>
                <a:lnTo>
                  <a:pt x="1354802" y="104060"/>
                </a:lnTo>
                <a:lnTo>
                  <a:pt x="1340192" y="104060"/>
                </a:lnTo>
                <a:lnTo>
                  <a:pt x="1340192" y="55111"/>
                </a:lnTo>
                <a:cubicBezTo>
                  <a:pt x="1340192" y="50028"/>
                  <a:pt x="1338809" y="46348"/>
                  <a:pt x="1336044" y="44065"/>
                </a:cubicBezTo>
                <a:cubicBezTo>
                  <a:pt x="1333272" y="41788"/>
                  <a:pt x="1329970" y="40646"/>
                  <a:pt x="1326125" y="40646"/>
                </a:cubicBezTo>
                <a:cubicBezTo>
                  <a:pt x="1321372" y="40646"/>
                  <a:pt x="1317671" y="42111"/>
                  <a:pt x="1315037" y="45041"/>
                </a:cubicBezTo>
                <a:cubicBezTo>
                  <a:pt x="1312396" y="47944"/>
                  <a:pt x="1311075" y="51672"/>
                  <a:pt x="1311075" y="56233"/>
                </a:cubicBezTo>
                <a:lnTo>
                  <a:pt x="1311075" y="104060"/>
                </a:lnTo>
                <a:lnTo>
                  <a:pt x="1296520" y="104060"/>
                </a:lnTo>
                <a:lnTo>
                  <a:pt x="1296520" y="54183"/>
                </a:lnTo>
                <a:cubicBezTo>
                  <a:pt x="1296520" y="50111"/>
                  <a:pt x="1295247" y="46837"/>
                  <a:pt x="1292709" y="44360"/>
                </a:cubicBezTo>
                <a:cubicBezTo>
                  <a:pt x="1290171" y="41884"/>
                  <a:pt x="1286862" y="40646"/>
                  <a:pt x="1282790" y="40646"/>
                </a:cubicBezTo>
                <a:cubicBezTo>
                  <a:pt x="1280025" y="40646"/>
                  <a:pt x="1277466" y="41382"/>
                  <a:pt x="1275120" y="42847"/>
                </a:cubicBezTo>
                <a:cubicBezTo>
                  <a:pt x="1272809" y="44278"/>
                  <a:pt x="1270938" y="46279"/>
                  <a:pt x="1269500" y="48852"/>
                </a:cubicBezTo>
                <a:cubicBezTo>
                  <a:pt x="1268104" y="51425"/>
                  <a:pt x="1267402" y="54410"/>
                  <a:pt x="1267402" y="57794"/>
                </a:cubicBezTo>
                <a:lnTo>
                  <a:pt x="1267402" y="104060"/>
                </a:lnTo>
                <a:lnTo>
                  <a:pt x="1252792" y="104060"/>
                </a:lnTo>
                <a:close/>
              </a:path>
            </a:pathLst>
          </a:custGeom>
          <a:solidFill>
            <a:srgbClr val="000000">
              <a:alpha val="80000"/>
            </a:srgbClr>
          </a:solidFill>
          <a:ln w="6876" cap="flat">
            <a:noFill/>
            <a:prstDash val="solid"/>
            <a:miter/>
          </a:ln>
        </p:spPr>
        <p:txBody>
          <a:bodyPr rtlCol="0" anchor="ctr"/>
          <a:lstStyle/>
          <a:p>
            <a:endParaRPr lang="en-AS"/>
          </a:p>
        </p:txBody>
      </p:sp>
      <p:sp>
        <p:nvSpPr>
          <p:cNvPr id="101" name="Freeform: Shape 100">
            <a:extLst>
              <a:ext uri="{FF2B5EF4-FFF2-40B4-BE49-F238E27FC236}">
                <a16:creationId xmlns:a16="http://schemas.microsoft.com/office/drawing/2014/main" id="{D0D5590C-9121-1163-12C7-313C44868719}"/>
              </a:ext>
            </a:extLst>
          </p:cNvPr>
          <p:cNvSpPr/>
          <p:nvPr/>
        </p:nvSpPr>
        <p:spPr>
          <a:xfrm>
            <a:off x="6473506" y="5330062"/>
            <a:ext cx="1819185" cy="133761"/>
          </a:xfrm>
          <a:custGeom>
            <a:avLst/>
            <a:gdLst>
              <a:gd name="connsiteX0" fmla="*/ 0 w 1819185"/>
              <a:gd name="connsiteY0" fmla="*/ 17004 h 133761"/>
              <a:gd name="connsiteX1" fmla="*/ 0 w 1819185"/>
              <a:gd name="connsiteY1" fmla="*/ 4010 h 133761"/>
              <a:gd name="connsiteX2" fmla="*/ 77433 w 1819185"/>
              <a:gd name="connsiteY2" fmla="*/ 4010 h 133761"/>
              <a:gd name="connsiteX3" fmla="*/ 77433 w 1819185"/>
              <a:gd name="connsiteY3" fmla="*/ 17004 h 133761"/>
              <a:gd name="connsiteX4" fmla="*/ 46211 w 1819185"/>
              <a:gd name="connsiteY4" fmla="*/ 17004 h 133761"/>
              <a:gd name="connsiteX5" fmla="*/ 46211 w 1819185"/>
              <a:gd name="connsiteY5" fmla="*/ 104060 h 133761"/>
              <a:gd name="connsiteX6" fmla="*/ 31167 w 1819185"/>
              <a:gd name="connsiteY6" fmla="*/ 104060 h 133761"/>
              <a:gd name="connsiteX7" fmla="*/ 31167 w 1819185"/>
              <a:gd name="connsiteY7" fmla="*/ 17004 h 133761"/>
              <a:gd name="connsiteX8" fmla="*/ 0 w 1819185"/>
              <a:gd name="connsiteY8" fmla="*/ 17004 h 133761"/>
              <a:gd name="connsiteX9" fmla="*/ 85577 w 1819185"/>
              <a:gd name="connsiteY9" fmla="*/ 104060 h 133761"/>
              <a:gd name="connsiteX10" fmla="*/ 85577 w 1819185"/>
              <a:gd name="connsiteY10" fmla="*/ 29021 h 133761"/>
              <a:gd name="connsiteX11" fmla="*/ 99699 w 1819185"/>
              <a:gd name="connsiteY11" fmla="*/ 29021 h 133761"/>
              <a:gd name="connsiteX12" fmla="*/ 99699 w 1819185"/>
              <a:gd name="connsiteY12" fmla="*/ 40941 h 133761"/>
              <a:gd name="connsiteX13" fmla="*/ 100476 w 1819185"/>
              <a:gd name="connsiteY13" fmla="*/ 40941 h 133761"/>
              <a:gd name="connsiteX14" fmla="*/ 107706 w 1819185"/>
              <a:gd name="connsiteY14" fmla="*/ 31415 h 133761"/>
              <a:gd name="connsiteX15" fmla="*/ 119530 w 1819185"/>
              <a:gd name="connsiteY15" fmla="*/ 27900 h 133761"/>
              <a:gd name="connsiteX16" fmla="*/ 122756 w 1819185"/>
              <a:gd name="connsiteY16" fmla="*/ 27996 h 133761"/>
              <a:gd name="connsiteX17" fmla="*/ 125735 w 1819185"/>
              <a:gd name="connsiteY17" fmla="*/ 28237 h 133761"/>
              <a:gd name="connsiteX18" fmla="*/ 125735 w 1819185"/>
              <a:gd name="connsiteY18" fmla="*/ 42214 h 133761"/>
              <a:gd name="connsiteX19" fmla="*/ 122612 w 1819185"/>
              <a:gd name="connsiteY19" fmla="*/ 41671 h 133761"/>
              <a:gd name="connsiteX20" fmla="*/ 118113 w 1819185"/>
              <a:gd name="connsiteY20" fmla="*/ 41334 h 133761"/>
              <a:gd name="connsiteX21" fmla="*/ 108882 w 1819185"/>
              <a:gd name="connsiteY21" fmla="*/ 43528 h 133761"/>
              <a:gd name="connsiteX22" fmla="*/ 102533 w 1819185"/>
              <a:gd name="connsiteY22" fmla="*/ 49540 h 133761"/>
              <a:gd name="connsiteX23" fmla="*/ 100187 w 1819185"/>
              <a:gd name="connsiteY23" fmla="*/ 58235 h 133761"/>
              <a:gd name="connsiteX24" fmla="*/ 100187 w 1819185"/>
              <a:gd name="connsiteY24" fmla="*/ 104060 h 133761"/>
              <a:gd name="connsiteX25" fmla="*/ 85577 w 1819185"/>
              <a:gd name="connsiteY25" fmla="*/ 104060 h 133761"/>
              <a:gd name="connsiteX26" fmla="*/ 138378 w 1819185"/>
              <a:gd name="connsiteY26" fmla="*/ 104060 h 133761"/>
              <a:gd name="connsiteX27" fmla="*/ 138378 w 1819185"/>
              <a:gd name="connsiteY27" fmla="*/ 29021 h 133761"/>
              <a:gd name="connsiteX28" fmla="*/ 152981 w 1819185"/>
              <a:gd name="connsiteY28" fmla="*/ 29021 h 133761"/>
              <a:gd name="connsiteX29" fmla="*/ 152981 w 1819185"/>
              <a:gd name="connsiteY29" fmla="*/ 104060 h 133761"/>
              <a:gd name="connsiteX30" fmla="*/ 138378 w 1819185"/>
              <a:gd name="connsiteY30" fmla="*/ 104060 h 133761"/>
              <a:gd name="connsiteX31" fmla="*/ 145752 w 1819185"/>
              <a:gd name="connsiteY31" fmla="*/ 17444 h 133761"/>
              <a:gd name="connsiteX32" fmla="*/ 139210 w 1819185"/>
              <a:gd name="connsiteY32" fmla="*/ 14899 h 133761"/>
              <a:gd name="connsiteX33" fmla="*/ 136521 w 1819185"/>
              <a:gd name="connsiteY33" fmla="*/ 8743 h 133761"/>
              <a:gd name="connsiteX34" fmla="*/ 139210 w 1819185"/>
              <a:gd name="connsiteY34" fmla="*/ 2593 h 133761"/>
              <a:gd name="connsiteX35" fmla="*/ 145752 w 1819185"/>
              <a:gd name="connsiteY35" fmla="*/ 0 h 133761"/>
              <a:gd name="connsiteX36" fmla="*/ 152252 w 1819185"/>
              <a:gd name="connsiteY36" fmla="*/ 2593 h 133761"/>
              <a:gd name="connsiteX37" fmla="*/ 154990 w 1819185"/>
              <a:gd name="connsiteY37" fmla="*/ 8743 h 133761"/>
              <a:gd name="connsiteX38" fmla="*/ 152252 w 1819185"/>
              <a:gd name="connsiteY38" fmla="*/ 14899 h 133761"/>
              <a:gd name="connsiteX39" fmla="*/ 145752 w 1819185"/>
              <a:gd name="connsiteY39" fmla="*/ 17444 h 133761"/>
              <a:gd name="connsiteX40" fmla="*/ 204977 w 1819185"/>
              <a:gd name="connsiteY40" fmla="*/ 105573 h 133761"/>
              <a:gd name="connsiteX41" fmla="*/ 185875 w 1819185"/>
              <a:gd name="connsiteY41" fmla="*/ 100834 h 133761"/>
              <a:gd name="connsiteX42" fmla="*/ 173562 w 1819185"/>
              <a:gd name="connsiteY42" fmla="*/ 87400 h 133761"/>
              <a:gd name="connsiteX43" fmla="*/ 169263 w 1819185"/>
              <a:gd name="connsiteY43" fmla="*/ 67026 h 133761"/>
              <a:gd name="connsiteX44" fmla="*/ 173562 w 1819185"/>
              <a:gd name="connsiteY44" fmla="*/ 46706 h 133761"/>
              <a:gd name="connsiteX45" fmla="*/ 185682 w 1819185"/>
              <a:gd name="connsiteY45" fmla="*/ 32976 h 133761"/>
              <a:gd name="connsiteX46" fmla="*/ 203952 w 1819185"/>
              <a:gd name="connsiteY46" fmla="*/ 28044 h 133761"/>
              <a:gd name="connsiteX47" fmla="*/ 216264 w 1819185"/>
              <a:gd name="connsiteY47" fmla="*/ 30142 h 133761"/>
              <a:gd name="connsiteX48" fmla="*/ 226961 w 1819185"/>
              <a:gd name="connsiteY48" fmla="*/ 36739 h 133761"/>
              <a:gd name="connsiteX49" fmla="*/ 234438 w 1819185"/>
              <a:gd name="connsiteY49" fmla="*/ 48419 h 133761"/>
              <a:gd name="connsiteX50" fmla="*/ 237169 w 1819185"/>
              <a:gd name="connsiteY50" fmla="*/ 65760 h 133761"/>
              <a:gd name="connsiteX51" fmla="*/ 237169 w 1819185"/>
              <a:gd name="connsiteY51" fmla="*/ 70939 h 133761"/>
              <a:gd name="connsiteX52" fmla="*/ 177524 w 1819185"/>
              <a:gd name="connsiteY52" fmla="*/ 70939 h 133761"/>
              <a:gd name="connsiteX53" fmla="*/ 177524 w 1819185"/>
              <a:gd name="connsiteY53" fmla="*/ 59995 h 133761"/>
              <a:gd name="connsiteX54" fmla="*/ 222854 w 1819185"/>
              <a:gd name="connsiteY54" fmla="*/ 59995 h 133761"/>
              <a:gd name="connsiteX55" fmla="*/ 220516 w 1819185"/>
              <a:gd name="connsiteY55" fmla="*/ 49781 h 133761"/>
              <a:gd name="connsiteX56" fmla="*/ 213919 w 1819185"/>
              <a:gd name="connsiteY56" fmla="*/ 42703 h 133761"/>
              <a:gd name="connsiteX57" fmla="*/ 204048 w 1819185"/>
              <a:gd name="connsiteY57" fmla="*/ 40109 h 133761"/>
              <a:gd name="connsiteX58" fmla="*/ 193303 w 1819185"/>
              <a:gd name="connsiteY58" fmla="*/ 43136 h 133761"/>
              <a:gd name="connsiteX59" fmla="*/ 186267 w 1819185"/>
              <a:gd name="connsiteY59" fmla="*/ 50957 h 133761"/>
              <a:gd name="connsiteX60" fmla="*/ 183825 w 1819185"/>
              <a:gd name="connsiteY60" fmla="*/ 61364 h 133761"/>
              <a:gd name="connsiteX61" fmla="*/ 183825 w 1819185"/>
              <a:gd name="connsiteY61" fmla="*/ 69914 h 133761"/>
              <a:gd name="connsiteX62" fmla="*/ 186459 w 1819185"/>
              <a:gd name="connsiteY62" fmla="*/ 82709 h 133761"/>
              <a:gd name="connsiteX63" fmla="*/ 193936 w 1819185"/>
              <a:gd name="connsiteY63" fmla="*/ 90770 h 133761"/>
              <a:gd name="connsiteX64" fmla="*/ 205121 w 1819185"/>
              <a:gd name="connsiteY64" fmla="*/ 93508 h 133761"/>
              <a:gd name="connsiteX65" fmla="*/ 212694 w 1819185"/>
              <a:gd name="connsiteY65" fmla="*/ 92332 h 133761"/>
              <a:gd name="connsiteX66" fmla="*/ 218610 w 1819185"/>
              <a:gd name="connsiteY66" fmla="*/ 88721 h 133761"/>
              <a:gd name="connsiteX67" fmla="*/ 222421 w 1819185"/>
              <a:gd name="connsiteY67" fmla="*/ 82812 h 133761"/>
              <a:gd name="connsiteX68" fmla="*/ 236240 w 1819185"/>
              <a:gd name="connsiteY68" fmla="*/ 85302 h 133761"/>
              <a:gd name="connsiteX69" fmla="*/ 230283 w 1819185"/>
              <a:gd name="connsiteY69" fmla="*/ 95998 h 133761"/>
              <a:gd name="connsiteX70" fmla="*/ 219587 w 1819185"/>
              <a:gd name="connsiteY70" fmla="*/ 103083 h 133761"/>
              <a:gd name="connsiteX71" fmla="*/ 204977 w 1819185"/>
              <a:gd name="connsiteY71" fmla="*/ 105573 h 133761"/>
              <a:gd name="connsiteX72" fmla="*/ 300913 w 1819185"/>
              <a:gd name="connsiteY72" fmla="*/ 72941 h 133761"/>
              <a:gd name="connsiteX73" fmla="*/ 300913 w 1819185"/>
              <a:gd name="connsiteY73" fmla="*/ 29021 h 133761"/>
              <a:gd name="connsiteX74" fmla="*/ 315571 w 1819185"/>
              <a:gd name="connsiteY74" fmla="*/ 29021 h 133761"/>
              <a:gd name="connsiteX75" fmla="*/ 315571 w 1819185"/>
              <a:gd name="connsiteY75" fmla="*/ 104060 h 133761"/>
              <a:gd name="connsiteX76" fmla="*/ 301209 w 1819185"/>
              <a:gd name="connsiteY76" fmla="*/ 104060 h 133761"/>
              <a:gd name="connsiteX77" fmla="*/ 301209 w 1819185"/>
              <a:gd name="connsiteY77" fmla="*/ 91066 h 133761"/>
              <a:gd name="connsiteX78" fmla="*/ 300425 w 1819185"/>
              <a:gd name="connsiteY78" fmla="*/ 91066 h 133761"/>
              <a:gd name="connsiteX79" fmla="*/ 292122 w 1819185"/>
              <a:gd name="connsiteY79" fmla="*/ 101082 h 133761"/>
              <a:gd name="connsiteX80" fmla="*/ 278000 w 1819185"/>
              <a:gd name="connsiteY80" fmla="*/ 105037 h 133761"/>
              <a:gd name="connsiteX81" fmla="*/ 265199 w 1819185"/>
              <a:gd name="connsiteY81" fmla="*/ 101859 h 133761"/>
              <a:gd name="connsiteX82" fmla="*/ 256505 w 1819185"/>
              <a:gd name="connsiteY82" fmla="*/ 92332 h 133761"/>
              <a:gd name="connsiteX83" fmla="*/ 253381 w 1819185"/>
              <a:gd name="connsiteY83" fmla="*/ 76752 h 133761"/>
              <a:gd name="connsiteX84" fmla="*/ 253381 w 1819185"/>
              <a:gd name="connsiteY84" fmla="*/ 29021 h 133761"/>
              <a:gd name="connsiteX85" fmla="*/ 267985 w 1819185"/>
              <a:gd name="connsiteY85" fmla="*/ 29021 h 133761"/>
              <a:gd name="connsiteX86" fmla="*/ 267985 w 1819185"/>
              <a:gd name="connsiteY86" fmla="*/ 74991 h 133761"/>
              <a:gd name="connsiteX87" fmla="*/ 272236 w 1819185"/>
              <a:gd name="connsiteY87" fmla="*/ 87207 h 133761"/>
              <a:gd name="connsiteX88" fmla="*/ 283276 w 1819185"/>
              <a:gd name="connsiteY88" fmla="*/ 91747 h 133761"/>
              <a:gd name="connsiteX89" fmla="*/ 291434 w 1819185"/>
              <a:gd name="connsiteY89" fmla="*/ 89697 h 133761"/>
              <a:gd name="connsiteX90" fmla="*/ 298230 w 1819185"/>
              <a:gd name="connsiteY90" fmla="*/ 83493 h 133761"/>
              <a:gd name="connsiteX91" fmla="*/ 300913 w 1819185"/>
              <a:gd name="connsiteY91" fmla="*/ 72941 h 133761"/>
              <a:gd name="connsiteX92" fmla="*/ 372781 w 1819185"/>
              <a:gd name="connsiteY92" fmla="*/ 104060 h 133761"/>
              <a:gd name="connsiteX93" fmla="*/ 372781 w 1819185"/>
              <a:gd name="connsiteY93" fmla="*/ 4010 h 133761"/>
              <a:gd name="connsiteX94" fmla="*/ 387873 w 1819185"/>
              <a:gd name="connsiteY94" fmla="*/ 4010 h 133761"/>
              <a:gd name="connsiteX95" fmla="*/ 387873 w 1819185"/>
              <a:gd name="connsiteY95" fmla="*/ 51789 h 133761"/>
              <a:gd name="connsiteX96" fmla="*/ 389097 w 1819185"/>
              <a:gd name="connsiteY96" fmla="*/ 51789 h 133761"/>
              <a:gd name="connsiteX97" fmla="*/ 431063 w 1819185"/>
              <a:gd name="connsiteY97" fmla="*/ 4010 h 133761"/>
              <a:gd name="connsiteX98" fmla="*/ 450062 w 1819185"/>
              <a:gd name="connsiteY98" fmla="*/ 4010 h 133761"/>
              <a:gd name="connsiteX99" fmla="*/ 409712 w 1819185"/>
              <a:gd name="connsiteY99" fmla="*/ 49051 h 133761"/>
              <a:gd name="connsiteX100" fmla="*/ 450214 w 1819185"/>
              <a:gd name="connsiteY100" fmla="*/ 104060 h 133761"/>
              <a:gd name="connsiteX101" fmla="*/ 432040 w 1819185"/>
              <a:gd name="connsiteY101" fmla="*/ 104060 h 133761"/>
              <a:gd name="connsiteX102" fmla="*/ 399697 w 1819185"/>
              <a:gd name="connsiteY102" fmla="*/ 59356 h 133761"/>
              <a:gd name="connsiteX103" fmla="*/ 387873 w 1819185"/>
              <a:gd name="connsiteY103" fmla="*/ 72941 h 133761"/>
              <a:gd name="connsiteX104" fmla="*/ 387873 w 1819185"/>
              <a:gd name="connsiteY104" fmla="*/ 104060 h 133761"/>
              <a:gd name="connsiteX105" fmla="*/ 372781 w 1819185"/>
              <a:gd name="connsiteY105" fmla="*/ 104060 h 133761"/>
              <a:gd name="connsiteX106" fmla="*/ 477570 w 1819185"/>
              <a:gd name="connsiteY106" fmla="*/ 59507 h 133761"/>
              <a:gd name="connsiteX107" fmla="*/ 477570 w 1819185"/>
              <a:gd name="connsiteY107" fmla="*/ 104060 h 133761"/>
              <a:gd name="connsiteX108" fmla="*/ 462960 w 1819185"/>
              <a:gd name="connsiteY108" fmla="*/ 104060 h 133761"/>
              <a:gd name="connsiteX109" fmla="*/ 462960 w 1819185"/>
              <a:gd name="connsiteY109" fmla="*/ 4010 h 133761"/>
              <a:gd name="connsiteX110" fmla="*/ 477378 w 1819185"/>
              <a:gd name="connsiteY110" fmla="*/ 4010 h 133761"/>
              <a:gd name="connsiteX111" fmla="*/ 477378 w 1819185"/>
              <a:gd name="connsiteY111" fmla="*/ 41231 h 133761"/>
              <a:gd name="connsiteX112" fmla="*/ 478299 w 1819185"/>
              <a:gd name="connsiteY112" fmla="*/ 41231 h 133761"/>
              <a:gd name="connsiteX113" fmla="*/ 486361 w 1819185"/>
              <a:gd name="connsiteY113" fmla="*/ 31607 h 133761"/>
              <a:gd name="connsiteX114" fmla="*/ 500531 w 1819185"/>
              <a:gd name="connsiteY114" fmla="*/ 28044 h 133761"/>
              <a:gd name="connsiteX115" fmla="*/ 514013 w 1819185"/>
              <a:gd name="connsiteY115" fmla="*/ 31222 h 133761"/>
              <a:gd name="connsiteX116" fmla="*/ 523003 w 1819185"/>
              <a:gd name="connsiteY116" fmla="*/ 40694 h 133761"/>
              <a:gd name="connsiteX117" fmla="*/ 526230 w 1819185"/>
              <a:gd name="connsiteY117" fmla="*/ 56329 h 133761"/>
              <a:gd name="connsiteX118" fmla="*/ 526230 w 1819185"/>
              <a:gd name="connsiteY118" fmla="*/ 104060 h 133761"/>
              <a:gd name="connsiteX119" fmla="*/ 511619 w 1819185"/>
              <a:gd name="connsiteY119" fmla="*/ 104060 h 133761"/>
              <a:gd name="connsiteX120" fmla="*/ 511619 w 1819185"/>
              <a:gd name="connsiteY120" fmla="*/ 58090 h 133761"/>
              <a:gd name="connsiteX121" fmla="*/ 507368 w 1819185"/>
              <a:gd name="connsiteY121" fmla="*/ 45289 h 133761"/>
              <a:gd name="connsiteX122" fmla="*/ 495551 w 1819185"/>
              <a:gd name="connsiteY122" fmla="*/ 40694 h 133761"/>
              <a:gd name="connsiteX123" fmla="*/ 486265 w 1819185"/>
              <a:gd name="connsiteY123" fmla="*/ 42895 h 133761"/>
              <a:gd name="connsiteX124" fmla="*/ 479868 w 1819185"/>
              <a:gd name="connsiteY124" fmla="*/ 49340 h 133761"/>
              <a:gd name="connsiteX125" fmla="*/ 477570 w 1819185"/>
              <a:gd name="connsiteY125" fmla="*/ 59507 h 133761"/>
              <a:gd name="connsiteX126" fmla="*/ 593255 w 1819185"/>
              <a:gd name="connsiteY126" fmla="*/ 72941 h 133761"/>
              <a:gd name="connsiteX127" fmla="*/ 593255 w 1819185"/>
              <a:gd name="connsiteY127" fmla="*/ 29021 h 133761"/>
              <a:gd name="connsiteX128" fmla="*/ 607913 w 1819185"/>
              <a:gd name="connsiteY128" fmla="*/ 29021 h 133761"/>
              <a:gd name="connsiteX129" fmla="*/ 607913 w 1819185"/>
              <a:gd name="connsiteY129" fmla="*/ 104060 h 133761"/>
              <a:gd name="connsiteX130" fmla="*/ 593551 w 1819185"/>
              <a:gd name="connsiteY130" fmla="*/ 104060 h 133761"/>
              <a:gd name="connsiteX131" fmla="*/ 593551 w 1819185"/>
              <a:gd name="connsiteY131" fmla="*/ 91066 h 133761"/>
              <a:gd name="connsiteX132" fmla="*/ 592767 w 1819185"/>
              <a:gd name="connsiteY132" fmla="*/ 91066 h 133761"/>
              <a:gd name="connsiteX133" fmla="*/ 584464 w 1819185"/>
              <a:gd name="connsiteY133" fmla="*/ 101082 h 133761"/>
              <a:gd name="connsiteX134" fmla="*/ 570342 w 1819185"/>
              <a:gd name="connsiteY134" fmla="*/ 105037 h 133761"/>
              <a:gd name="connsiteX135" fmla="*/ 557541 w 1819185"/>
              <a:gd name="connsiteY135" fmla="*/ 101859 h 133761"/>
              <a:gd name="connsiteX136" fmla="*/ 548847 w 1819185"/>
              <a:gd name="connsiteY136" fmla="*/ 92332 h 133761"/>
              <a:gd name="connsiteX137" fmla="*/ 545723 w 1819185"/>
              <a:gd name="connsiteY137" fmla="*/ 76752 h 133761"/>
              <a:gd name="connsiteX138" fmla="*/ 545723 w 1819185"/>
              <a:gd name="connsiteY138" fmla="*/ 29021 h 133761"/>
              <a:gd name="connsiteX139" fmla="*/ 560327 w 1819185"/>
              <a:gd name="connsiteY139" fmla="*/ 29021 h 133761"/>
              <a:gd name="connsiteX140" fmla="*/ 560327 w 1819185"/>
              <a:gd name="connsiteY140" fmla="*/ 74991 h 133761"/>
              <a:gd name="connsiteX141" fmla="*/ 564578 w 1819185"/>
              <a:gd name="connsiteY141" fmla="*/ 87207 h 133761"/>
              <a:gd name="connsiteX142" fmla="*/ 575618 w 1819185"/>
              <a:gd name="connsiteY142" fmla="*/ 91747 h 133761"/>
              <a:gd name="connsiteX143" fmla="*/ 583776 w 1819185"/>
              <a:gd name="connsiteY143" fmla="*/ 89697 h 133761"/>
              <a:gd name="connsiteX144" fmla="*/ 590572 w 1819185"/>
              <a:gd name="connsiteY144" fmla="*/ 83493 h 133761"/>
              <a:gd name="connsiteX145" fmla="*/ 593255 w 1819185"/>
              <a:gd name="connsiteY145" fmla="*/ 72941 h 133761"/>
              <a:gd name="connsiteX146" fmla="*/ 659145 w 1819185"/>
              <a:gd name="connsiteY146" fmla="*/ 105573 h 133761"/>
              <a:gd name="connsiteX147" fmla="*/ 640387 w 1819185"/>
              <a:gd name="connsiteY147" fmla="*/ 100641 h 133761"/>
              <a:gd name="connsiteX148" fmla="*/ 628370 w 1819185"/>
              <a:gd name="connsiteY148" fmla="*/ 86912 h 133761"/>
              <a:gd name="connsiteX149" fmla="*/ 624167 w 1819185"/>
              <a:gd name="connsiteY149" fmla="*/ 66881 h 133761"/>
              <a:gd name="connsiteX150" fmla="*/ 628467 w 1819185"/>
              <a:gd name="connsiteY150" fmla="*/ 46706 h 133761"/>
              <a:gd name="connsiteX151" fmla="*/ 640580 w 1819185"/>
              <a:gd name="connsiteY151" fmla="*/ 32976 h 133761"/>
              <a:gd name="connsiteX152" fmla="*/ 659001 w 1819185"/>
              <a:gd name="connsiteY152" fmla="*/ 28044 h 133761"/>
              <a:gd name="connsiteX153" fmla="*/ 674244 w 1819185"/>
              <a:gd name="connsiteY153" fmla="*/ 31222 h 133761"/>
              <a:gd name="connsiteX154" fmla="*/ 685044 w 1819185"/>
              <a:gd name="connsiteY154" fmla="*/ 40013 h 133761"/>
              <a:gd name="connsiteX155" fmla="*/ 689975 w 1819185"/>
              <a:gd name="connsiteY155" fmla="*/ 53254 h 133761"/>
              <a:gd name="connsiteX156" fmla="*/ 675757 w 1819185"/>
              <a:gd name="connsiteY156" fmla="*/ 53254 h 133761"/>
              <a:gd name="connsiteX157" fmla="*/ 670385 w 1819185"/>
              <a:gd name="connsiteY157" fmla="*/ 44168 h 133761"/>
              <a:gd name="connsiteX158" fmla="*/ 659249 w 1819185"/>
              <a:gd name="connsiteY158" fmla="*/ 40357 h 133761"/>
              <a:gd name="connsiteX159" fmla="*/ 648545 w 1819185"/>
              <a:gd name="connsiteY159" fmla="*/ 43576 h 133761"/>
              <a:gd name="connsiteX160" fmla="*/ 641461 w 1819185"/>
              <a:gd name="connsiteY160" fmla="*/ 52663 h 133761"/>
              <a:gd name="connsiteX161" fmla="*/ 638922 w 1819185"/>
              <a:gd name="connsiteY161" fmla="*/ 66537 h 133761"/>
              <a:gd name="connsiteX162" fmla="*/ 641412 w 1819185"/>
              <a:gd name="connsiteY162" fmla="*/ 80707 h 133761"/>
              <a:gd name="connsiteX163" fmla="*/ 648449 w 1819185"/>
              <a:gd name="connsiteY163" fmla="*/ 89938 h 133761"/>
              <a:gd name="connsiteX164" fmla="*/ 659249 w 1819185"/>
              <a:gd name="connsiteY164" fmla="*/ 93212 h 133761"/>
              <a:gd name="connsiteX165" fmla="*/ 666767 w 1819185"/>
              <a:gd name="connsiteY165" fmla="*/ 91699 h 133761"/>
              <a:gd name="connsiteX166" fmla="*/ 672483 w 1819185"/>
              <a:gd name="connsiteY166" fmla="*/ 87255 h 133761"/>
              <a:gd name="connsiteX167" fmla="*/ 675757 w 1819185"/>
              <a:gd name="connsiteY167" fmla="*/ 80315 h 133761"/>
              <a:gd name="connsiteX168" fmla="*/ 689975 w 1819185"/>
              <a:gd name="connsiteY168" fmla="*/ 80315 h 133761"/>
              <a:gd name="connsiteX169" fmla="*/ 685236 w 1819185"/>
              <a:gd name="connsiteY169" fmla="*/ 93315 h 133761"/>
              <a:gd name="connsiteX170" fmla="*/ 674636 w 1819185"/>
              <a:gd name="connsiteY170" fmla="*/ 102299 h 133761"/>
              <a:gd name="connsiteX171" fmla="*/ 659145 w 1819185"/>
              <a:gd name="connsiteY171" fmla="*/ 105573 h 133761"/>
              <a:gd name="connsiteX172" fmla="*/ 724602 w 1819185"/>
              <a:gd name="connsiteY172" fmla="*/ 90378 h 133761"/>
              <a:gd name="connsiteX173" fmla="*/ 723866 w 1819185"/>
              <a:gd name="connsiteY173" fmla="*/ 95709 h 133761"/>
              <a:gd name="connsiteX174" fmla="*/ 721376 w 1819185"/>
              <a:gd name="connsiteY174" fmla="*/ 107919 h 133761"/>
              <a:gd name="connsiteX175" fmla="*/ 717807 w 1819185"/>
              <a:gd name="connsiteY175" fmla="*/ 119791 h 133761"/>
              <a:gd name="connsiteX176" fmla="*/ 714828 w 1819185"/>
              <a:gd name="connsiteY176" fmla="*/ 128486 h 133761"/>
              <a:gd name="connsiteX177" fmla="*/ 704469 w 1819185"/>
              <a:gd name="connsiteY177" fmla="*/ 128486 h 133761"/>
              <a:gd name="connsiteX178" fmla="*/ 706230 w 1819185"/>
              <a:gd name="connsiteY178" fmla="*/ 120280 h 133761"/>
              <a:gd name="connsiteX179" fmla="*/ 708431 w 1819185"/>
              <a:gd name="connsiteY179" fmla="*/ 108800 h 133761"/>
              <a:gd name="connsiteX180" fmla="*/ 710040 w 1819185"/>
              <a:gd name="connsiteY180" fmla="*/ 95854 h 133761"/>
              <a:gd name="connsiteX181" fmla="*/ 710529 w 1819185"/>
              <a:gd name="connsiteY181" fmla="*/ 90378 h 133761"/>
              <a:gd name="connsiteX182" fmla="*/ 724602 w 1819185"/>
              <a:gd name="connsiteY182" fmla="*/ 90378 h 133761"/>
              <a:gd name="connsiteX183" fmla="*/ 781200 w 1819185"/>
              <a:gd name="connsiteY183" fmla="*/ 104060 h 133761"/>
              <a:gd name="connsiteX184" fmla="*/ 781200 w 1819185"/>
              <a:gd name="connsiteY184" fmla="*/ 4010 h 133761"/>
              <a:gd name="connsiteX185" fmla="*/ 796292 w 1819185"/>
              <a:gd name="connsiteY185" fmla="*/ 4010 h 133761"/>
              <a:gd name="connsiteX186" fmla="*/ 796292 w 1819185"/>
              <a:gd name="connsiteY186" fmla="*/ 47490 h 133761"/>
              <a:gd name="connsiteX187" fmla="*/ 846176 w 1819185"/>
              <a:gd name="connsiteY187" fmla="*/ 47490 h 133761"/>
              <a:gd name="connsiteX188" fmla="*/ 846176 w 1819185"/>
              <a:gd name="connsiteY188" fmla="*/ 4010 h 133761"/>
              <a:gd name="connsiteX189" fmla="*/ 861315 w 1819185"/>
              <a:gd name="connsiteY189" fmla="*/ 4010 h 133761"/>
              <a:gd name="connsiteX190" fmla="*/ 861315 w 1819185"/>
              <a:gd name="connsiteY190" fmla="*/ 104060 h 133761"/>
              <a:gd name="connsiteX191" fmla="*/ 846176 w 1819185"/>
              <a:gd name="connsiteY191" fmla="*/ 104060 h 133761"/>
              <a:gd name="connsiteX192" fmla="*/ 846176 w 1819185"/>
              <a:gd name="connsiteY192" fmla="*/ 60436 h 133761"/>
              <a:gd name="connsiteX193" fmla="*/ 796292 w 1819185"/>
              <a:gd name="connsiteY193" fmla="*/ 60436 h 133761"/>
              <a:gd name="connsiteX194" fmla="*/ 796292 w 1819185"/>
              <a:gd name="connsiteY194" fmla="*/ 104060 h 133761"/>
              <a:gd name="connsiteX195" fmla="*/ 781200 w 1819185"/>
              <a:gd name="connsiteY195" fmla="*/ 104060 h 133761"/>
              <a:gd name="connsiteX196" fmla="*/ 903970 w 1819185"/>
              <a:gd name="connsiteY196" fmla="*/ 105718 h 133761"/>
              <a:gd name="connsiteX197" fmla="*/ 891072 w 1819185"/>
              <a:gd name="connsiteY197" fmla="*/ 103083 h 133761"/>
              <a:gd name="connsiteX198" fmla="*/ 881931 w 1819185"/>
              <a:gd name="connsiteY198" fmla="*/ 95317 h 133761"/>
              <a:gd name="connsiteX199" fmla="*/ 878615 w 1819185"/>
              <a:gd name="connsiteY199" fmla="*/ 82860 h 133761"/>
              <a:gd name="connsiteX200" fmla="*/ 881057 w 1819185"/>
              <a:gd name="connsiteY200" fmla="*/ 72405 h 133761"/>
              <a:gd name="connsiteX201" fmla="*/ 887647 w 1819185"/>
              <a:gd name="connsiteY201" fmla="*/ 65904 h 133761"/>
              <a:gd name="connsiteX202" fmla="*/ 896933 w 1819185"/>
              <a:gd name="connsiteY202" fmla="*/ 62293 h 133761"/>
              <a:gd name="connsiteX203" fmla="*/ 907388 w 1819185"/>
              <a:gd name="connsiteY203" fmla="*/ 60436 h 133761"/>
              <a:gd name="connsiteX204" fmla="*/ 918332 w 1819185"/>
              <a:gd name="connsiteY204" fmla="*/ 59163 h 133761"/>
              <a:gd name="connsiteX205" fmla="*/ 924434 w 1819185"/>
              <a:gd name="connsiteY205" fmla="*/ 57450 h 133761"/>
              <a:gd name="connsiteX206" fmla="*/ 926339 w 1819185"/>
              <a:gd name="connsiteY206" fmla="*/ 53639 h 133761"/>
              <a:gd name="connsiteX207" fmla="*/ 926339 w 1819185"/>
              <a:gd name="connsiteY207" fmla="*/ 53302 h 133761"/>
              <a:gd name="connsiteX208" fmla="*/ 922728 w 1819185"/>
              <a:gd name="connsiteY208" fmla="*/ 43384 h 133761"/>
              <a:gd name="connsiteX209" fmla="*/ 912080 w 1819185"/>
              <a:gd name="connsiteY209" fmla="*/ 39869 h 133761"/>
              <a:gd name="connsiteX210" fmla="*/ 900448 w 1819185"/>
              <a:gd name="connsiteY210" fmla="*/ 43136 h 133761"/>
              <a:gd name="connsiteX211" fmla="*/ 894635 w 1819185"/>
              <a:gd name="connsiteY211" fmla="*/ 50324 h 133761"/>
              <a:gd name="connsiteX212" fmla="*/ 880906 w 1819185"/>
              <a:gd name="connsiteY212" fmla="*/ 47194 h 133761"/>
              <a:gd name="connsiteX213" fmla="*/ 888039 w 1819185"/>
              <a:gd name="connsiteY213" fmla="*/ 36154 h 133761"/>
              <a:gd name="connsiteX214" fmla="*/ 898935 w 1819185"/>
              <a:gd name="connsiteY214" fmla="*/ 29997 h 133761"/>
              <a:gd name="connsiteX215" fmla="*/ 911880 w 1819185"/>
              <a:gd name="connsiteY215" fmla="*/ 28044 h 133761"/>
              <a:gd name="connsiteX216" fmla="*/ 921407 w 1819185"/>
              <a:gd name="connsiteY216" fmla="*/ 29117 h 133761"/>
              <a:gd name="connsiteX217" fmla="*/ 930886 w 1819185"/>
              <a:gd name="connsiteY217" fmla="*/ 32928 h 133761"/>
              <a:gd name="connsiteX218" fmla="*/ 938163 w 1819185"/>
              <a:gd name="connsiteY218" fmla="*/ 40894 h 133761"/>
              <a:gd name="connsiteX219" fmla="*/ 940998 w 1819185"/>
              <a:gd name="connsiteY219" fmla="*/ 54231 h 133761"/>
              <a:gd name="connsiteX220" fmla="*/ 940998 w 1819185"/>
              <a:gd name="connsiteY220" fmla="*/ 104060 h 133761"/>
              <a:gd name="connsiteX221" fmla="*/ 926731 w 1819185"/>
              <a:gd name="connsiteY221" fmla="*/ 104060 h 133761"/>
              <a:gd name="connsiteX222" fmla="*/ 926731 w 1819185"/>
              <a:gd name="connsiteY222" fmla="*/ 93804 h 133761"/>
              <a:gd name="connsiteX223" fmla="*/ 926146 w 1819185"/>
              <a:gd name="connsiteY223" fmla="*/ 93804 h 133761"/>
              <a:gd name="connsiteX224" fmla="*/ 921896 w 1819185"/>
              <a:gd name="connsiteY224" fmla="*/ 99369 h 133761"/>
              <a:gd name="connsiteX225" fmla="*/ 914618 w 1819185"/>
              <a:gd name="connsiteY225" fmla="*/ 103916 h 133761"/>
              <a:gd name="connsiteX226" fmla="*/ 903970 w 1819185"/>
              <a:gd name="connsiteY226" fmla="*/ 105718 h 133761"/>
              <a:gd name="connsiteX227" fmla="*/ 907141 w 1819185"/>
              <a:gd name="connsiteY227" fmla="*/ 93996 h 133761"/>
              <a:gd name="connsiteX228" fmla="*/ 917500 w 1819185"/>
              <a:gd name="connsiteY228" fmla="*/ 91603 h 133761"/>
              <a:gd name="connsiteX229" fmla="*/ 924097 w 1819185"/>
              <a:gd name="connsiteY229" fmla="*/ 85350 h 133761"/>
              <a:gd name="connsiteX230" fmla="*/ 926394 w 1819185"/>
              <a:gd name="connsiteY230" fmla="*/ 76993 h 133761"/>
              <a:gd name="connsiteX231" fmla="*/ 926394 w 1819185"/>
              <a:gd name="connsiteY231" fmla="*/ 67321 h 133761"/>
              <a:gd name="connsiteX232" fmla="*/ 923361 w 1819185"/>
              <a:gd name="connsiteY232" fmla="*/ 68786 h 133761"/>
              <a:gd name="connsiteX233" fmla="*/ 918332 w 1819185"/>
              <a:gd name="connsiteY233" fmla="*/ 69914 h 133761"/>
              <a:gd name="connsiteX234" fmla="*/ 912809 w 1819185"/>
              <a:gd name="connsiteY234" fmla="*/ 70740 h 133761"/>
              <a:gd name="connsiteX235" fmla="*/ 908317 w 1819185"/>
              <a:gd name="connsiteY235" fmla="*/ 71325 h 133761"/>
              <a:gd name="connsiteX236" fmla="*/ 900544 w 1819185"/>
              <a:gd name="connsiteY236" fmla="*/ 73134 h 133761"/>
              <a:gd name="connsiteX237" fmla="*/ 894980 w 1819185"/>
              <a:gd name="connsiteY237" fmla="*/ 76800 h 133761"/>
              <a:gd name="connsiteX238" fmla="*/ 892923 w 1819185"/>
              <a:gd name="connsiteY238" fmla="*/ 83052 h 133761"/>
              <a:gd name="connsiteX239" fmla="*/ 896933 w 1819185"/>
              <a:gd name="connsiteY239" fmla="*/ 91259 h 133761"/>
              <a:gd name="connsiteX240" fmla="*/ 907141 w 1819185"/>
              <a:gd name="connsiteY240" fmla="*/ 93996 h 133761"/>
              <a:gd name="connsiteX241" fmla="*/ 1030427 w 1819185"/>
              <a:gd name="connsiteY241" fmla="*/ 104060 h 133761"/>
              <a:gd name="connsiteX242" fmla="*/ 998035 w 1819185"/>
              <a:gd name="connsiteY242" fmla="*/ 104060 h 133761"/>
              <a:gd name="connsiteX243" fmla="*/ 998035 w 1819185"/>
              <a:gd name="connsiteY243" fmla="*/ 4010 h 133761"/>
              <a:gd name="connsiteX244" fmla="*/ 1031452 w 1819185"/>
              <a:gd name="connsiteY244" fmla="*/ 4010 h 133761"/>
              <a:gd name="connsiteX245" fmla="*/ 1056710 w 1819185"/>
              <a:gd name="connsiteY245" fmla="*/ 10015 h 133761"/>
              <a:gd name="connsiteX246" fmla="*/ 1072882 w 1819185"/>
              <a:gd name="connsiteY246" fmla="*/ 27164 h 133761"/>
              <a:gd name="connsiteX247" fmla="*/ 1078550 w 1819185"/>
              <a:gd name="connsiteY247" fmla="*/ 53887 h 133761"/>
              <a:gd name="connsiteX248" fmla="*/ 1072833 w 1819185"/>
              <a:gd name="connsiteY248" fmla="*/ 80755 h 133761"/>
              <a:gd name="connsiteX249" fmla="*/ 1056414 w 1819185"/>
              <a:gd name="connsiteY249" fmla="*/ 98048 h 133761"/>
              <a:gd name="connsiteX250" fmla="*/ 1030427 w 1819185"/>
              <a:gd name="connsiteY250" fmla="*/ 104060 h 133761"/>
              <a:gd name="connsiteX251" fmla="*/ 1013134 w 1819185"/>
              <a:gd name="connsiteY251" fmla="*/ 90867 h 133761"/>
              <a:gd name="connsiteX252" fmla="*/ 1029594 w 1819185"/>
              <a:gd name="connsiteY252" fmla="*/ 90867 h 133761"/>
              <a:gd name="connsiteX253" fmla="*/ 1048600 w 1819185"/>
              <a:gd name="connsiteY253" fmla="*/ 86567 h 133761"/>
              <a:gd name="connsiteX254" fmla="*/ 1059936 w 1819185"/>
              <a:gd name="connsiteY254" fmla="*/ 74014 h 133761"/>
              <a:gd name="connsiteX255" fmla="*/ 1063692 w 1819185"/>
              <a:gd name="connsiteY255" fmla="*/ 53887 h 133761"/>
              <a:gd name="connsiteX256" fmla="*/ 1059936 w 1819185"/>
              <a:gd name="connsiteY256" fmla="*/ 33905 h 133761"/>
              <a:gd name="connsiteX257" fmla="*/ 1048841 w 1819185"/>
              <a:gd name="connsiteY257" fmla="*/ 21447 h 133761"/>
              <a:gd name="connsiteX258" fmla="*/ 1030523 w 1819185"/>
              <a:gd name="connsiteY258" fmla="*/ 17197 h 133761"/>
              <a:gd name="connsiteX259" fmla="*/ 1013134 w 1819185"/>
              <a:gd name="connsiteY259" fmla="*/ 17197 h 133761"/>
              <a:gd name="connsiteX260" fmla="*/ 1013134 w 1819185"/>
              <a:gd name="connsiteY260" fmla="*/ 90867 h 133761"/>
              <a:gd name="connsiteX261" fmla="*/ 1127752 w 1819185"/>
              <a:gd name="connsiteY261" fmla="*/ 105573 h 133761"/>
              <a:gd name="connsiteX262" fmla="*/ 1109338 w 1819185"/>
              <a:gd name="connsiteY262" fmla="*/ 100738 h 133761"/>
              <a:gd name="connsiteX263" fmla="*/ 1097122 w 1819185"/>
              <a:gd name="connsiteY263" fmla="*/ 87207 h 133761"/>
              <a:gd name="connsiteX264" fmla="*/ 1092774 w 1819185"/>
              <a:gd name="connsiteY264" fmla="*/ 66881 h 133761"/>
              <a:gd name="connsiteX265" fmla="*/ 1097122 w 1819185"/>
              <a:gd name="connsiteY265" fmla="*/ 46458 h 133761"/>
              <a:gd name="connsiteX266" fmla="*/ 1109338 w 1819185"/>
              <a:gd name="connsiteY266" fmla="*/ 32880 h 133761"/>
              <a:gd name="connsiteX267" fmla="*/ 1127752 w 1819185"/>
              <a:gd name="connsiteY267" fmla="*/ 28044 h 133761"/>
              <a:gd name="connsiteX268" fmla="*/ 1146173 w 1819185"/>
              <a:gd name="connsiteY268" fmla="*/ 32880 h 133761"/>
              <a:gd name="connsiteX269" fmla="*/ 1158383 w 1819185"/>
              <a:gd name="connsiteY269" fmla="*/ 46458 h 133761"/>
              <a:gd name="connsiteX270" fmla="*/ 1162737 w 1819185"/>
              <a:gd name="connsiteY270" fmla="*/ 66881 h 133761"/>
              <a:gd name="connsiteX271" fmla="*/ 1158383 w 1819185"/>
              <a:gd name="connsiteY271" fmla="*/ 87207 h 133761"/>
              <a:gd name="connsiteX272" fmla="*/ 1146173 w 1819185"/>
              <a:gd name="connsiteY272" fmla="*/ 100738 h 133761"/>
              <a:gd name="connsiteX273" fmla="*/ 1127752 w 1819185"/>
              <a:gd name="connsiteY273" fmla="*/ 105573 h 133761"/>
              <a:gd name="connsiteX274" fmla="*/ 1127801 w 1819185"/>
              <a:gd name="connsiteY274" fmla="*/ 93315 h 133761"/>
              <a:gd name="connsiteX275" fmla="*/ 1139137 w 1819185"/>
              <a:gd name="connsiteY275" fmla="*/ 89697 h 133761"/>
              <a:gd name="connsiteX276" fmla="*/ 1145782 w 1819185"/>
              <a:gd name="connsiteY276" fmla="*/ 80074 h 133761"/>
              <a:gd name="connsiteX277" fmla="*/ 1147982 w 1819185"/>
              <a:gd name="connsiteY277" fmla="*/ 66833 h 133761"/>
              <a:gd name="connsiteX278" fmla="*/ 1145782 w 1819185"/>
              <a:gd name="connsiteY278" fmla="*/ 53639 h 133761"/>
              <a:gd name="connsiteX279" fmla="*/ 1139137 w 1819185"/>
              <a:gd name="connsiteY279" fmla="*/ 43920 h 133761"/>
              <a:gd name="connsiteX280" fmla="*/ 1127801 w 1819185"/>
              <a:gd name="connsiteY280" fmla="*/ 40254 h 133761"/>
              <a:gd name="connsiteX281" fmla="*/ 1116369 w 1819185"/>
              <a:gd name="connsiteY281" fmla="*/ 43920 h 133761"/>
              <a:gd name="connsiteX282" fmla="*/ 1109676 w 1819185"/>
              <a:gd name="connsiteY282" fmla="*/ 53639 h 133761"/>
              <a:gd name="connsiteX283" fmla="*/ 1107529 w 1819185"/>
              <a:gd name="connsiteY283" fmla="*/ 66833 h 133761"/>
              <a:gd name="connsiteX284" fmla="*/ 1109676 w 1819185"/>
              <a:gd name="connsiteY284" fmla="*/ 80074 h 133761"/>
              <a:gd name="connsiteX285" fmla="*/ 1116369 w 1819185"/>
              <a:gd name="connsiteY285" fmla="*/ 89697 h 133761"/>
              <a:gd name="connsiteX286" fmla="*/ 1127801 w 1819185"/>
              <a:gd name="connsiteY286" fmla="*/ 93315 h 133761"/>
              <a:gd name="connsiteX287" fmla="*/ 1193650 w 1819185"/>
              <a:gd name="connsiteY287" fmla="*/ 59507 h 133761"/>
              <a:gd name="connsiteX288" fmla="*/ 1193650 w 1819185"/>
              <a:gd name="connsiteY288" fmla="*/ 104060 h 133761"/>
              <a:gd name="connsiteX289" fmla="*/ 1179040 w 1819185"/>
              <a:gd name="connsiteY289" fmla="*/ 104060 h 133761"/>
              <a:gd name="connsiteX290" fmla="*/ 1179040 w 1819185"/>
              <a:gd name="connsiteY290" fmla="*/ 29021 h 133761"/>
              <a:gd name="connsiteX291" fmla="*/ 1193058 w 1819185"/>
              <a:gd name="connsiteY291" fmla="*/ 29021 h 133761"/>
              <a:gd name="connsiteX292" fmla="*/ 1193058 w 1819185"/>
              <a:gd name="connsiteY292" fmla="*/ 41231 h 133761"/>
              <a:gd name="connsiteX293" fmla="*/ 1193987 w 1819185"/>
              <a:gd name="connsiteY293" fmla="*/ 41231 h 133761"/>
              <a:gd name="connsiteX294" fmla="*/ 1202097 w 1819185"/>
              <a:gd name="connsiteY294" fmla="*/ 31655 h 133761"/>
              <a:gd name="connsiteX295" fmla="*/ 1216122 w 1819185"/>
              <a:gd name="connsiteY295" fmla="*/ 28044 h 133761"/>
              <a:gd name="connsiteX296" fmla="*/ 1229556 w 1819185"/>
              <a:gd name="connsiteY296" fmla="*/ 31270 h 133761"/>
              <a:gd name="connsiteX297" fmla="*/ 1238492 w 1819185"/>
              <a:gd name="connsiteY297" fmla="*/ 40742 h 133761"/>
              <a:gd name="connsiteX298" fmla="*/ 1241670 w 1819185"/>
              <a:gd name="connsiteY298" fmla="*/ 56329 h 133761"/>
              <a:gd name="connsiteX299" fmla="*/ 1241670 w 1819185"/>
              <a:gd name="connsiteY299" fmla="*/ 104060 h 133761"/>
              <a:gd name="connsiteX300" fmla="*/ 1227059 w 1819185"/>
              <a:gd name="connsiteY300" fmla="*/ 104060 h 133761"/>
              <a:gd name="connsiteX301" fmla="*/ 1227059 w 1819185"/>
              <a:gd name="connsiteY301" fmla="*/ 58090 h 133761"/>
              <a:gd name="connsiteX302" fmla="*/ 1222815 w 1819185"/>
              <a:gd name="connsiteY302" fmla="*/ 45337 h 133761"/>
              <a:gd name="connsiteX303" fmla="*/ 1211135 w 1819185"/>
              <a:gd name="connsiteY303" fmla="*/ 40694 h 133761"/>
              <a:gd name="connsiteX304" fmla="*/ 1202097 w 1819185"/>
              <a:gd name="connsiteY304" fmla="*/ 42895 h 133761"/>
              <a:gd name="connsiteX305" fmla="*/ 1195892 w 1819185"/>
              <a:gd name="connsiteY305" fmla="*/ 49340 h 133761"/>
              <a:gd name="connsiteX306" fmla="*/ 1193650 w 1819185"/>
              <a:gd name="connsiteY306" fmla="*/ 59507 h 133761"/>
              <a:gd name="connsiteX307" fmla="*/ 1292723 w 1819185"/>
              <a:gd name="connsiteY307" fmla="*/ 133762 h 133761"/>
              <a:gd name="connsiteX308" fmla="*/ 1277336 w 1819185"/>
              <a:gd name="connsiteY308" fmla="*/ 131416 h 133761"/>
              <a:gd name="connsiteX309" fmla="*/ 1266880 w 1819185"/>
              <a:gd name="connsiteY309" fmla="*/ 125212 h 133761"/>
              <a:gd name="connsiteX310" fmla="*/ 1260820 w 1819185"/>
              <a:gd name="connsiteY310" fmla="*/ 116765 h 133761"/>
              <a:gd name="connsiteX311" fmla="*/ 1273373 w 1819185"/>
              <a:gd name="connsiteY311" fmla="*/ 111585 h 133761"/>
              <a:gd name="connsiteX312" fmla="*/ 1276895 w 1819185"/>
              <a:gd name="connsiteY312" fmla="*/ 116125 h 133761"/>
              <a:gd name="connsiteX313" fmla="*/ 1282948 w 1819185"/>
              <a:gd name="connsiteY313" fmla="*/ 120280 h 133761"/>
              <a:gd name="connsiteX314" fmla="*/ 1292867 w 1819185"/>
              <a:gd name="connsiteY314" fmla="*/ 121993 h 133761"/>
              <a:gd name="connsiteX315" fmla="*/ 1306597 w 1819185"/>
              <a:gd name="connsiteY315" fmla="*/ 117934 h 133761"/>
              <a:gd name="connsiteX316" fmla="*/ 1312018 w 1819185"/>
              <a:gd name="connsiteY316" fmla="*/ 105133 h 133761"/>
              <a:gd name="connsiteX317" fmla="*/ 1312018 w 1819185"/>
              <a:gd name="connsiteY317" fmla="*/ 90378 h 133761"/>
              <a:gd name="connsiteX318" fmla="*/ 1311089 w 1819185"/>
              <a:gd name="connsiteY318" fmla="*/ 90378 h 133761"/>
              <a:gd name="connsiteX319" fmla="*/ 1307278 w 1819185"/>
              <a:gd name="connsiteY319" fmla="*/ 95709 h 133761"/>
              <a:gd name="connsiteX320" fmla="*/ 1300537 w 1819185"/>
              <a:gd name="connsiteY320" fmla="*/ 100786 h 133761"/>
              <a:gd name="connsiteX321" fmla="*/ 1289352 w 1819185"/>
              <a:gd name="connsiteY321" fmla="*/ 102939 h 133761"/>
              <a:gd name="connsiteX322" fmla="*/ 1273325 w 1819185"/>
              <a:gd name="connsiteY322" fmla="*/ 98784 h 133761"/>
              <a:gd name="connsiteX323" fmla="*/ 1262092 w 1819185"/>
              <a:gd name="connsiteY323" fmla="*/ 86423 h 133761"/>
              <a:gd name="connsiteX324" fmla="*/ 1257986 w 1819185"/>
              <a:gd name="connsiteY324" fmla="*/ 66248 h 133761"/>
              <a:gd name="connsiteX325" fmla="*/ 1262044 w 1819185"/>
              <a:gd name="connsiteY325" fmla="*/ 45729 h 133761"/>
              <a:gd name="connsiteX326" fmla="*/ 1273277 w 1819185"/>
              <a:gd name="connsiteY326" fmla="*/ 32632 h 133761"/>
              <a:gd name="connsiteX327" fmla="*/ 1289449 w 1819185"/>
              <a:gd name="connsiteY327" fmla="*/ 28044 h 133761"/>
              <a:gd name="connsiteX328" fmla="*/ 1300736 w 1819185"/>
              <a:gd name="connsiteY328" fmla="*/ 30390 h 133761"/>
              <a:gd name="connsiteX329" fmla="*/ 1307430 w 1819185"/>
              <a:gd name="connsiteY329" fmla="*/ 35762 h 133761"/>
              <a:gd name="connsiteX330" fmla="*/ 1311192 w 1819185"/>
              <a:gd name="connsiteY330" fmla="*/ 41182 h 133761"/>
              <a:gd name="connsiteX331" fmla="*/ 1312265 w 1819185"/>
              <a:gd name="connsiteY331" fmla="*/ 41182 h 133761"/>
              <a:gd name="connsiteX332" fmla="*/ 1312265 w 1819185"/>
              <a:gd name="connsiteY332" fmla="*/ 29021 h 133761"/>
              <a:gd name="connsiteX333" fmla="*/ 1326580 w 1819185"/>
              <a:gd name="connsiteY333" fmla="*/ 29021 h 133761"/>
              <a:gd name="connsiteX334" fmla="*/ 1326580 w 1819185"/>
              <a:gd name="connsiteY334" fmla="*/ 105718 h 133761"/>
              <a:gd name="connsiteX335" fmla="*/ 1322081 w 1819185"/>
              <a:gd name="connsiteY335" fmla="*/ 121600 h 133761"/>
              <a:gd name="connsiteX336" fmla="*/ 1309920 w 1819185"/>
              <a:gd name="connsiteY336" fmla="*/ 130784 h 133761"/>
              <a:gd name="connsiteX337" fmla="*/ 1292723 w 1819185"/>
              <a:gd name="connsiteY337" fmla="*/ 133762 h 133761"/>
              <a:gd name="connsiteX338" fmla="*/ 1292579 w 1819185"/>
              <a:gd name="connsiteY338" fmla="*/ 90819 h 133761"/>
              <a:gd name="connsiteX339" fmla="*/ 1303227 w 1819185"/>
              <a:gd name="connsiteY339" fmla="*/ 87888 h 133761"/>
              <a:gd name="connsiteX340" fmla="*/ 1309871 w 1819185"/>
              <a:gd name="connsiteY340" fmla="*/ 79386 h 133761"/>
              <a:gd name="connsiteX341" fmla="*/ 1312169 w 1819185"/>
              <a:gd name="connsiteY341" fmla="*/ 66049 h 133761"/>
              <a:gd name="connsiteX342" fmla="*/ 1309920 w 1819185"/>
              <a:gd name="connsiteY342" fmla="*/ 52718 h 133761"/>
              <a:gd name="connsiteX343" fmla="*/ 1303323 w 1819185"/>
              <a:gd name="connsiteY343" fmla="*/ 43727 h 133761"/>
              <a:gd name="connsiteX344" fmla="*/ 1292579 w 1819185"/>
              <a:gd name="connsiteY344" fmla="*/ 40453 h 133761"/>
              <a:gd name="connsiteX345" fmla="*/ 1281586 w 1819185"/>
              <a:gd name="connsiteY345" fmla="*/ 43872 h 133761"/>
              <a:gd name="connsiteX346" fmla="*/ 1274942 w 1819185"/>
              <a:gd name="connsiteY346" fmla="*/ 53055 h 133761"/>
              <a:gd name="connsiteX347" fmla="*/ 1272740 w 1819185"/>
              <a:gd name="connsiteY347" fmla="*/ 66049 h 133761"/>
              <a:gd name="connsiteX348" fmla="*/ 1274990 w 1819185"/>
              <a:gd name="connsiteY348" fmla="*/ 79001 h 133761"/>
              <a:gd name="connsiteX349" fmla="*/ 1281635 w 1819185"/>
              <a:gd name="connsiteY349" fmla="*/ 87695 h 133761"/>
              <a:gd name="connsiteX350" fmla="*/ 1292579 w 1819185"/>
              <a:gd name="connsiteY350" fmla="*/ 90819 h 133761"/>
              <a:gd name="connsiteX351" fmla="*/ 1365175 w 1819185"/>
              <a:gd name="connsiteY351" fmla="*/ 90378 h 133761"/>
              <a:gd name="connsiteX352" fmla="*/ 1364439 w 1819185"/>
              <a:gd name="connsiteY352" fmla="*/ 95709 h 133761"/>
              <a:gd name="connsiteX353" fmla="*/ 1361949 w 1819185"/>
              <a:gd name="connsiteY353" fmla="*/ 107919 h 133761"/>
              <a:gd name="connsiteX354" fmla="*/ 1358380 w 1819185"/>
              <a:gd name="connsiteY354" fmla="*/ 119791 h 133761"/>
              <a:gd name="connsiteX355" fmla="*/ 1355401 w 1819185"/>
              <a:gd name="connsiteY355" fmla="*/ 128486 h 133761"/>
              <a:gd name="connsiteX356" fmla="*/ 1345042 w 1819185"/>
              <a:gd name="connsiteY356" fmla="*/ 128486 h 133761"/>
              <a:gd name="connsiteX357" fmla="*/ 1346803 w 1819185"/>
              <a:gd name="connsiteY357" fmla="*/ 120280 h 133761"/>
              <a:gd name="connsiteX358" fmla="*/ 1349004 w 1819185"/>
              <a:gd name="connsiteY358" fmla="*/ 108800 h 133761"/>
              <a:gd name="connsiteX359" fmla="*/ 1350613 w 1819185"/>
              <a:gd name="connsiteY359" fmla="*/ 95854 h 133761"/>
              <a:gd name="connsiteX360" fmla="*/ 1351102 w 1819185"/>
              <a:gd name="connsiteY360" fmla="*/ 90378 h 133761"/>
              <a:gd name="connsiteX361" fmla="*/ 1365175 w 1819185"/>
              <a:gd name="connsiteY361" fmla="*/ 90378 h 133761"/>
              <a:gd name="connsiteX362" fmla="*/ 1421773 w 1819185"/>
              <a:gd name="connsiteY362" fmla="*/ 104060 h 133761"/>
              <a:gd name="connsiteX363" fmla="*/ 1421773 w 1819185"/>
              <a:gd name="connsiteY363" fmla="*/ 4010 h 133761"/>
              <a:gd name="connsiteX364" fmla="*/ 1436865 w 1819185"/>
              <a:gd name="connsiteY364" fmla="*/ 4010 h 133761"/>
              <a:gd name="connsiteX365" fmla="*/ 1436865 w 1819185"/>
              <a:gd name="connsiteY365" fmla="*/ 47490 h 133761"/>
              <a:gd name="connsiteX366" fmla="*/ 1486749 w 1819185"/>
              <a:gd name="connsiteY366" fmla="*/ 47490 h 133761"/>
              <a:gd name="connsiteX367" fmla="*/ 1486749 w 1819185"/>
              <a:gd name="connsiteY367" fmla="*/ 4010 h 133761"/>
              <a:gd name="connsiteX368" fmla="*/ 1501888 w 1819185"/>
              <a:gd name="connsiteY368" fmla="*/ 4010 h 133761"/>
              <a:gd name="connsiteX369" fmla="*/ 1501888 w 1819185"/>
              <a:gd name="connsiteY369" fmla="*/ 104060 h 133761"/>
              <a:gd name="connsiteX370" fmla="*/ 1486749 w 1819185"/>
              <a:gd name="connsiteY370" fmla="*/ 104060 h 133761"/>
              <a:gd name="connsiteX371" fmla="*/ 1486749 w 1819185"/>
              <a:gd name="connsiteY371" fmla="*/ 60436 h 133761"/>
              <a:gd name="connsiteX372" fmla="*/ 1436865 w 1819185"/>
              <a:gd name="connsiteY372" fmla="*/ 60436 h 133761"/>
              <a:gd name="connsiteX373" fmla="*/ 1436865 w 1819185"/>
              <a:gd name="connsiteY373" fmla="*/ 104060 h 133761"/>
              <a:gd name="connsiteX374" fmla="*/ 1421773 w 1819185"/>
              <a:gd name="connsiteY374" fmla="*/ 104060 h 133761"/>
              <a:gd name="connsiteX375" fmla="*/ 1544543 w 1819185"/>
              <a:gd name="connsiteY375" fmla="*/ 105718 h 133761"/>
              <a:gd name="connsiteX376" fmla="*/ 1531645 w 1819185"/>
              <a:gd name="connsiteY376" fmla="*/ 103083 h 133761"/>
              <a:gd name="connsiteX377" fmla="*/ 1522504 w 1819185"/>
              <a:gd name="connsiteY377" fmla="*/ 95317 h 133761"/>
              <a:gd name="connsiteX378" fmla="*/ 1519188 w 1819185"/>
              <a:gd name="connsiteY378" fmla="*/ 82860 h 133761"/>
              <a:gd name="connsiteX379" fmla="*/ 1521630 w 1819185"/>
              <a:gd name="connsiteY379" fmla="*/ 72405 h 133761"/>
              <a:gd name="connsiteX380" fmla="*/ 1528220 w 1819185"/>
              <a:gd name="connsiteY380" fmla="*/ 65904 h 133761"/>
              <a:gd name="connsiteX381" fmla="*/ 1537506 w 1819185"/>
              <a:gd name="connsiteY381" fmla="*/ 62293 h 133761"/>
              <a:gd name="connsiteX382" fmla="*/ 1547961 w 1819185"/>
              <a:gd name="connsiteY382" fmla="*/ 60436 h 133761"/>
              <a:gd name="connsiteX383" fmla="*/ 1558905 w 1819185"/>
              <a:gd name="connsiteY383" fmla="*/ 59163 h 133761"/>
              <a:gd name="connsiteX384" fmla="*/ 1565007 w 1819185"/>
              <a:gd name="connsiteY384" fmla="*/ 57450 h 133761"/>
              <a:gd name="connsiteX385" fmla="*/ 1566912 w 1819185"/>
              <a:gd name="connsiteY385" fmla="*/ 53639 h 133761"/>
              <a:gd name="connsiteX386" fmla="*/ 1566912 w 1819185"/>
              <a:gd name="connsiteY386" fmla="*/ 53302 h 133761"/>
              <a:gd name="connsiteX387" fmla="*/ 1563301 w 1819185"/>
              <a:gd name="connsiteY387" fmla="*/ 43384 h 133761"/>
              <a:gd name="connsiteX388" fmla="*/ 1552653 w 1819185"/>
              <a:gd name="connsiteY388" fmla="*/ 39869 h 133761"/>
              <a:gd name="connsiteX389" fmla="*/ 1541021 w 1819185"/>
              <a:gd name="connsiteY389" fmla="*/ 43136 h 133761"/>
              <a:gd name="connsiteX390" fmla="*/ 1535208 w 1819185"/>
              <a:gd name="connsiteY390" fmla="*/ 50324 h 133761"/>
              <a:gd name="connsiteX391" fmla="*/ 1521479 w 1819185"/>
              <a:gd name="connsiteY391" fmla="*/ 47194 h 133761"/>
              <a:gd name="connsiteX392" fmla="*/ 1528612 w 1819185"/>
              <a:gd name="connsiteY392" fmla="*/ 36154 h 133761"/>
              <a:gd name="connsiteX393" fmla="*/ 1539508 w 1819185"/>
              <a:gd name="connsiteY393" fmla="*/ 29997 h 133761"/>
              <a:gd name="connsiteX394" fmla="*/ 1552453 w 1819185"/>
              <a:gd name="connsiteY394" fmla="*/ 28044 h 133761"/>
              <a:gd name="connsiteX395" fmla="*/ 1561980 w 1819185"/>
              <a:gd name="connsiteY395" fmla="*/ 29117 h 133761"/>
              <a:gd name="connsiteX396" fmla="*/ 1571459 w 1819185"/>
              <a:gd name="connsiteY396" fmla="*/ 32928 h 133761"/>
              <a:gd name="connsiteX397" fmla="*/ 1578736 w 1819185"/>
              <a:gd name="connsiteY397" fmla="*/ 40894 h 133761"/>
              <a:gd name="connsiteX398" fmla="*/ 1581571 w 1819185"/>
              <a:gd name="connsiteY398" fmla="*/ 54231 h 133761"/>
              <a:gd name="connsiteX399" fmla="*/ 1581571 w 1819185"/>
              <a:gd name="connsiteY399" fmla="*/ 104060 h 133761"/>
              <a:gd name="connsiteX400" fmla="*/ 1567304 w 1819185"/>
              <a:gd name="connsiteY400" fmla="*/ 104060 h 133761"/>
              <a:gd name="connsiteX401" fmla="*/ 1567304 w 1819185"/>
              <a:gd name="connsiteY401" fmla="*/ 93804 h 133761"/>
              <a:gd name="connsiteX402" fmla="*/ 1566719 w 1819185"/>
              <a:gd name="connsiteY402" fmla="*/ 93804 h 133761"/>
              <a:gd name="connsiteX403" fmla="*/ 1562469 w 1819185"/>
              <a:gd name="connsiteY403" fmla="*/ 99369 h 133761"/>
              <a:gd name="connsiteX404" fmla="*/ 1555191 w 1819185"/>
              <a:gd name="connsiteY404" fmla="*/ 103916 h 133761"/>
              <a:gd name="connsiteX405" fmla="*/ 1544543 w 1819185"/>
              <a:gd name="connsiteY405" fmla="*/ 105718 h 133761"/>
              <a:gd name="connsiteX406" fmla="*/ 1547714 w 1819185"/>
              <a:gd name="connsiteY406" fmla="*/ 93996 h 133761"/>
              <a:gd name="connsiteX407" fmla="*/ 1558073 w 1819185"/>
              <a:gd name="connsiteY407" fmla="*/ 91603 h 133761"/>
              <a:gd name="connsiteX408" fmla="*/ 1564670 w 1819185"/>
              <a:gd name="connsiteY408" fmla="*/ 85350 h 133761"/>
              <a:gd name="connsiteX409" fmla="*/ 1566967 w 1819185"/>
              <a:gd name="connsiteY409" fmla="*/ 76993 h 133761"/>
              <a:gd name="connsiteX410" fmla="*/ 1566967 w 1819185"/>
              <a:gd name="connsiteY410" fmla="*/ 67321 h 133761"/>
              <a:gd name="connsiteX411" fmla="*/ 1563934 w 1819185"/>
              <a:gd name="connsiteY411" fmla="*/ 68786 h 133761"/>
              <a:gd name="connsiteX412" fmla="*/ 1558905 w 1819185"/>
              <a:gd name="connsiteY412" fmla="*/ 69914 h 133761"/>
              <a:gd name="connsiteX413" fmla="*/ 1553382 w 1819185"/>
              <a:gd name="connsiteY413" fmla="*/ 70740 h 133761"/>
              <a:gd name="connsiteX414" fmla="*/ 1548890 w 1819185"/>
              <a:gd name="connsiteY414" fmla="*/ 71325 h 133761"/>
              <a:gd name="connsiteX415" fmla="*/ 1541117 w 1819185"/>
              <a:gd name="connsiteY415" fmla="*/ 73134 h 133761"/>
              <a:gd name="connsiteX416" fmla="*/ 1535553 w 1819185"/>
              <a:gd name="connsiteY416" fmla="*/ 76800 h 133761"/>
              <a:gd name="connsiteX417" fmla="*/ 1533496 w 1819185"/>
              <a:gd name="connsiteY417" fmla="*/ 83052 h 133761"/>
              <a:gd name="connsiteX418" fmla="*/ 1537506 w 1819185"/>
              <a:gd name="connsiteY418" fmla="*/ 91259 h 133761"/>
              <a:gd name="connsiteX419" fmla="*/ 1547714 w 1819185"/>
              <a:gd name="connsiteY419" fmla="*/ 93996 h 133761"/>
              <a:gd name="connsiteX420" fmla="*/ 1652042 w 1819185"/>
              <a:gd name="connsiteY420" fmla="*/ 59507 h 133761"/>
              <a:gd name="connsiteX421" fmla="*/ 1652042 w 1819185"/>
              <a:gd name="connsiteY421" fmla="*/ 104060 h 133761"/>
              <a:gd name="connsiteX422" fmla="*/ 1637439 w 1819185"/>
              <a:gd name="connsiteY422" fmla="*/ 104060 h 133761"/>
              <a:gd name="connsiteX423" fmla="*/ 1637439 w 1819185"/>
              <a:gd name="connsiteY423" fmla="*/ 29021 h 133761"/>
              <a:gd name="connsiteX424" fmla="*/ 1651458 w 1819185"/>
              <a:gd name="connsiteY424" fmla="*/ 29021 h 133761"/>
              <a:gd name="connsiteX425" fmla="*/ 1651458 w 1819185"/>
              <a:gd name="connsiteY425" fmla="*/ 41231 h 133761"/>
              <a:gd name="connsiteX426" fmla="*/ 1652386 w 1819185"/>
              <a:gd name="connsiteY426" fmla="*/ 41231 h 133761"/>
              <a:gd name="connsiteX427" fmla="*/ 1660496 w 1819185"/>
              <a:gd name="connsiteY427" fmla="*/ 31655 h 133761"/>
              <a:gd name="connsiteX428" fmla="*/ 1674528 w 1819185"/>
              <a:gd name="connsiteY428" fmla="*/ 28044 h 133761"/>
              <a:gd name="connsiteX429" fmla="*/ 1687942 w 1819185"/>
              <a:gd name="connsiteY429" fmla="*/ 31270 h 133761"/>
              <a:gd name="connsiteX430" fmla="*/ 1696884 w 1819185"/>
              <a:gd name="connsiteY430" fmla="*/ 40742 h 133761"/>
              <a:gd name="connsiteX431" fmla="*/ 1700048 w 1819185"/>
              <a:gd name="connsiteY431" fmla="*/ 56329 h 133761"/>
              <a:gd name="connsiteX432" fmla="*/ 1700048 w 1819185"/>
              <a:gd name="connsiteY432" fmla="*/ 104060 h 133761"/>
              <a:gd name="connsiteX433" fmla="*/ 1685465 w 1819185"/>
              <a:gd name="connsiteY433" fmla="*/ 104060 h 133761"/>
              <a:gd name="connsiteX434" fmla="*/ 1685465 w 1819185"/>
              <a:gd name="connsiteY434" fmla="*/ 58090 h 133761"/>
              <a:gd name="connsiteX435" fmla="*/ 1681201 w 1819185"/>
              <a:gd name="connsiteY435" fmla="*/ 45337 h 133761"/>
              <a:gd name="connsiteX436" fmla="*/ 1669507 w 1819185"/>
              <a:gd name="connsiteY436" fmla="*/ 40694 h 133761"/>
              <a:gd name="connsiteX437" fmla="*/ 1660496 w 1819185"/>
              <a:gd name="connsiteY437" fmla="*/ 42895 h 133761"/>
              <a:gd name="connsiteX438" fmla="*/ 1654291 w 1819185"/>
              <a:gd name="connsiteY438" fmla="*/ 49340 h 133761"/>
              <a:gd name="connsiteX439" fmla="*/ 1652042 w 1819185"/>
              <a:gd name="connsiteY439" fmla="*/ 59507 h 133761"/>
              <a:gd name="connsiteX440" fmla="*/ 1751294 w 1819185"/>
              <a:gd name="connsiteY440" fmla="*/ 105573 h 133761"/>
              <a:gd name="connsiteX441" fmla="*/ 1732859 w 1819185"/>
              <a:gd name="connsiteY441" fmla="*/ 100738 h 133761"/>
              <a:gd name="connsiteX442" fmla="*/ 1720615 w 1819185"/>
              <a:gd name="connsiteY442" fmla="*/ 87207 h 133761"/>
              <a:gd name="connsiteX443" fmla="*/ 1716282 w 1819185"/>
              <a:gd name="connsiteY443" fmla="*/ 66881 h 133761"/>
              <a:gd name="connsiteX444" fmla="*/ 1720615 w 1819185"/>
              <a:gd name="connsiteY444" fmla="*/ 46458 h 133761"/>
              <a:gd name="connsiteX445" fmla="*/ 1732859 w 1819185"/>
              <a:gd name="connsiteY445" fmla="*/ 32880 h 133761"/>
              <a:gd name="connsiteX446" fmla="*/ 1751294 w 1819185"/>
              <a:gd name="connsiteY446" fmla="*/ 28044 h 133761"/>
              <a:gd name="connsiteX447" fmla="*/ 1769660 w 1819185"/>
              <a:gd name="connsiteY447" fmla="*/ 32880 h 133761"/>
              <a:gd name="connsiteX448" fmla="*/ 1781904 w 1819185"/>
              <a:gd name="connsiteY448" fmla="*/ 46458 h 133761"/>
              <a:gd name="connsiteX449" fmla="*/ 1786237 w 1819185"/>
              <a:gd name="connsiteY449" fmla="*/ 66881 h 133761"/>
              <a:gd name="connsiteX450" fmla="*/ 1781904 w 1819185"/>
              <a:gd name="connsiteY450" fmla="*/ 87207 h 133761"/>
              <a:gd name="connsiteX451" fmla="*/ 1769660 w 1819185"/>
              <a:gd name="connsiteY451" fmla="*/ 100738 h 133761"/>
              <a:gd name="connsiteX452" fmla="*/ 1751294 w 1819185"/>
              <a:gd name="connsiteY452" fmla="*/ 105573 h 133761"/>
              <a:gd name="connsiteX453" fmla="*/ 1751294 w 1819185"/>
              <a:gd name="connsiteY453" fmla="*/ 93315 h 133761"/>
              <a:gd name="connsiteX454" fmla="*/ 1762644 w 1819185"/>
              <a:gd name="connsiteY454" fmla="*/ 89697 h 133761"/>
              <a:gd name="connsiteX455" fmla="*/ 1769316 w 1819185"/>
              <a:gd name="connsiteY455" fmla="*/ 80074 h 133761"/>
              <a:gd name="connsiteX456" fmla="*/ 1771517 w 1819185"/>
              <a:gd name="connsiteY456" fmla="*/ 66833 h 133761"/>
              <a:gd name="connsiteX457" fmla="*/ 1769316 w 1819185"/>
              <a:gd name="connsiteY457" fmla="*/ 53639 h 133761"/>
              <a:gd name="connsiteX458" fmla="*/ 1762644 w 1819185"/>
              <a:gd name="connsiteY458" fmla="*/ 43920 h 133761"/>
              <a:gd name="connsiteX459" fmla="*/ 1751294 w 1819185"/>
              <a:gd name="connsiteY459" fmla="*/ 40254 h 133761"/>
              <a:gd name="connsiteX460" fmla="*/ 1739876 w 1819185"/>
              <a:gd name="connsiteY460" fmla="*/ 43920 h 133761"/>
              <a:gd name="connsiteX461" fmla="*/ 1733203 w 1819185"/>
              <a:gd name="connsiteY461" fmla="*/ 53639 h 133761"/>
              <a:gd name="connsiteX462" fmla="*/ 1731071 w 1819185"/>
              <a:gd name="connsiteY462" fmla="*/ 66833 h 133761"/>
              <a:gd name="connsiteX463" fmla="*/ 1733203 w 1819185"/>
              <a:gd name="connsiteY463" fmla="*/ 80074 h 133761"/>
              <a:gd name="connsiteX464" fmla="*/ 1739876 w 1819185"/>
              <a:gd name="connsiteY464" fmla="*/ 89697 h 133761"/>
              <a:gd name="connsiteX465" fmla="*/ 1751294 w 1819185"/>
              <a:gd name="connsiteY465" fmla="*/ 93315 h 133761"/>
              <a:gd name="connsiteX466" fmla="*/ 1802540 w 1819185"/>
              <a:gd name="connsiteY466" fmla="*/ 104060 h 133761"/>
              <a:gd name="connsiteX467" fmla="*/ 1802540 w 1819185"/>
              <a:gd name="connsiteY467" fmla="*/ 29021 h 133761"/>
              <a:gd name="connsiteX468" fmla="*/ 1817191 w 1819185"/>
              <a:gd name="connsiteY468" fmla="*/ 29021 h 133761"/>
              <a:gd name="connsiteX469" fmla="*/ 1817191 w 1819185"/>
              <a:gd name="connsiteY469" fmla="*/ 104060 h 133761"/>
              <a:gd name="connsiteX470" fmla="*/ 1802540 w 1819185"/>
              <a:gd name="connsiteY470" fmla="*/ 104060 h 133761"/>
              <a:gd name="connsiteX471" fmla="*/ 1809900 w 1819185"/>
              <a:gd name="connsiteY471" fmla="*/ 17444 h 133761"/>
              <a:gd name="connsiteX472" fmla="*/ 1803365 w 1819185"/>
              <a:gd name="connsiteY472" fmla="*/ 14899 h 133761"/>
              <a:gd name="connsiteX473" fmla="*/ 1800682 w 1819185"/>
              <a:gd name="connsiteY473" fmla="*/ 8743 h 133761"/>
              <a:gd name="connsiteX474" fmla="*/ 1803365 w 1819185"/>
              <a:gd name="connsiteY474" fmla="*/ 2593 h 133761"/>
              <a:gd name="connsiteX475" fmla="*/ 1809900 w 1819185"/>
              <a:gd name="connsiteY475" fmla="*/ 0 h 133761"/>
              <a:gd name="connsiteX476" fmla="*/ 1816435 w 1819185"/>
              <a:gd name="connsiteY476" fmla="*/ 2593 h 133761"/>
              <a:gd name="connsiteX477" fmla="*/ 1819186 w 1819185"/>
              <a:gd name="connsiteY477" fmla="*/ 8743 h 133761"/>
              <a:gd name="connsiteX478" fmla="*/ 1816435 w 1819185"/>
              <a:gd name="connsiteY478" fmla="*/ 14899 h 133761"/>
              <a:gd name="connsiteX479" fmla="*/ 1809900 w 1819185"/>
              <a:gd name="connsiteY479" fmla="*/ 17444 h 133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Lst>
            <a:rect l="l" t="t" r="r" b="b"/>
            <a:pathLst>
              <a:path w="1819185" h="133761">
                <a:moveTo>
                  <a:pt x="0" y="17004"/>
                </a:moveTo>
                <a:lnTo>
                  <a:pt x="0" y="4010"/>
                </a:lnTo>
                <a:lnTo>
                  <a:pt x="77433" y="4010"/>
                </a:lnTo>
                <a:lnTo>
                  <a:pt x="77433" y="17004"/>
                </a:lnTo>
                <a:lnTo>
                  <a:pt x="46211" y="17004"/>
                </a:lnTo>
                <a:lnTo>
                  <a:pt x="46211" y="104060"/>
                </a:lnTo>
                <a:lnTo>
                  <a:pt x="31167" y="104060"/>
                </a:lnTo>
                <a:lnTo>
                  <a:pt x="31167" y="17004"/>
                </a:lnTo>
                <a:lnTo>
                  <a:pt x="0" y="17004"/>
                </a:lnTo>
                <a:close/>
                <a:moveTo>
                  <a:pt x="85577" y="104060"/>
                </a:moveTo>
                <a:lnTo>
                  <a:pt x="85577" y="29021"/>
                </a:lnTo>
                <a:lnTo>
                  <a:pt x="99699" y="29021"/>
                </a:lnTo>
                <a:lnTo>
                  <a:pt x="99699" y="40941"/>
                </a:lnTo>
                <a:lnTo>
                  <a:pt x="100476" y="40941"/>
                </a:lnTo>
                <a:cubicBezTo>
                  <a:pt x="101845" y="36904"/>
                  <a:pt x="104260" y="33726"/>
                  <a:pt x="107706" y="31415"/>
                </a:cubicBezTo>
                <a:cubicBezTo>
                  <a:pt x="111193" y="29069"/>
                  <a:pt x="115135" y="27900"/>
                  <a:pt x="119530" y="27900"/>
                </a:cubicBezTo>
                <a:cubicBezTo>
                  <a:pt x="120445" y="27900"/>
                  <a:pt x="121518" y="27927"/>
                  <a:pt x="122756" y="27996"/>
                </a:cubicBezTo>
                <a:cubicBezTo>
                  <a:pt x="124029" y="28058"/>
                  <a:pt x="125020" y="28141"/>
                  <a:pt x="125735" y="28237"/>
                </a:cubicBezTo>
                <a:lnTo>
                  <a:pt x="125735" y="42214"/>
                </a:lnTo>
                <a:cubicBezTo>
                  <a:pt x="125150" y="42049"/>
                  <a:pt x="124104" y="41870"/>
                  <a:pt x="122612" y="41671"/>
                </a:cubicBezTo>
                <a:cubicBezTo>
                  <a:pt x="121112" y="41444"/>
                  <a:pt x="119613" y="41334"/>
                  <a:pt x="118113" y="41334"/>
                </a:cubicBezTo>
                <a:cubicBezTo>
                  <a:pt x="114660" y="41334"/>
                  <a:pt x="111586" y="42063"/>
                  <a:pt x="108882" y="43528"/>
                </a:cubicBezTo>
                <a:cubicBezTo>
                  <a:pt x="106213" y="44966"/>
                  <a:pt x="104094" y="46967"/>
                  <a:pt x="102533" y="49540"/>
                </a:cubicBezTo>
                <a:cubicBezTo>
                  <a:pt x="100965" y="52078"/>
                  <a:pt x="100187" y="54981"/>
                  <a:pt x="100187" y="58235"/>
                </a:cubicBezTo>
                <a:lnTo>
                  <a:pt x="100187" y="104060"/>
                </a:lnTo>
                <a:lnTo>
                  <a:pt x="85577" y="104060"/>
                </a:lnTo>
                <a:close/>
                <a:moveTo>
                  <a:pt x="138378" y="104060"/>
                </a:moveTo>
                <a:lnTo>
                  <a:pt x="138378" y="29021"/>
                </a:lnTo>
                <a:lnTo>
                  <a:pt x="152981" y="29021"/>
                </a:lnTo>
                <a:lnTo>
                  <a:pt x="152981" y="104060"/>
                </a:lnTo>
                <a:lnTo>
                  <a:pt x="138378" y="104060"/>
                </a:lnTo>
                <a:close/>
                <a:moveTo>
                  <a:pt x="145752" y="17444"/>
                </a:moveTo>
                <a:cubicBezTo>
                  <a:pt x="143213" y="17444"/>
                  <a:pt x="141033" y="16598"/>
                  <a:pt x="139210" y="14899"/>
                </a:cubicBezTo>
                <a:cubicBezTo>
                  <a:pt x="137414" y="13172"/>
                  <a:pt x="136521" y="11123"/>
                  <a:pt x="136521" y="8743"/>
                </a:cubicBezTo>
                <a:cubicBezTo>
                  <a:pt x="136521" y="6335"/>
                  <a:pt x="137414" y="4285"/>
                  <a:pt x="139210" y="2593"/>
                </a:cubicBezTo>
                <a:cubicBezTo>
                  <a:pt x="141033" y="867"/>
                  <a:pt x="143213" y="0"/>
                  <a:pt x="145752" y="0"/>
                </a:cubicBezTo>
                <a:cubicBezTo>
                  <a:pt x="148297" y="0"/>
                  <a:pt x="150457" y="867"/>
                  <a:pt x="152252" y="2593"/>
                </a:cubicBezTo>
                <a:cubicBezTo>
                  <a:pt x="154075" y="4285"/>
                  <a:pt x="154990" y="6335"/>
                  <a:pt x="154990" y="8743"/>
                </a:cubicBezTo>
                <a:cubicBezTo>
                  <a:pt x="154990" y="11123"/>
                  <a:pt x="154075" y="13172"/>
                  <a:pt x="152252" y="14899"/>
                </a:cubicBezTo>
                <a:cubicBezTo>
                  <a:pt x="150457" y="16598"/>
                  <a:pt x="148297" y="17444"/>
                  <a:pt x="145752" y="17444"/>
                </a:cubicBezTo>
                <a:close/>
                <a:moveTo>
                  <a:pt x="204977" y="105573"/>
                </a:moveTo>
                <a:cubicBezTo>
                  <a:pt x="197582" y="105573"/>
                  <a:pt x="191219" y="103998"/>
                  <a:pt x="185875" y="100834"/>
                </a:cubicBezTo>
                <a:cubicBezTo>
                  <a:pt x="180564" y="97642"/>
                  <a:pt x="176464" y="93164"/>
                  <a:pt x="173562" y="87400"/>
                </a:cubicBezTo>
                <a:cubicBezTo>
                  <a:pt x="170701" y="81601"/>
                  <a:pt x="169263" y="74812"/>
                  <a:pt x="169263" y="67026"/>
                </a:cubicBezTo>
                <a:cubicBezTo>
                  <a:pt x="169263" y="59342"/>
                  <a:pt x="170701" y="52566"/>
                  <a:pt x="173562" y="46706"/>
                </a:cubicBezTo>
                <a:cubicBezTo>
                  <a:pt x="176464" y="40845"/>
                  <a:pt x="180502" y="36264"/>
                  <a:pt x="185682" y="32976"/>
                </a:cubicBezTo>
                <a:cubicBezTo>
                  <a:pt x="190889" y="29688"/>
                  <a:pt x="196984" y="28044"/>
                  <a:pt x="203952" y="28044"/>
                </a:cubicBezTo>
                <a:cubicBezTo>
                  <a:pt x="208182" y="28044"/>
                  <a:pt x="212288" y="28746"/>
                  <a:pt x="216264" y="30142"/>
                </a:cubicBezTo>
                <a:cubicBezTo>
                  <a:pt x="220233" y="31545"/>
                  <a:pt x="223803" y="33739"/>
                  <a:pt x="226961" y="36739"/>
                </a:cubicBezTo>
                <a:cubicBezTo>
                  <a:pt x="230118" y="39738"/>
                  <a:pt x="232615" y="43624"/>
                  <a:pt x="234438" y="48419"/>
                </a:cubicBezTo>
                <a:cubicBezTo>
                  <a:pt x="236261" y="53172"/>
                  <a:pt x="237169" y="58950"/>
                  <a:pt x="237169" y="65760"/>
                </a:cubicBezTo>
                <a:lnTo>
                  <a:pt x="237169" y="70939"/>
                </a:lnTo>
                <a:lnTo>
                  <a:pt x="177524" y="70939"/>
                </a:lnTo>
                <a:lnTo>
                  <a:pt x="177524" y="59995"/>
                </a:lnTo>
                <a:lnTo>
                  <a:pt x="222854" y="59995"/>
                </a:lnTo>
                <a:cubicBezTo>
                  <a:pt x="222854" y="56150"/>
                  <a:pt x="222077" y="52745"/>
                  <a:pt x="220516" y="49781"/>
                </a:cubicBezTo>
                <a:cubicBezTo>
                  <a:pt x="218947" y="46788"/>
                  <a:pt x="216753" y="44422"/>
                  <a:pt x="213919" y="42703"/>
                </a:cubicBezTo>
                <a:cubicBezTo>
                  <a:pt x="211119" y="40976"/>
                  <a:pt x="207824" y="40109"/>
                  <a:pt x="204048" y="40109"/>
                </a:cubicBezTo>
                <a:cubicBezTo>
                  <a:pt x="199948" y="40109"/>
                  <a:pt x="196364" y="41120"/>
                  <a:pt x="193303" y="43136"/>
                </a:cubicBezTo>
                <a:cubicBezTo>
                  <a:pt x="190270" y="45124"/>
                  <a:pt x="187924" y="47731"/>
                  <a:pt x="186267" y="50957"/>
                </a:cubicBezTo>
                <a:cubicBezTo>
                  <a:pt x="184637" y="54149"/>
                  <a:pt x="183825" y="57615"/>
                  <a:pt x="183825" y="61364"/>
                </a:cubicBezTo>
                <a:lnTo>
                  <a:pt x="183825" y="69914"/>
                </a:lnTo>
                <a:cubicBezTo>
                  <a:pt x="183825" y="74929"/>
                  <a:pt x="184705" y="79194"/>
                  <a:pt x="186459" y="82709"/>
                </a:cubicBezTo>
                <a:cubicBezTo>
                  <a:pt x="188255" y="86231"/>
                  <a:pt x="190745" y="88913"/>
                  <a:pt x="193936" y="90770"/>
                </a:cubicBezTo>
                <a:cubicBezTo>
                  <a:pt x="197128" y="92593"/>
                  <a:pt x="200856" y="93508"/>
                  <a:pt x="205121" y="93508"/>
                </a:cubicBezTo>
                <a:cubicBezTo>
                  <a:pt x="207893" y="93508"/>
                  <a:pt x="210418" y="93116"/>
                  <a:pt x="212694" y="92332"/>
                </a:cubicBezTo>
                <a:cubicBezTo>
                  <a:pt x="214978" y="91520"/>
                  <a:pt x="216945" y="90317"/>
                  <a:pt x="218610" y="88721"/>
                </a:cubicBezTo>
                <a:cubicBezTo>
                  <a:pt x="220268" y="87125"/>
                  <a:pt x="221540" y="85150"/>
                  <a:pt x="222421" y="82812"/>
                </a:cubicBezTo>
                <a:lnTo>
                  <a:pt x="236240" y="85302"/>
                </a:lnTo>
                <a:cubicBezTo>
                  <a:pt x="235139" y="89374"/>
                  <a:pt x="233152" y="92937"/>
                  <a:pt x="230283" y="95998"/>
                </a:cubicBezTo>
                <a:cubicBezTo>
                  <a:pt x="227449" y="99025"/>
                  <a:pt x="223886" y="101391"/>
                  <a:pt x="219587" y="103083"/>
                </a:cubicBezTo>
                <a:cubicBezTo>
                  <a:pt x="215315" y="104741"/>
                  <a:pt x="210445" y="105573"/>
                  <a:pt x="204977" y="105573"/>
                </a:cubicBezTo>
                <a:close/>
                <a:moveTo>
                  <a:pt x="300913" y="72941"/>
                </a:moveTo>
                <a:lnTo>
                  <a:pt x="300913" y="29021"/>
                </a:lnTo>
                <a:lnTo>
                  <a:pt x="315571" y="29021"/>
                </a:lnTo>
                <a:lnTo>
                  <a:pt x="315571" y="104060"/>
                </a:lnTo>
                <a:lnTo>
                  <a:pt x="301209" y="104060"/>
                </a:lnTo>
                <a:lnTo>
                  <a:pt x="301209" y="91066"/>
                </a:lnTo>
                <a:lnTo>
                  <a:pt x="300425" y="91066"/>
                </a:lnTo>
                <a:cubicBezTo>
                  <a:pt x="298698" y="95070"/>
                  <a:pt x="295933" y="98413"/>
                  <a:pt x="292122" y="101082"/>
                </a:cubicBezTo>
                <a:cubicBezTo>
                  <a:pt x="288339" y="103716"/>
                  <a:pt x="283634" y="105037"/>
                  <a:pt x="278000" y="105037"/>
                </a:cubicBezTo>
                <a:cubicBezTo>
                  <a:pt x="273178" y="105037"/>
                  <a:pt x="268913" y="103977"/>
                  <a:pt x="265199" y="101859"/>
                </a:cubicBezTo>
                <a:cubicBezTo>
                  <a:pt x="261519" y="99713"/>
                  <a:pt x="258623" y="96535"/>
                  <a:pt x="256505" y="92332"/>
                </a:cubicBezTo>
                <a:cubicBezTo>
                  <a:pt x="254420" y="88136"/>
                  <a:pt x="253381" y="82936"/>
                  <a:pt x="253381" y="76752"/>
                </a:cubicBezTo>
                <a:lnTo>
                  <a:pt x="253381" y="29021"/>
                </a:lnTo>
                <a:lnTo>
                  <a:pt x="267985" y="29021"/>
                </a:lnTo>
                <a:lnTo>
                  <a:pt x="267985" y="74991"/>
                </a:lnTo>
                <a:cubicBezTo>
                  <a:pt x="267985" y="80109"/>
                  <a:pt x="269402" y="84174"/>
                  <a:pt x="272236" y="87207"/>
                </a:cubicBezTo>
                <a:cubicBezTo>
                  <a:pt x="275070" y="90234"/>
                  <a:pt x="278750" y="91747"/>
                  <a:pt x="283276" y="91747"/>
                </a:cubicBezTo>
                <a:cubicBezTo>
                  <a:pt x="286014" y="91747"/>
                  <a:pt x="288731" y="91066"/>
                  <a:pt x="291434" y="89697"/>
                </a:cubicBezTo>
                <a:cubicBezTo>
                  <a:pt x="294172" y="88329"/>
                  <a:pt x="296435" y="86258"/>
                  <a:pt x="298230" y="83493"/>
                </a:cubicBezTo>
                <a:cubicBezTo>
                  <a:pt x="300053" y="80721"/>
                  <a:pt x="300947" y="77206"/>
                  <a:pt x="300913" y="72941"/>
                </a:cubicBezTo>
                <a:close/>
                <a:moveTo>
                  <a:pt x="372781" y="104060"/>
                </a:moveTo>
                <a:lnTo>
                  <a:pt x="372781" y="4010"/>
                </a:lnTo>
                <a:lnTo>
                  <a:pt x="387873" y="4010"/>
                </a:lnTo>
                <a:lnTo>
                  <a:pt x="387873" y="51789"/>
                </a:lnTo>
                <a:lnTo>
                  <a:pt x="389097" y="51789"/>
                </a:lnTo>
                <a:lnTo>
                  <a:pt x="431063" y="4010"/>
                </a:lnTo>
                <a:lnTo>
                  <a:pt x="450062" y="4010"/>
                </a:lnTo>
                <a:lnTo>
                  <a:pt x="409712" y="49051"/>
                </a:lnTo>
                <a:lnTo>
                  <a:pt x="450214" y="104060"/>
                </a:lnTo>
                <a:lnTo>
                  <a:pt x="432040" y="104060"/>
                </a:lnTo>
                <a:lnTo>
                  <a:pt x="399697" y="59356"/>
                </a:lnTo>
                <a:lnTo>
                  <a:pt x="387873" y="72941"/>
                </a:lnTo>
                <a:lnTo>
                  <a:pt x="387873" y="104060"/>
                </a:lnTo>
                <a:lnTo>
                  <a:pt x="372781" y="104060"/>
                </a:lnTo>
                <a:close/>
                <a:moveTo>
                  <a:pt x="477570" y="59507"/>
                </a:moveTo>
                <a:lnTo>
                  <a:pt x="477570" y="104060"/>
                </a:lnTo>
                <a:lnTo>
                  <a:pt x="462960" y="104060"/>
                </a:lnTo>
                <a:lnTo>
                  <a:pt x="462960" y="4010"/>
                </a:lnTo>
                <a:lnTo>
                  <a:pt x="477378" y="4010"/>
                </a:lnTo>
                <a:lnTo>
                  <a:pt x="477378" y="41231"/>
                </a:lnTo>
                <a:lnTo>
                  <a:pt x="478299" y="41231"/>
                </a:lnTo>
                <a:cubicBezTo>
                  <a:pt x="480060" y="37193"/>
                  <a:pt x="482750" y="33987"/>
                  <a:pt x="486361" y="31607"/>
                </a:cubicBezTo>
                <a:cubicBezTo>
                  <a:pt x="489979" y="29234"/>
                  <a:pt x="494698" y="28044"/>
                  <a:pt x="500531" y="28044"/>
                </a:cubicBezTo>
                <a:cubicBezTo>
                  <a:pt x="505676" y="28044"/>
                  <a:pt x="510175" y="29104"/>
                  <a:pt x="514013" y="31222"/>
                </a:cubicBezTo>
                <a:cubicBezTo>
                  <a:pt x="517893" y="33334"/>
                  <a:pt x="520885" y="36498"/>
                  <a:pt x="523003" y="40694"/>
                </a:cubicBezTo>
                <a:cubicBezTo>
                  <a:pt x="525156" y="44862"/>
                  <a:pt x="526230" y="50076"/>
                  <a:pt x="526230" y="56329"/>
                </a:cubicBezTo>
                <a:lnTo>
                  <a:pt x="526230" y="104060"/>
                </a:lnTo>
                <a:lnTo>
                  <a:pt x="511619" y="104060"/>
                </a:lnTo>
                <a:lnTo>
                  <a:pt x="511619" y="58090"/>
                </a:lnTo>
                <a:cubicBezTo>
                  <a:pt x="511619" y="52587"/>
                  <a:pt x="510202" y="48315"/>
                  <a:pt x="507368" y="45289"/>
                </a:cubicBezTo>
                <a:cubicBezTo>
                  <a:pt x="504534" y="42228"/>
                  <a:pt x="500593" y="40694"/>
                  <a:pt x="495551" y="40694"/>
                </a:cubicBezTo>
                <a:cubicBezTo>
                  <a:pt x="492098" y="40694"/>
                  <a:pt x="489002" y="41430"/>
                  <a:pt x="486265" y="42895"/>
                </a:cubicBezTo>
                <a:cubicBezTo>
                  <a:pt x="483561" y="44360"/>
                  <a:pt x="481429" y="46513"/>
                  <a:pt x="479868" y="49340"/>
                </a:cubicBezTo>
                <a:cubicBezTo>
                  <a:pt x="478333" y="52147"/>
                  <a:pt x="477570" y="55531"/>
                  <a:pt x="477570" y="59507"/>
                </a:cubicBezTo>
                <a:close/>
                <a:moveTo>
                  <a:pt x="593255" y="72941"/>
                </a:moveTo>
                <a:lnTo>
                  <a:pt x="593255" y="29021"/>
                </a:lnTo>
                <a:lnTo>
                  <a:pt x="607913" y="29021"/>
                </a:lnTo>
                <a:lnTo>
                  <a:pt x="607913" y="104060"/>
                </a:lnTo>
                <a:lnTo>
                  <a:pt x="593551" y="104060"/>
                </a:lnTo>
                <a:lnTo>
                  <a:pt x="593551" y="91066"/>
                </a:lnTo>
                <a:lnTo>
                  <a:pt x="592767" y="91066"/>
                </a:lnTo>
                <a:cubicBezTo>
                  <a:pt x="591040" y="95070"/>
                  <a:pt x="588275" y="98413"/>
                  <a:pt x="584464" y="101082"/>
                </a:cubicBezTo>
                <a:cubicBezTo>
                  <a:pt x="580681" y="103716"/>
                  <a:pt x="575976" y="105037"/>
                  <a:pt x="570342" y="105037"/>
                </a:cubicBezTo>
                <a:cubicBezTo>
                  <a:pt x="565520" y="105037"/>
                  <a:pt x="561255" y="103977"/>
                  <a:pt x="557541" y="101859"/>
                </a:cubicBezTo>
                <a:cubicBezTo>
                  <a:pt x="553861" y="99713"/>
                  <a:pt x="550965" y="96535"/>
                  <a:pt x="548847" y="92332"/>
                </a:cubicBezTo>
                <a:cubicBezTo>
                  <a:pt x="546762" y="88136"/>
                  <a:pt x="545723" y="82936"/>
                  <a:pt x="545723" y="76752"/>
                </a:cubicBezTo>
                <a:lnTo>
                  <a:pt x="545723" y="29021"/>
                </a:lnTo>
                <a:lnTo>
                  <a:pt x="560327" y="29021"/>
                </a:lnTo>
                <a:lnTo>
                  <a:pt x="560327" y="74991"/>
                </a:lnTo>
                <a:cubicBezTo>
                  <a:pt x="560327" y="80109"/>
                  <a:pt x="561744" y="84174"/>
                  <a:pt x="564578" y="87207"/>
                </a:cubicBezTo>
                <a:cubicBezTo>
                  <a:pt x="567412" y="90234"/>
                  <a:pt x="571092" y="91747"/>
                  <a:pt x="575618" y="91747"/>
                </a:cubicBezTo>
                <a:cubicBezTo>
                  <a:pt x="578356" y="91747"/>
                  <a:pt x="581073" y="91066"/>
                  <a:pt x="583776" y="89697"/>
                </a:cubicBezTo>
                <a:cubicBezTo>
                  <a:pt x="586514" y="88329"/>
                  <a:pt x="588777" y="86258"/>
                  <a:pt x="590572" y="83493"/>
                </a:cubicBezTo>
                <a:cubicBezTo>
                  <a:pt x="592395" y="80721"/>
                  <a:pt x="593290" y="77206"/>
                  <a:pt x="593255" y="72941"/>
                </a:cubicBezTo>
                <a:close/>
                <a:moveTo>
                  <a:pt x="659145" y="105573"/>
                </a:moveTo>
                <a:cubicBezTo>
                  <a:pt x="651882" y="105573"/>
                  <a:pt x="645629" y="103929"/>
                  <a:pt x="640387" y="100641"/>
                </a:cubicBezTo>
                <a:cubicBezTo>
                  <a:pt x="635173" y="97319"/>
                  <a:pt x="631170" y="92744"/>
                  <a:pt x="628370" y="86912"/>
                </a:cubicBezTo>
                <a:cubicBezTo>
                  <a:pt x="625571" y="81085"/>
                  <a:pt x="624167" y="74406"/>
                  <a:pt x="624167" y="66881"/>
                </a:cubicBezTo>
                <a:cubicBezTo>
                  <a:pt x="624167" y="59259"/>
                  <a:pt x="625598" y="52532"/>
                  <a:pt x="628467" y="46706"/>
                </a:cubicBezTo>
                <a:cubicBezTo>
                  <a:pt x="631335" y="40845"/>
                  <a:pt x="635373" y="36264"/>
                  <a:pt x="640580" y="32976"/>
                </a:cubicBezTo>
                <a:cubicBezTo>
                  <a:pt x="645794" y="29688"/>
                  <a:pt x="651937" y="28044"/>
                  <a:pt x="659001" y="28044"/>
                </a:cubicBezTo>
                <a:cubicBezTo>
                  <a:pt x="664703" y="28044"/>
                  <a:pt x="669780" y="29104"/>
                  <a:pt x="674244" y="31222"/>
                </a:cubicBezTo>
                <a:cubicBezTo>
                  <a:pt x="678708" y="33306"/>
                  <a:pt x="682306" y="36237"/>
                  <a:pt x="685044" y="40013"/>
                </a:cubicBezTo>
                <a:cubicBezTo>
                  <a:pt x="687809" y="43789"/>
                  <a:pt x="689453" y="48205"/>
                  <a:pt x="689975" y="53254"/>
                </a:cubicBezTo>
                <a:lnTo>
                  <a:pt x="675757" y="53254"/>
                </a:lnTo>
                <a:cubicBezTo>
                  <a:pt x="674973" y="49732"/>
                  <a:pt x="673185" y="46706"/>
                  <a:pt x="670385" y="44168"/>
                </a:cubicBezTo>
                <a:cubicBezTo>
                  <a:pt x="667613" y="41622"/>
                  <a:pt x="663906" y="40357"/>
                  <a:pt x="659249" y="40357"/>
                </a:cubicBezTo>
                <a:cubicBezTo>
                  <a:pt x="655177" y="40357"/>
                  <a:pt x="651606" y="41430"/>
                  <a:pt x="648545" y="43576"/>
                </a:cubicBezTo>
                <a:cubicBezTo>
                  <a:pt x="645519" y="45695"/>
                  <a:pt x="643160" y="48721"/>
                  <a:pt x="641461" y="52663"/>
                </a:cubicBezTo>
                <a:cubicBezTo>
                  <a:pt x="639768" y="56577"/>
                  <a:pt x="638922" y="61199"/>
                  <a:pt x="638922" y="66537"/>
                </a:cubicBezTo>
                <a:cubicBezTo>
                  <a:pt x="638922" y="72012"/>
                  <a:pt x="639755" y="76731"/>
                  <a:pt x="641412" y="80707"/>
                </a:cubicBezTo>
                <a:cubicBezTo>
                  <a:pt x="643077" y="84683"/>
                  <a:pt x="645423" y="87758"/>
                  <a:pt x="648449" y="89938"/>
                </a:cubicBezTo>
                <a:cubicBezTo>
                  <a:pt x="651510" y="92126"/>
                  <a:pt x="655108" y="93212"/>
                  <a:pt x="659249" y="93212"/>
                </a:cubicBezTo>
                <a:cubicBezTo>
                  <a:pt x="662014" y="93212"/>
                  <a:pt x="664524" y="92710"/>
                  <a:pt x="666767" y="91699"/>
                </a:cubicBezTo>
                <a:cubicBezTo>
                  <a:pt x="669051" y="90660"/>
                  <a:pt x="670956" y="89175"/>
                  <a:pt x="672483" y="87255"/>
                </a:cubicBezTo>
                <a:cubicBezTo>
                  <a:pt x="674051" y="85329"/>
                  <a:pt x="675138" y="83018"/>
                  <a:pt x="675757" y="80315"/>
                </a:cubicBezTo>
                <a:lnTo>
                  <a:pt x="689975" y="80315"/>
                </a:lnTo>
                <a:cubicBezTo>
                  <a:pt x="689453" y="85171"/>
                  <a:pt x="687871" y="89505"/>
                  <a:pt x="685236" y="93315"/>
                </a:cubicBezTo>
                <a:cubicBezTo>
                  <a:pt x="682595" y="97120"/>
                  <a:pt x="679066" y="100118"/>
                  <a:pt x="674636" y="102299"/>
                </a:cubicBezTo>
                <a:cubicBezTo>
                  <a:pt x="670240" y="104487"/>
                  <a:pt x="665075" y="105573"/>
                  <a:pt x="659145" y="105573"/>
                </a:cubicBezTo>
                <a:close/>
                <a:moveTo>
                  <a:pt x="724602" y="90378"/>
                </a:moveTo>
                <a:lnTo>
                  <a:pt x="723866" y="95709"/>
                </a:lnTo>
                <a:cubicBezTo>
                  <a:pt x="723378" y="99616"/>
                  <a:pt x="722546" y="103688"/>
                  <a:pt x="721376" y="107919"/>
                </a:cubicBezTo>
                <a:cubicBezTo>
                  <a:pt x="720234" y="112184"/>
                  <a:pt x="719045" y="116146"/>
                  <a:pt x="717807" y="119791"/>
                </a:cubicBezTo>
                <a:cubicBezTo>
                  <a:pt x="716603" y="123437"/>
                  <a:pt x="715612" y="126340"/>
                  <a:pt x="714828" y="128486"/>
                </a:cubicBezTo>
                <a:lnTo>
                  <a:pt x="704469" y="128486"/>
                </a:lnTo>
                <a:cubicBezTo>
                  <a:pt x="704895" y="126471"/>
                  <a:pt x="705480" y="123733"/>
                  <a:pt x="706230" y="120280"/>
                </a:cubicBezTo>
                <a:cubicBezTo>
                  <a:pt x="706979" y="116861"/>
                  <a:pt x="707716" y="113030"/>
                  <a:pt x="708431" y="108800"/>
                </a:cubicBezTo>
                <a:cubicBezTo>
                  <a:pt x="709146" y="104562"/>
                  <a:pt x="709683" y="100249"/>
                  <a:pt x="710040" y="95854"/>
                </a:cubicBezTo>
                <a:lnTo>
                  <a:pt x="710529" y="90378"/>
                </a:lnTo>
                <a:lnTo>
                  <a:pt x="724602" y="90378"/>
                </a:lnTo>
                <a:close/>
                <a:moveTo>
                  <a:pt x="781200" y="104060"/>
                </a:moveTo>
                <a:lnTo>
                  <a:pt x="781200" y="4010"/>
                </a:lnTo>
                <a:lnTo>
                  <a:pt x="796292" y="4010"/>
                </a:lnTo>
                <a:lnTo>
                  <a:pt x="796292" y="47490"/>
                </a:lnTo>
                <a:lnTo>
                  <a:pt x="846176" y="47490"/>
                </a:lnTo>
                <a:lnTo>
                  <a:pt x="846176" y="4010"/>
                </a:lnTo>
                <a:lnTo>
                  <a:pt x="861315" y="4010"/>
                </a:lnTo>
                <a:lnTo>
                  <a:pt x="861315" y="104060"/>
                </a:lnTo>
                <a:lnTo>
                  <a:pt x="846176" y="104060"/>
                </a:lnTo>
                <a:lnTo>
                  <a:pt x="846176" y="60436"/>
                </a:lnTo>
                <a:lnTo>
                  <a:pt x="796292" y="60436"/>
                </a:lnTo>
                <a:lnTo>
                  <a:pt x="796292" y="104060"/>
                </a:lnTo>
                <a:lnTo>
                  <a:pt x="781200" y="104060"/>
                </a:lnTo>
                <a:close/>
                <a:moveTo>
                  <a:pt x="903970" y="105718"/>
                </a:moveTo>
                <a:cubicBezTo>
                  <a:pt x="899210" y="105718"/>
                  <a:pt x="894911" y="104844"/>
                  <a:pt x="891072" y="103083"/>
                </a:cubicBezTo>
                <a:cubicBezTo>
                  <a:pt x="887227" y="101295"/>
                  <a:pt x="884180" y="98702"/>
                  <a:pt x="881931" y="95317"/>
                </a:cubicBezTo>
                <a:cubicBezTo>
                  <a:pt x="879716" y="91926"/>
                  <a:pt x="878615" y="87778"/>
                  <a:pt x="878615" y="82860"/>
                </a:cubicBezTo>
                <a:cubicBezTo>
                  <a:pt x="878615" y="78623"/>
                  <a:pt x="879427" y="75135"/>
                  <a:pt x="881057" y="72405"/>
                </a:cubicBezTo>
                <a:cubicBezTo>
                  <a:pt x="882680" y="69667"/>
                  <a:pt x="884882" y="67500"/>
                  <a:pt x="887647" y="65904"/>
                </a:cubicBezTo>
                <a:cubicBezTo>
                  <a:pt x="890419" y="64308"/>
                  <a:pt x="893514" y="63105"/>
                  <a:pt x="896933" y="62293"/>
                </a:cubicBezTo>
                <a:cubicBezTo>
                  <a:pt x="900351" y="61474"/>
                  <a:pt x="903839" y="60855"/>
                  <a:pt x="907388" y="60436"/>
                </a:cubicBezTo>
                <a:cubicBezTo>
                  <a:pt x="911880" y="59913"/>
                  <a:pt x="915526" y="59487"/>
                  <a:pt x="918332" y="59163"/>
                </a:cubicBezTo>
                <a:cubicBezTo>
                  <a:pt x="921132" y="58806"/>
                  <a:pt x="923168" y="58235"/>
                  <a:pt x="924434" y="57450"/>
                </a:cubicBezTo>
                <a:cubicBezTo>
                  <a:pt x="925706" y="56673"/>
                  <a:pt x="926339" y="55401"/>
                  <a:pt x="926339" y="53639"/>
                </a:cubicBezTo>
                <a:lnTo>
                  <a:pt x="926339" y="53302"/>
                </a:lnTo>
                <a:cubicBezTo>
                  <a:pt x="926339" y="49031"/>
                  <a:pt x="925135" y="45729"/>
                  <a:pt x="922728" y="43384"/>
                </a:cubicBezTo>
                <a:cubicBezTo>
                  <a:pt x="920348" y="41038"/>
                  <a:pt x="916799" y="39869"/>
                  <a:pt x="912080" y="39869"/>
                </a:cubicBezTo>
                <a:cubicBezTo>
                  <a:pt x="907162" y="39869"/>
                  <a:pt x="903282" y="40955"/>
                  <a:pt x="900448" y="43136"/>
                </a:cubicBezTo>
                <a:cubicBezTo>
                  <a:pt x="897649" y="45289"/>
                  <a:pt x="895709" y="47683"/>
                  <a:pt x="894635" y="50324"/>
                </a:cubicBezTo>
                <a:lnTo>
                  <a:pt x="880906" y="47194"/>
                </a:lnTo>
                <a:cubicBezTo>
                  <a:pt x="882536" y="42634"/>
                  <a:pt x="884916" y="38953"/>
                  <a:pt x="888039" y="36154"/>
                </a:cubicBezTo>
                <a:cubicBezTo>
                  <a:pt x="891203" y="33320"/>
                  <a:pt x="894828" y="31270"/>
                  <a:pt x="898935" y="29997"/>
                </a:cubicBezTo>
                <a:cubicBezTo>
                  <a:pt x="903041" y="28698"/>
                  <a:pt x="907354" y="28044"/>
                  <a:pt x="911880" y="28044"/>
                </a:cubicBezTo>
                <a:cubicBezTo>
                  <a:pt x="914879" y="28044"/>
                  <a:pt x="918050" y="28402"/>
                  <a:pt x="921407" y="29117"/>
                </a:cubicBezTo>
                <a:cubicBezTo>
                  <a:pt x="924798" y="29805"/>
                  <a:pt x="927955" y="31071"/>
                  <a:pt x="930886" y="32928"/>
                </a:cubicBezTo>
                <a:cubicBezTo>
                  <a:pt x="933851" y="34785"/>
                  <a:pt x="936279" y="37440"/>
                  <a:pt x="938163" y="40894"/>
                </a:cubicBezTo>
                <a:cubicBezTo>
                  <a:pt x="940055" y="44312"/>
                  <a:pt x="940998" y="48756"/>
                  <a:pt x="940998" y="54231"/>
                </a:cubicBezTo>
                <a:lnTo>
                  <a:pt x="940998" y="104060"/>
                </a:lnTo>
                <a:lnTo>
                  <a:pt x="926731" y="104060"/>
                </a:lnTo>
                <a:lnTo>
                  <a:pt x="926731" y="93804"/>
                </a:lnTo>
                <a:lnTo>
                  <a:pt x="926146" y="93804"/>
                </a:lnTo>
                <a:cubicBezTo>
                  <a:pt x="925204" y="95689"/>
                  <a:pt x="923787" y="97546"/>
                  <a:pt x="921896" y="99369"/>
                </a:cubicBezTo>
                <a:cubicBezTo>
                  <a:pt x="920004" y="101192"/>
                  <a:pt x="917583" y="102712"/>
                  <a:pt x="914618" y="103916"/>
                </a:cubicBezTo>
                <a:cubicBezTo>
                  <a:pt x="911653" y="105119"/>
                  <a:pt x="908104" y="105718"/>
                  <a:pt x="903970" y="105718"/>
                </a:cubicBezTo>
                <a:close/>
                <a:moveTo>
                  <a:pt x="907141" y="93996"/>
                </a:moveTo>
                <a:cubicBezTo>
                  <a:pt x="911179" y="93996"/>
                  <a:pt x="914632" y="93199"/>
                  <a:pt x="917500" y="91603"/>
                </a:cubicBezTo>
                <a:cubicBezTo>
                  <a:pt x="920396" y="90007"/>
                  <a:pt x="922597" y="87923"/>
                  <a:pt x="924097" y="85350"/>
                </a:cubicBezTo>
                <a:cubicBezTo>
                  <a:pt x="925624" y="82743"/>
                  <a:pt x="926394" y="79957"/>
                  <a:pt x="926394" y="76993"/>
                </a:cubicBezTo>
                <a:lnTo>
                  <a:pt x="926394" y="67321"/>
                </a:lnTo>
                <a:cubicBezTo>
                  <a:pt x="925871" y="67844"/>
                  <a:pt x="924860" y="68333"/>
                  <a:pt x="923361" y="68786"/>
                </a:cubicBezTo>
                <a:cubicBezTo>
                  <a:pt x="921896" y="69213"/>
                  <a:pt x="920217" y="69584"/>
                  <a:pt x="918332" y="69914"/>
                </a:cubicBezTo>
                <a:cubicBezTo>
                  <a:pt x="916441" y="70203"/>
                  <a:pt x="914604" y="70478"/>
                  <a:pt x="912809" y="70740"/>
                </a:cubicBezTo>
                <a:cubicBezTo>
                  <a:pt x="911020" y="70967"/>
                  <a:pt x="909521" y="71166"/>
                  <a:pt x="908317" y="71325"/>
                </a:cubicBezTo>
                <a:cubicBezTo>
                  <a:pt x="905483" y="71689"/>
                  <a:pt x="902890" y="72287"/>
                  <a:pt x="900544" y="73134"/>
                </a:cubicBezTo>
                <a:cubicBezTo>
                  <a:pt x="898233" y="73980"/>
                  <a:pt x="896376" y="75204"/>
                  <a:pt x="894980" y="76800"/>
                </a:cubicBezTo>
                <a:cubicBezTo>
                  <a:pt x="893611" y="78361"/>
                  <a:pt x="892923" y="80446"/>
                  <a:pt x="892923" y="83052"/>
                </a:cubicBezTo>
                <a:cubicBezTo>
                  <a:pt x="892923" y="86671"/>
                  <a:pt x="894264" y="89402"/>
                  <a:pt x="896933" y="91259"/>
                </a:cubicBezTo>
                <a:cubicBezTo>
                  <a:pt x="899602" y="93082"/>
                  <a:pt x="903007" y="93996"/>
                  <a:pt x="907141" y="93996"/>
                </a:cubicBezTo>
                <a:close/>
                <a:moveTo>
                  <a:pt x="1030427" y="104060"/>
                </a:moveTo>
                <a:lnTo>
                  <a:pt x="998035" y="104060"/>
                </a:lnTo>
                <a:lnTo>
                  <a:pt x="998035" y="4010"/>
                </a:lnTo>
                <a:lnTo>
                  <a:pt x="1031452" y="4010"/>
                </a:lnTo>
                <a:cubicBezTo>
                  <a:pt x="1041254" y="4010"/>
                  <a:pt x="1049673" y="6012"/>
                  <a:pt x="1056710" y="10015"/>
                </a:cubicBezTo>
                <a:cubicBezTo>
                  <a:pt x="1063747" y="13991"/>
                  <a:pt x="1069133" y="19707"/>
                  <a:pt x="1072882" y="27164"/>
                </a:cubicBezTo>
                <a:cubicBezTo>
                  <a:pt x="1076658" y="34593"/>
                  <a:pt x="1078550" y="43500"/>
                  <a:pt x="1078550" y="53887"/>
                </a:cubicBezTo>
                <a:cubicBezTo>
                  <a:pt x="1078550" y="64308"/>
                  <a:pt x="1076644" y="73264"/>
                  <a:pt x="1072833" y="80755"/>
                </a:cubicBezTo>
                <a:cubicBezTo>
                  <a:pt x="1069050" y="88246"/>
                  <a:pt x="1063582" y="94010"/>
                  <a:pt x="1056414" y="98048"/>
                </a:cubicBezTo>
                <a:cubicBezTo>
                  <a:pt x="1049254" y="102058"/>
                  <a:pt x="1040586" y="104060"/>
                  <a:pt x="1030427" y="104060"/>
                </a:cubicBezTo>
                <a:close/>
                <a:moveTo>
                  <a:pt x="1013134" y="90867"/>
                </a:moveTo>
                <a:lnTo>
                  <a:pt x="1029594" y="90867"/>
                </a:lnTo>
                <a:cubicBezTo>
                  <a:pt x="1037216" y="90867"/>
                  <a:pt x="1043551" y="89436"/>
                  <a:pt x="1048600" y="86567"/>
                </a:cubicBezTo>
                <a:cubicBezTo>
                  <a:pt x="1053649" y="83672"/>
                  <a:pt x="1057425" y="79489"/>
                  <a:pt x="1059936" y="74014"/>
                </a:cubicBezTo>
                <a:cubicBezTo>
                  <a:pt x="1062440" y="68511"/>
                  <a:pt x="1063692" y="61804"/>
                  <a:pt x="1063692" y="53887"/>
                </a:cubicBezTo>
                <a:cubicBezTo>
                  <a:pt x="1063692" y="46039"/>
                  <a:pt x="1062440" y="39380"/>
                  <a:pt x="1059936" y="33905"/>
                </a:cubicBezTo>
                <a:cubicBezTo>
                  <a:pt x="1057460" y="28436"/>
                  <a:pt x="1053759" y="24281"/>
                  <a:pt x="1048841" y="21447"/>
                </a:cubicBezTo>
                <a:cubicBezTo>
                  <a:pt x="1043922" y="18614"/>
                  <a:pt x="1037821" y="17197"/>
                  <a:pt x="1030523" y="17197"/>
                </a:cubicBezTo>
                <a:lnTo>
                  <a:pt x="1013134" y="17197"/>
                </a:lnTo>
                <a:lnTo>
                  <a:pt x="1013134" y="90867"/>
                </a:lnTo>
                <a:close/>
                <a:moveTo>
                  <a:pt x="1127752" y="105573"/>
                </a:moveTo>
                <a:cubicBezTo>
                  <a:pt x="1120723" y="105573"/>
                  <a:pt x="1114580" y="103964"/>
                  <a:pt x="1109338" y="100738"/>
                </a:cubicBezTo>
                <a:cubicBezTo>
                  <a:pt x="1104090" y="97511"/>
                  <a:pt x="1100025" y="93006"/>
                  <a:pt x="1097122" y="87207"/>
                </a:cubicBezTo>
                <a:cubicBezTo>
                  <a:pt x="1094226" y="81408"/>
                  <a:pt x="1092774" y="74633"/>
                  <a:pt x="1092774" y="66881"/>
                </a:cubicBezTo>
                <a:cubicBezTo>
                  <a:pt x="1092774" y="59101"/>
                  <a:pt x="1094226" y="52291"/>
                  <a:pt x="1097122" y="46458"/>
                </a:cubicBezTo>
                <a:cubicBezTo>
                  <a:pt x="1100025" y="40632"/>
                  <a:pt x="1104090" y="36106"/>
                  <a:pt x="1109338" y="32880"/>
                </a:cubicBezTo>
                <a:cubicBezTo>
                  <a:pt x="1114580" y="29654"/>
                  <a:pt x="1120723" y="28044"/>
                  <a:pt x="1127752" y="28044"/>
                </a:cubicBezTo>
                <a:cubicBezTo>
                  <a:pt x="1134789" y="28044"/>
                  <a:pt x="1140932" y="29654"/>
                  <a:pt x="1146173" y="32880"/>
                </a:cubicBezTo>
                <a:cubicBezTo>
                  <a:pt x="1151415" y="36106"/>
                  <a:pt x="1155487" y="40632"/>
                  <a:pt x="1158383" y="46458"/>
                </a:cubicBezTo>
                <a:cubicBezTo>
                  <a:pt x="1161286" y="52291"/>
                  <a:pt x="1162737" y="59101"/>
                  <a:pt x="1162737" y="66881"/>
                </a:cubicBezTo>
                <a:cubicBezTo>
                  <a:pt x="1162737" y="74633"/>
                  <a:pt x="1161286" y="81408"/>
                  <a:pt x="1158383" y="87207"/>
                </a:cubicBezTo>
                <a:cubicBezTo>
                  <a:pt x="1155487" y="93006"/>
                  <a:pt x="1151415" y="97511"/>
                  <a:pt x="1146173" y="100738"/>
                </a:cubicBezTo>
                <a:cubicBezTo>
                  <a:pt x="1140932" y="103964"/>
                  <a:pt x="1134789" y="105573"/>
                  <a:pt x="1127752" y="105573"/>
                </a:cubicBezTo>
                <a:close/>
                <a:moveTo>
                  <a:pt x="1127801" y="93315"/>
                </a:moveTo>
                <a:cubicBezTo>
                  <a:pt x="1132361" y="93315"/>
                  <a:pt x="1136145" y="92105"/>
                  <a:pt x="1139137" y="89697"/>
                </a:cubicBezTo>
                <a:cubicBezTo>
                  <a:pt x="1142136" y="87290"/>
                  <a:pt x="1144351" y="84077"/>
                  <a:pt x="1145782" y="80074"/>
                </a:cubicBezTo>
                <a:cubicBezTo>
                  <a:pt x="1147246" y="76064"/>
                  <a:pt x="1147982" y="71655"/>
                  <a:pt x="1147982" y="66833"/>
                </a:cubicBezTo>
                <a:cubicBezTo>
                  <a:pt x="1147982" y="62045"/>
                  <a:pt x="1147246" y="57650"/>
                  <a:pt x="1145782" y="53639"/>
                </a:cubicBezTo>
                <a:cubicBezTo>
                  <a:pt x="1144351" y="49602"/>
                  <a:pt x="1142136" y="46362"/>
                  <a:pt x="1139137" y="43920"/>
                </a:cubicBezTo>
                <a:cubicBezTo>
                  <a:pt x="1136145" y="41478"/>
                  <a:pt x="1132361" y="40254"/>
                  <a:pt x="1127801" y="40254"/>
                </a:cubicBezTo>
                <a:cubicBezTo>
                  <a:pt x="1123213" y="40254"/>
                  <a:pt x="1119402" y="41478"/>
                  <a:pt x="1116369" y="43920"/>
                </a:cubicBezTo>
                <a:cubicBezTo>
                  <a:pt x="1113376" y="46362"/>
                  <a:pt x="1111147" y="49602"/>
                  <a:pt x="1109676" y="53639"/>
                </a:cubicBezTo>
                <a:cubicBezTo>
                  <a:pt x="1108245" y="57650"/>
                  <a:pt x="1107529" y="62045"/>
                  <a:pt x="1107529" y="66833"/>
                </a:cubicBezTo>
                <a:cubicBezTo>
                  <a:pt x="1107529" y="71655"/>
                  <a:pt x="1108245" y="76064"/>
                  <a:pt x="1109676" y="80074"/>
                </a:cubicBezTo>
                <a:cubicBezTo>
                  <a:pt x="1111147" y="84077"/>
                  <a:pt x="1113376" y="87290"/>
                  <a:pt x="1116369" y="89697"/>
                </a:cubicBezTo>
                <a:cubicBezTo>
                  <a:pt x="1119402" y="92105"/>
                  <a:pt x="1123213" y="93315"/>
                  <a:pt x="1127801" y="93315"/>
                </a:cubicBezTo>
                <a:close/>
                <a:moveTo>
                  <a:pt x="1193650" y="59507"/>
                </a:moveTo>
                <a:lnTo>
                  <a:pt x="1193650" y="104060"/>
                </a:lnTo>
                <a:lnTo>
                  <a:pt x="1179040" y="104060"/>
                </a:lnTo>
                <a:lnTo>
                  <a:pt x="1179040" y="29021"/>
                </a:lnTo>
                <a:lnTo>
                  <a:pt x="1193058" y="29021"/>
                </a:lnTo>
                <a:lnTo>
                  <a:pt x="1193058" y="41231"/>
                </a:lnTo>
                <a:lnTo>
                  <a:pt x="1193987" y="41231"/>
                </a:lnTo>
                <a:cubicBezTo>
                  <a:pt x="1195713" y="37262"/>
                  <a:pt x="1198417" y="34070"/>
                  <a:pt x="1202097" y="31655"/>
                </a:cubicBezTo>
                <a:cubicBezTo>
                  <a:pt x="1205811" y="29248"/>
                  <a:pt x="1210482" y="28044"/>
                  <a:pt x="1216122" y="28044"/>
                </a:cubicBezTo>
                <a:cubicBezTo>
                  <a:pt x="1221233" y="28044"/>
                  <a:pt x="1225711" y="29117"/>
                  <a:pt x="1229556" y="31270"/>
                </a:cubicBezTo>
                <a:cubicBezTo>
                  <a:pt x="1233395" y="33382"/>
                  <a:pt x="1236380" y="36546"/>
                  <a:pt x="1238492" y="40742"/>
                </a:cubicBezTo>
                <a:cubicBezTo>
                  <a:pt x="1240610" y="44945"/>
                  <a:pt x="1241670" y="50138"/>
                  <a:pt x="1241670" y="56329"/>
                </a:cubicBezTo>
                <a:lnTo>
                  <a:pt x="1241670" y="104060"/>
                </a:lnTo>
                <a:lnTo>
                  <a:pt x="1227059" y="104060"/>
                </a:lnTo>
                <a:lnTo>
                  <a:pt x="1227059" y="58090"/>
                </a:lnTo>
                <a:cubicBezTo>
                  <a:pt x="1227059" y="52649"/>
                  <a:pt x="1225649" y="48398"/>
                  <a:pt x="1222815" y="45337"/>
                </a:cubicBezTo>
                <a:cubicBezTo>
                  <a:pt x="1219981" y="42242"/>
                  <a:pt x="1216088" y="40694"/>
                  <a:pt x="1211135" y="40694"/>
                </a:cubicBezTo>
                <a:cubicBezTo>
                  <a:pt x="1207751" y="40694"/>
                  <a:pt x="1204738" y="41430"/>
                  <a:pt x="1202097" y="42895"/>
                </a:cubicBezTo>
                <a:cubicBezTo>
                  <a:pt x="1199490" y="44360"/>
                  <a:pt x="1197426" y="46513"/>
                  <a:pt x="1195892" y="49340"/>
                </a:cubicBezTo>
                <a:cubicBezTo>
                  <a:pt x="1194393" y="52147"/>
                  <a:pt x="1193650" y="55531"/>
                  <a:pt x="1193650" y="59507"/>
                </a:cubicBezTo>
                <a:close/>
                <a:moveTo>
                  <a:pt x="1292723" y="133762"/>
                </a:moveTo>
                <a:cubicBezTo>
                  <a:pt x="1286759" y="133762"/>
                  <a:pt x="1281635" y="132985"/>
                  <a:pt x="1277336" y="131416"/>
                </a:cubicBezTo>
                <a:cubicBezTo>
                  <a:pt x="1273064" y="129855"/>
                  <a:pt x="1269583" y="127784"/>
                  <a:pt x="1266880" y="125212"/>
                </a:cubicBezTo>
                <a:cubicBezTo>
                  <a:pt x="1264177" y="122639"/>
                  <a:pt x="1262154" y="119826"/>
                  <a:pt x="1260820" y="116765"/>
                </a:cubicBezTo>
                <a:lnTo>
                  <a:pt x="1273373" y="111585"/>
                </a:lnTo>
                <a:cubicBezTo>
                  <a:pt x="1274254" y="113016"/>
                  <a:pt x="1275430" y="114529"/>
                  <a:pt x="1276895" y="116125"/>
                </a:cubicBezTo>
                <a:cubicBezTo>
                  <a:pt x="1278395" y="117755"/>
                  <a:pt x="1280410" y="119138"/>
                  <a:pt x="1282948" y="120280"/>
                </a:cubicBezTo>
                <a:cubicBezTo>
                  <a:pt x="1285528" y="121422"/>
                  <a:pt x="1288829" y="121993"/>
                  <a:pt x="1292867" y="121993"/>
                </a:cubicBezTo>
                <a:cubicBezTo>
                  <a:pt x="1298405" y="121993"/>
                  <a:pt x="1302979" y="120637"/>
                  <a:pt x="1306597" y="117934"/>
                </a:cubicBezTo>
                <a:cubicBezTo>
                  <a:pt x="1310215" y="115265"/>
                  <a:pt x="1312018" y="111000"/>
                  <a:pt x="1312018" y="105133"/>
                </a:cubicBezTo>
                <a:lnTo>
                  <a:pt x="1312018" y="90378"/>
                </a:lnTo>
                <a:lnTo>
                  <a:pt x="1311089" y="90378"/>
                </a:lnTo>
                <a:cubicBezTo>
                  <a:pt x="1310215" y="91974"/>
                  <a:pt x="1308943" y="93749"/>
                  <a:pt x="1307278" y="95709"/>
                </a:cubicBezTo>
                <a:cubicBezTo>
                  <a:pt x="1305654" y="97663"/>
                  <a:pt x="1303405" y="99355"/>
                  <a:pt x="1300537" y="100786"/>
                </a:cubicBezTo>
                <a:cubicBezTo>
                  <a:pt x="1297675" y="102216"/>
                  <a:pt x="1293941" y="102939"/>
                  <a:pt x="1289352" y="102939"/>
                </a:cubicBezTo>
                <a:cubicBezTo>
                  <a:pt x="1283423" y="102939"/>
                  <a:pt x="1278085" y="101549"/>
                  <a:pt x="1273325" y="98784"/>
                </a:cubicBezTo>
                <a:cubicBezTo>
                  <a:pt x="1268606" y="95984"/>
                  <a:pt x="1264858" y="91864"/>
                  <a:pt x="1262092" y="86423"/>
                </a:cubicBezTo>
                <a:cubicBezTo>
                  <a:pt x="1259355" y="80955"/>
                  <a:pt x="1257986" y="74227"/>
                  <a:pt x="1257986" y="66248"/>
                </a:cubicBezTo>
                <a:cubicBezTo>
                  <a:pt x="1257986" y="58269"/>
                  <a:pt x="1259341" y="51425"/>
                  <a:pt x="1262044" y="45729"/>
                </a:cubicBezTo>
                <a:cubicBezTo>
                  <a:pt x="1264775" y="40027"/>
                  <a:pt x="1268524" y="35666"/>
                  <a:pt x="1273277" y="32632"/>
                </a:cubicBezTo>
                <a:cubicBezTo>
                  <a:pt x="1278037" y="29571"/>
                  <a:pt x="1283423" y="28044"/>
                  <a:pt x="1289449" y="28044"/>
                </a:cubicBezTo>
                <a:cubicBezTo>
                  <a:pt x="1294106" y="28044"/>
                  <a:pt x="1297868" y="28822"/>
                  <a:pt x="1300736" y="30390"/>
                </a:cubicBezTo>
                <a:cubicBezTo>
                  <a:pt x="1303598" y="31917"/>
                  <a:pt x="1305833" y="33712"/>
                  <a:pt x="1307430" y="35762"/>
                </a:cubicBezTo>
                <a:cubicBezTo>
                  <a:pt x="1309053" y="37812"/>
                  <a:pt x="1310311" y="39621"/>
                  <a:pt x="1311192" y="41182"/>
                </a:cubicBezTo>
                <a:lnTo>
                  <a:pt x="1312265" y="41182"/>
                </a:lnTo>
                <a:lnTo>
                  <a:pt x="1312265" y="29021"/>
                </a:lnTo>
                <a:lnTo>
                  <a:pt x="1326580" y="29021"/>
                </a:lnTo>
                <a:lnTo>
                  <a:pt x="1326580" y="105718"/>
                </a:lnTo>
                <a:cubicBezTo>
                  <a:pt x="1326580" y="112170"/>
                  <a:pt x="1325080" y="117460"/>
                  <a:pt x="1322081" y="121600"/>
                </a:cubicBezTo>
                <a:cubicBezTo>
                  <a:pt x="1319088" y="125735"/>
                  <a:pt x="1315030" y="128796"/>
                  <a:pt x="1309920" y="130784"/>
                </a:cubicBezTo>
                <a:cubicBezTo>
                  <a:pt x="1304836" y="132771"/>
                  <a:pt x="1299106" y="133762"/>
                  <a:pt x="1292723" y="133762"/>
                </a:cubicBezTo>
                <a:close/>
                <a:moveTo>
                  <a:pt x="1292579" y="90819"/>
                </a:moveTo>
                <a:cubicBezTo>
                  <a:pt x="1296774" y="90819"/>
                  <a:pt x="1300331" y="89842"/>
                  <a:pt x="1303227" y="87888"/>
                </a:cubicBezTo>
                <a:cubicBezTo>
                  <a:pt x="1306157" y="85900"/>
                  <a:pt x="1308372" y="83066"/>
                  <a:pt x="1309871" y="79386"/>
                </a:cubicBezTo>
                <a:cubicBezTo>
                  <a:pt x="1311398" y="75679"/>
                  <a:pt x="1312169" y="71228"/>
                  <a:pt x="1312169" y="66049"/>
                </a:cubicBezTo>
                <a:cubicBezTo>
                  <a:pt x="1312169" y="61007"/>
                  <a:pt x="1311419" y="56556"/>
                  <a:pt x="1309920" y="52718"/>
                </a:cubicBezTo>
                <a:cubicBezTo>
                  <a:pt x="1308420" y="48873"/>
                  <a:pt x="1306225" y="45874"/>
                  <a:pt x="1303323" y="43727"/>
                </a:cubicBezTo>
                <a:cubicBezTo>
                  <a:pt x="1300427" y="41540"/>
                  <a:pt x="1296843" y="40453"/>
                  <a:pt x="1292579" y="40453"/>
                </a:cubicBezTo>
                <a:cubicBezTo>
                  <a:pt x="1288176" y="40453"/>
                  <a:pt x="1284516" y="41595"/>
                  <a:pt x="1281586" y="43872"/>
                </a:cubicBezTo>
                <a:cubicBezTo>
                  <a:pt x="1278649" y="46121"/>
                  <a:pt x="1276434" y="49182"/>
                  <a:pt x="1274942" y="53055"/>
                </a:cubicBezTo>
                <a:cubicBezTo>
                  <a:pt x="1273476" y="56934"/>
                  <a:pt x="1272740" y="61261"/>
                  <a:pt x="1272740" y="66049"/>
                </a:cubicBezTo>
                <a:cubicBezTo>
                  <a:pt x="1272740" y="70967"/>
                  <a:pt x="1273490" y="75287"/>
                  <a:pt x="1274990" y="79001"/>
                </a:cubicBezTo>
                <a:cubicBezTo>
                  <a:pt x="1276489" y="82709"/>
                  <a:pt x="1278704" y="85611"/>
                  <a:pt x="1281635" y="87695"/>
                </a:cubicBezTo>
                <a:cubicBezTo>
                  <a:pt x="1284599" y="89780"/>
                  <a:pt x="1288245" y="90819"/>
                  <a:pt x="1292579" y="90819"/>
                </a:cubicBezTo>
                <a:close/>
                <a:moveTo>
                  <a:pt x="1365175" y="90378"/>
                </a:moveTo>
                <a:lnTo>
                  <a:pt x="1364439" y="95709"/>
                </a:lnTo>
                <a:cubicBezTo>
                  <a:pt x="1363951" y="99616"/>
                  <a:pt x="1363119" y="103688"/>
                  <a:pt x="1361949" y="107919"/>
                </a:cubicBezTo>
                <a:cubicBezTo>
                  <a:pt x="1360807" y="112184"/>
                  <a:pt x="1359618" y="116146"/>
                  <a:pt x="1358380" y="119791"/>
                </a:cubicBezTo>
                <a:cubicBezTo>
                  <a:pt x="1357176" y="123437"/>
                  <a:pt x="1356185" y="126340"/>
                  <a:pt x="1355401" y="128486"/>
                </a:cubicBezTo>
                <a:lnTo>
                  <a:pt x="1345042" y="128486"/>
                </a:lnTo>
                <a:cubicBezTo>
                  <a:pt x="1345468" y="126471"/>
                  <a:pt x="1346053" y="123733"/>
                  <a:pt x="1346803" y="120280"/>
                </a:cubicBezTo>
                <a:cubicBezTo>
                  <a:pt x="1347552" y="116861"/>
                  <a:pt x="1348289" y="113030"/>
                  <a:pt x="1349004" y="108800"/>
                </a:cubicBezTo>
                <a:cubicBezTo>
                  <a:pt x="1349719" y="104562"/>
                  <a:pt x="1350256" y="100249"/>
                  <a:pt x="1350613" y="95854"/>
                </a:cubicBezTo>
                <a:lnTo>
                  <a:pt x="1351102" y="90378"/>
                </a:lnTo>
                <a:lnTo>
                  <a:pt x="1365175" y="90378"/>
                </a:lnTo>
                <a:close/>
                <a:moveTo>
                  <a:pt x="1421773" y="104060"/>
                </a:moveTo>
                <a:lnTo>
                  <a:pt x="1421773" y="4010"/>
                </a:lnTo>
                <a:lnTo>
                  <a:pt x="1436865" y="4010"/>
                </a:lnTo>
                <a:lnTo>
                  <a:pt x="1436865" y="47490"/>
                </a:lnTo>
                <a:lnTo>
                  <a:pt x="1486749" y="47490"/>
                </a:lnTo>
                <a:lnTo>
                  <a:pt x="1486749" y="4010"/>
                </a:lnTo>
                <a:lnTo>
                  <a:pt x="1501888" y="4010"/>
                </a:lnTo>
                <a:lnTo>
                  <a:pt x="1501888" y="104060"/>
                </a:lnTo>
                <a:lnTo>
                  <a:pt x="1486749" y="104060"/>
                </a:lnTo>
                <a:lnTo>
                  <a:pt x="1486749" y="60436"/>
                </a:lnTo>
                <a:lnTo>
                  <a:pt x="1436865" y="60436"/>
                </a:lnTo>
                <a:lnTo>
                  <a:pt x="1436865" y="104060"/>
                </a:lnTo>
                <a:lnTo>
                  <a:pt x="1421773" y="104060"/>
                </a:lnTo>
                <a:close/>
                <a:moveTo>
                  <a:pt x="1544543" y="105718"/>
                </a:moveTo>
                <a:cubicBezTo>
                  <a:pt x="1539783" y="105718"/>
                  <a:pt x="1535484" y="104844"/>
                  <a:pt x="1531645" y="103083"/>
                </a:cubicBezTo>
                <a:cubicBezTo>
                  <a:pt x="1527800" y="101295"/>
                  <a:pt x="1524753" y="98702"/>
                  <a:pt x="1522504" y="95317"/>
                </a:cubicBezTo>
                <a:cubicBezTo>
                  <a:pt x="1520289" y="91926"/>
                  <a:pt x="1519188" y="87778"/>
                  <a:pt x="1519188" y="82860"/>
                </a:cubicBezTo>
                <a:cubicBezTo>
                  <a:pt x="1519188" y="78623"/>
                  <a:pt x="1520000" y="75135"/>
                  <a:pt x="1521630" y="72405"/>
                </a:cubicBezTo>
                <a:cubicBezTo>
                  <a:pt x="1523253" y="69667"/>
                  <a:pt x="1525455" y="67500"/>
                  <a:pt x="1528220" y="65904"/>
                </a:cubicBezTo>
                <a:cubicBezTo>
                  <a:pt x="1530992" y="64308"/>
                  <a:pt x="1534087" y="63105"/>
                  <a:pt x="1537506" y="62293"/>
                </a:cubicBezTo>
                <a:cubicBezTo>
                  <a:pt x="1540924" y="61474"/>
                  <a:pt x="1544412" y="60855"/>
                  <a:pt x="1547961" y="60436"/>
                </a:cubicBezTo>
                <a:cubicBezTo>
                  <a:pt x="1552453" y="59913"/>
                  <a:pt x="1556099" y="59487"/>
                  <a:pt x="1558905" y="59163"/>
                </a:cubicBezTo>
                <a:cubicBezTo>
                  <a:pt x="1561705" y="58806"/>
                  <a:pt x="1563741" y="58235"/>
                  <a:pt x="1565007" y="57450"/>
                </a:cubicBezTo>
                <a:cubicBezTo>
                  <a:pt x="1566279" y="56673"/>
                  <a:pt x="1566912" y="55401"/>
                  <a:pt x="1566912" y="53639"/>
                </a:cubicBezTo>
                <a:lnTo>
                  <a:pt x="1566912" y="53302"/>
                </a:lnTo>
                <a:cubicBezTo>
                  <a:pt x="1566912" y="49031"/>
                  <a:pt x="1565708" y="45729"/>
                  <a:pt x="1563301" y="43384"/>
                </a:cubicBezTo>
                <a:cubicBezTo>
                  <a:pt x="1560921" y="41038"/>
                  <a:pt x="1557372" y="39869"/>
                  <a:pt x="1552653" y="39869"/>
                </a:cubicBezTo>
                <a:cubicBezTo>
                  <a:pt x="1547735" y="39869"/>
                  <a:pt x="1543855" y="40955"/>
                  <a:pt x="1541021" y="43136"/>
                </a:cubicBezTo>
                <a:cubicBezTo>
                  <a:pt x="1538222" y="45289"/>
                  <a:pt x="1536281" y="47683"/>
                  <a:pt x="1535208" y="50324"/>
                </a:cubicBezTo>
                <a:lnTo>
                  <a:pt x="1521479" y="47194"/>
                </a:lnTo>
                <a:cubicBezTo>
                  <a:pt x="1523109" y="42634"/>
                  <a:pt x="1525489" y="38953"/>
                  <a:pt x="1528612" y="36154"/>
                </a:cubicBezTo>
                <a:cubicBezTo>
                  <a:pt x="1531776" y="33320"/>
                  <a:pt x="1535401" y="31270"/>
                  <a:pt x="1539508" y="29997"/>
                </a:cubicBezTo>
                <a:cubicBezTo>
                  <a:pt x="1543614" y="28698"/>
                  <a:pt x="1547927" y="28044"/>
                  <a:pt x="1552453" y="28044"/>
                </a:cubicBezTo>
                <a:cubicBezTo>
                  <a:pt x="1555452" y="28044"/>
                  <a:pt x="1558623" y="28402"/>
                  <a:pt x="1561980" y="29117"/>
                </a:cubicBezTo>
                <a:cubicBezTo>
                  <a:pt x="1565371" y="29805"/>
                  <a:pt x="1568528" y="31071"/>
                  <a:pt x="1571459" y="32928"/>
                </a:cubicBezTo>
                <a:cubicBezTo>
                  <a:pt x="1574424" y="34785"/>
                  <a:pt x="1576852" y="37440"/>
                  <a:pt x="1578736" y="40894"/>
                </a:cubicBezTo>
                <a:cubicBezTo>
                  <a:pt x="1580628" y="44312"/>
                  <a:pt x="1581571" y="48756"/>
                  <a:pt x="1581571" y="54231"/>
                </a:cubicBezTo>
                <a:lnTo>
                  <a:pt x="1581571" y="104060"/>
                </a:lnTo>
                <a:lnTo>
                  <a:pt x="1567304" y="104060"/>
                </a:lnTo>
                <a:lnTo>
                  <a:pt x="1567304" y="93804"/>
                </a:lnTo>
                <a:lnTo>
                  <a:pt x="1566719" y="93804"/>
                </a:lnTo>
                <a:cubicBezTo>
                  <a:pt x="1565777" y="95689"/>
                  <a:pt x="1564360" y="97546"/>
                  <a:pt x="1562469" y="99369"/>
                </a:cubicBezTo>
                <a:cubicBezTo>
                  <a:pt x="1560577" y="101192"/>
                  <a:pt x="1558156" y="102712"/>
                  <a:pt x="1555191" y="103916"/>
                </a:cubicBezTo>
                <a:cubicBezTo>
                  <a:pt x="1552226" y="105119"/>
                  <a:pt x="1548677" y="105718"/>
                  <a:pt x="1544543" y="105718"/>
                </a:cubicBezTo>
                <a:close/>
                <a:moveTo>
                  <a:pt x="1547714" y="93996"/>
                </a:moveTo>
                <a:cubicBezTo>
                  <a:pt x="1551752" y="93996"/>
                  <a:pt x="1555205" y="93199"/>
                  <a:pt x="1558073" y="91603"/>
                </a:cubicBezTo>
                <a:cubicBezTo>
                  <a:pt x="1560969" y="90007"/>
                  <a:pt x="1563170" y="87923"/>
                  <a:pt x="1564670" y="85350"/>
                </a:cubicBezTo>
                <a:cubicBezTo>
                  <a:pt x="1566197" y="82743"/>
                  <a:pt x="1566967" y="79957"/>
                  <a:pt x="1566967" y="76993"/>
                </a:cubicBezTo>
                <a:lnTo>
                  <a:pt x="1566967" y="67321"/>
                </a:lnTo>
                <a:cubicBezTo>
                  <a:pt x="1566444" y="67844"/>
                  <a:pt x="1565433" y="68333"/>
                  <a:pt x="1563934" y="68786"/>
                </a:cubicBezTo>
                <a:cubicBezTo>
                  <a:pt x="1562469" y="69213"/>
                  <a:pt x="1560790" y="69584"/>
                  <a:pt x="1558905" y="69914"/>
                </a:cubicBezTo>
                <a:cubicBezTo>
                  <a:pt x="1557014" y="70203"/>
                  <a:pt x="1555177" y="70478"/>
                  <a:pt x="1553382" y="70740"/>
                </a:cubicBezTo>
                <a:cubicBezTo>
                  <a:pt x="1551593" y="70967"/>
                  <a:pt x="1550094" y="71166"/>
                  <a:pt x="1548890" y="71325"/>
                </a:cubicBezTo>
                <a:cubicBezTo>
                  <a:pt x="1546056" y="71689"/>
                  <a:pt x="1543463" y="72287"/>
                  <a:pt x="1541117" y="73134"/>
                </a:cubicBezTo>
                <a:cubicBezTo>
                  <a:pt x="1538806" y="73980"/>
                  <a:pt x="1536949" y="75204"/>
                  <a:pt x="1535553" y="76800"/>
                </a:cubicBezTo>
                <a:cubicBezTo>
                  <a:pt x="1534184" y="78361"/>
                  <a:pt x="1533496" y="80446"/>
                  <a:pt x="1533496" y="83052"/>
                </a:cubicBezTo>
                <a:cubicBezTo>
                  <a:pt x="1533496" y="86671"/>
                  <a:pt x="1534837" y="89402"/>
                  <a:pt x="1537506" y="91259"/>
                </a:cubicBezTo>
                <a:cubicBezTo>
                  <a:pt x="1540175" y="93082"/>
                  <a:pt x="1543580" y="93996"/>
                  <a:pt x="1547714" y="93996"/>
                </a:cubicBezTo>
                <a:close/>
                <a:moveTo>
                  <a:pt x="1652042" y="59507"/>
                </a:moveTo>
                <a:lnTo>
                  <a:pt x="1652042" y="104060"/>
                </a:lnTo>
                <a:lnTo>
                  <a:pt x="1637439" y="104060"/>
                </a:lnTo>
                <a:lnTo>
                  <a:pt x="1637439" y="29021"/>
                </a:lnTo>
                <a:lnTo>
                  <a:pt x="1651458" y="29021"/>
                </a:lnTo>
                <a:lnTo>
                  <a:pt x="1651458" y="41231"/>
                </a:lnTo>
                <a:lnTo>
                  <a:pt x="1652386" y="41231"/>
                </a:lnTo>
                <a:cubicBezTo>
                  <a:pt x="1654113" y="37262"/>
                  <a:pt x="1656816" y="34070"/>
                  <a:pt x="1660496" y="31655"/>
                </a:cubicBezTo>
                <a:cubicBezTo>
                  <a:pt x="1664211" y="29248"/>
                  <a:pt x="1668888" y="28044"/>
                  <a:pt x="1674528" y="28044"/>
                </a:cubicBezTo>
                <a:cubicBezTo>
                  <a:pt x="1679619" y="28044"/>
                  <a:pt x="1684090" y="29117"/>
                  <a:pt x="1687942" y="31270"/>
                </a:cubicBezTo>
                <a:cubicBezTo>
                  <a:pt x="1691794" y="33382"/>
                  <a:pt x="1694752" y="36546"/>
                  <a:pt x="1696884" y="40742"/>
                </a:cubicBezTo>
                <a:cubicBezTo>
                  <a:pt x="1699016" y="44945"/>
                  <a:pt x="1700048" y="50138"/>
                  <a:pt x="1700048" y="56329"/>
                </a:cubicBezTo>
                <a:lnTo>
                  <a:pt x="1700048" y="104060"/>
                </a:lnTo>
                <a:lnTo>
                  <a:pt x="1685465" y="104060"/>
                </a:lnTo>
                <a:lnTo>
                  <a:pt x="1685465" y="58090"/>
                </a:lnTo>
                <a:cubicBezTo>
                  <a:pt x="1685465" y="52649"/>
                  <a:pt x="1684021" y="48398"/>
                  <a:pt x="1681201" y="45337"/>
                </a:cubicBezTo>
                <a:cubicBezTo>
                  <a:pt x="1678380" y="42242"/>
                  <a:pt x="1674460" y="40694"/>
                  <a:pt x="1669507" y="40694"/>
                </a:cubicBezTo>
                <a:cubicBezTo>
                  <a:pt x="1666136" y="40694"/>
                  <a:pt x="1663131" y="41430"/>
                  <a:pt x="1660496" y="42895"/>
                </a:cubicBezTo>
                <a:cubicBezTo>
                  <a:pt x="1657889" y="44360"/>
                  <a:pt x="1655818" y="46513"/>
                  <a:pt x="1654291" y="49340"/>
                </a:cubicBezTo>
                <a:cubicBezTo>
                  <a:pt x="1652792" y="52147"/>
                  <a:pt x="1652042" y="55531"/>
                  <a:pt x="1652042" y="59507"/>
                </a:cubicBezTo>
                <a:close/>
                <a:moveTo>
                  <a:pt x="1751294" y="105573"/>
                </a:moveTo>
                <a:cubicBezTo>
                  <a:pt x="1744209" y="105573"/>
                  <a:pt x="1738087" y="103964"/>
                  <a:pt x="1732859" y="100738"/>
                </a:cubicBezTo>
                <a:cubicBezTo>
                  <a:pt x="1727631" y="97511"/>
                  <a:pt x="1723504" y="93006"/>
                  <a:pt x="1720615" y="87207"/>
                </a:cubicBezTo>
                <a:cubicBezTo>
                  <a:pt x="1717726" y="81408"/>
                  <a:pt x="1716282" y="74633"/>
                  <a:pt x="1716282" y="66881"/>
                </a:cubicBezTo>
                <a:cubicBezTo>
                  <a:pt x="1716282" y="59101"/>
                  <a:pt x="1717726" y="52291"/>
                  <a:pt x="1720615" y="46458"/>
                </a:cubicBezTo>
                <a:cubicBezTo>
                  <a:pt x="1723504" y="40632"/>
                  <a:pt x="1727631" y="36106"/>
                  <a:pt x="1732859" y="32880"/>
                </a:cubicBezTo>
                <a:cubicBezTo>
                  <a:pt x="1738087" y="29654"/>
                  <a:pt x="1744209" y="28044"/>
                  <a:pt x="1751294" y="28044"/>
                </a:cubicBezTo>
                <a:cubicBezTo>
                  <a:pt x="1758310" y="28044"/>
                  <a:pt x="1764432" y="29654"/>
                  <a:pt x="1769660" y="32880"/>
                </a:cubicBezTo>
                <a:cubicBezTo>
                  <a:pt x="1774956" y="36106"/>
                  <a:pt x="1779015" y="40632"/>
                  <a:pt x="1781904" y="46458"/>
                </a:cubicBezTo>
                <a:cubicBezTo>
                  <a:pt x="1784793" y="52291"/>
                  <a:pt x="1786237" y="59101"/>
                  <a:pt x="1786237" y="66881"/>
                </a:cubicBezTo>
                <a:cubicBezTo>
                  <a:pt x="1786237" y="74633"/>
                  <a:pt x="1784793" y="81408"/>
                  <a:pt x="1781904" y="87207"/>
                </a:cubicBezTo>
                <a:cubicBezTo>
                  <a:pt x="1779015" y="93006"/>
                  <a:pt x="1774956" y="97511"/>
                  <a:pt x="1769660" y="100738"/>
                </a:cubicBezTo>
                <a:cubicBezTo>
                  <a:pt x="1764432" y="103964"/>
                  <a:pt x="1758310" y="105573"/>
                  <a:pt x="1751294" y="105573"/>
                </a:cubicBezTo>
                <a:close/>
                <a:moveTo>
                  <a:pt x="1751294" y="93315"/>
                </a:moveTo>
                <a:cubicBezTo>
                  <a:pt x="1755903" y="93315"/>
                  <a:pt x="1759686" y="92105"/>
                  <a:pt x="1762644" y="89697"/>
                </a:cubicBezTo>
                <a:cubicBezTo>
                  <a:pt x="1765670" y="87290"/>
                  <a:pt x="1767872" y="84077"/>
                  <a:pt x="1769316" y="80074"/>
                </a:cubicBezTo>
                <a:cubicBezTo>
                  <a:pt x="1770761" y="76064"/>
                  <a:pt x="1771517" y="71655"/>
                  <a:pt x="1771517" y="66833"/>
                </a:cubicBezTo>
                <a:cubicBezTo>
                  <a:pt x="1771517" y="62045"/>
                  <a:pt x="1770761" y="57650"/>
                  <a:pt x="1769316" y="53639"/>
                </a:cubicBezTo>
                <a:cubicBezTo>
                  <a:pt x="1767872" y="49602"/>
                  <a:pt x="1765670" y="46362"/>
                  <a:pt x="1762644" y="43920"/>
                </a:cubicBezTo>
                <a:cubicBezTo>
                  <a:pt x="1759686" y="41478"/>
                  <a:pt x="1755903" y="40254"/>
                  <a:pt x="1751294" y="40254"/>
                </a:cubicBezTo>
                <a:cubicBezTo>
                  <a:pt x="1746754" y="40254"/>
                  <a:pt x="1742902" y="41478"/>
                  <a:pt x="1739876" y="43920"/>
                </a:cubicBezTo>
                <a:cubicBezTo>
                  <a:pt x="1736918" y="46362"/>
                  <a:pt x="1734648" y="49602"/>
                  <a:pt x="1733203" y="53639"/>
                </a:cubicBezTo>
                <a:cubicBezTo>
                  <a:pt x="1731759" y="57650"/>
                  <a:pt x="1731071" y="62045"/>
                  <a:pt x="1731071" y="66833"/>
                </a:cubicBezTo>
                <a:cubicBezTo>
                  <a:pt x="1731071" y="71655"/>
                  <a:pt x="1731759" y="76064"/>
                  <a:pt x="1733203" y="80074"/>
                </a:cubicBezTo>
                <a:cubicBezTo>
                  <a:pt x="1734648" y="84077"/>
                  <a:pt x="1736918" y="87290"/>
                  <a:pt x="1739876" y="89697"/>
                </a:cubicBezTo>
                <a:cubicBezTo>
                  <a:pt x="1742902" y="92105"/>
                  <a:pt x="1746754" y="93315"/>
                  <a:pt x="1751294" y="93315"/>
                </a:cubicBezTo>
                <a:close/>
                <a:moveTo>
                  <a:pt x="1802540" y="104060"/>
                </a:moveTo>
                <a:lnTo>
                  <a:pt x="1802540" y="29021"/>
                </a:lnTo>
                <a:lnTo>
                  <a:pt x="1817191" y="29021"/>
                </a:lnTo>
                <a:lnTo>
                  <a:pt x="1817191" y="104060"/>
                </a:lnTo>
                <a:lnTo>
                  <a:pt x="1802540" y="104060"/>
                </a:lnTo>
                <a:close/>
                <a:moveTo>
                  <a:pt x="1809900" y="17444"/>
                </a:moveTo>
                <a:cubicBezTo>
                  <a:pt x="1807355" y="17444"/>
                  <a:pt x="1805223" y="16598"/>
                  <a:pt x="1803365" y="14899"/>
                </a:cubicBezTo>
                <a:cubicBezTo>
                  <a:pt x="1801577" y="13172"/>
                  <a:pt x="1800682" y="11123"/>
                  <a:pt x="1800682" y="8743"/>
                </a:cubicBezTo>
                <a:cubicBezTo>
                  <a:pt x="1800682" y="6335"/>
                  <a:pt x="1801577" y="4285"/>
                  <a:pt x="1803365" y="2593"/>
                </a:cubicBezTo>
                <a:cubicBezTo>
                  <a:pt x="1805223" y="867"/>
                  <a:pt x="1807355" y="0"/>
                  <a:pt x="1809900" y="0"/>
                </a:cubicBezTo>
                <a:cubicBezTo>
                  <a:pt x="1812445" y="0"/>
                  <a:pt x="1814646" y="867"/>
                  <a:pt x="1816435" y="2593"/>
                </a:cubicBezTo>
                <a:cubicBezTo>
                  <a:pt x="1818223" y="4285"/>
                  <a:pt x="1819186" y="6335"/>
                  <a:pt x="1819186" y="8743"/>
                </a:cubicBezTo>
                <a:cubicBezTo>
                  <a:pt x="1819186" y="11123"/>
                  <a:pt x="1818223" y="13172"/>
                  <a:pt x="1816435" y="14899"/>
                </a:cubicBezTo>
                <a:cubicBezTo>
                  <a:pt x="1814646" y="16598"/>
                  <a:pt x="1812445" y="17444"/>
                  <a:pt x="1809900" y="17444"/>
                </a:cubicBezTo>
                <a:close/>
              </a:path>
            </a:pathLst>
          </a:custGeom>
          <a:solidFill>
            <a:srgbClr val="000000">
              <a:alpha val="80000"/>
            </a:srgbClr>
          </a:solidFill>
          <a:ln w="6876" cap="flat">
            <a:noFill/>
            <a:prstDash val="solid"/>
            <a:miter/>
          </a:ln>
        </p:spPr>
        <p:txBody>
          <a:bodyPr rtlCol="0" anchor="ctr"/>
          <a:lstStyle/>
          <a:p>
            <a:endParaRPr lang="en-AS"/>
          </a:p>
        </p:txBody>
      </p:sp>
      <p:sp>
        <p:nvSpPr>
          <p:cNvPr id="102" name="Freeform: Shape 101">
            <a:extLst>
              <a:ext uri="{FF2B5EF4-FFF2-40B4-BE49-F238E27FC236}">
                <a16:creationId xmlns:a16="http://schemas.microsoft.com/office/drawing/2014/main" id="{C630F32D-4913-D1AF-B8A8-AE6048453C70}"/>
              </a:ext>
            </a:extLst>
          </p:cNvPr>
          <p:cNvSpPr/>
          <p:nvPr/>
        </p:nvSpPr>
        <p:spPr>
          <a:xfrm>
            <a:off x="1597372" y="6101350"/>
            <a:ext cx="9086677" cy="13757"/>
          </a:xfrm>
          <a:custGeom>
            <a:avLst/>
            <a:gdLst>
              <a:gd name="connsiteX0" fmla="*/ 9086678 w 9086677"/>
              <a:gd name="connsiteY0" fmla="*/ 0 h 13757"/>
              <a:gd name="connsiteX1" fmla="*/ 0 w 9086677"/>
              <a:gd name="connsiteY1" fmla="*/ 0 h 13757"/>
              <a:gd name="connsiteX2" fmla="*/ 0 w 9086677"/>
              <a:gd name="connsiteY2" fmla="*/ 13757 h 13757"/>
              <a:gd name="connsiteX3" fmla="*/ 9086678 w 9086677"/>
              <a:gd name="connsiteY3" fmla="*/ 13757 h 13757"/>
              <a:gd name="connsiteX4" fmla="*/ 9086678 w 9086677"/>
              <a:gd name="connsiteY4" fmla="*/ 0 h 1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6677" h="13757">
                <a:moveTo>
                  <a:pt x="9086678" y="0"/>
                </a:moveTo>
                <a:lnTo>
                  <a:pt x="0" y="0"/>
                </a:lnTo>
                <a:lnTo>
                  <a:pt x="0" y="13757"/>
                </a:lnTo>
                <a:lnTo>
                  <a:pt x="9086678" y="13757"/>
                </a:lnTo>
                <a:lnTo>
                  <a:pt x="9086678" y="0"/>
                </a:lnTo>
                <a:close/>
              </a:path>
            </a:pathLst>
          </a:custGeom>
          <a:solidFill>
            <a:srgbClr val="000000">
              <a:alpha val="30000"/>
            </a:srgbClr>
          </a:solidFill>
          <a:ln w="6876" cap="flat">
            <a:noFill/>
            <a:prstDash val="solid"/>
            <a:miter/>
          </a:ln>
        </p:spPr>
        <p:txBody>
          <a:bodyPr rtlCol="0" anchor="ctr"/>
          <a:lstStyle/>
          <a:p>
            <a:endParaRPr lang="en-AS"/>
          </a:p>
        </p:txBody>
      </p:sp>
      <p:sp>
        <p:nvSpPr>
          <p:cNvPr id="103" name="Freeform: Shape 102">
            <a:extLst>
              <a:ext uri="{FF2B5EF4-FFF2-40B4-BE49-F238E27FC236}">
                <a16:creationId xmlns:a16="http://schemas.microsoft.com/office/drawing/2014/main" id="{9699F823-79E4-AC51-05BC-F06C56CA5E96}"/>
              </a:ext>
            </a:extLst>
          </p:cNvPr>
          <p:cNvSpPr/>
          <p:nvPr/>
        </p:nvSpPr>
        <p:spPr>
          <a:xfrm>
            <a:off x="1818377" y="5800450"/>
            <a:ext cx="417930" cy="103076"/>
          </a:xfrm>
          <a:custGeom>
            <a:avLst/>
            <a:gdLst>
              <a:gd name="connsiteX0" fmla="*/ 86325 w 417930"/>
              <a:gd name="connsiteY0" fmla="*/ 33905 h 103076"/>
              <a:gd name="connsiteX1" fmla="*/ 71082 w 417930"/>
              <a:gd name="connsiteY1" fmla="*/ 33905 h 103076"/>
              <a:gd name="connsiteX2" fmla="*/ 67809 w 417930"/>
              <a:gd name="connsiteY2" fmla="*/ 25307 h 103076"/>
              <a:gd name="connsiteX3" fmla="*/ 61946 w 417930"/>
              <a:gd name="connsiteY3" fmla="*/ 18999 h 103076"/>
              <a:gd name="connsiteX4" fmla="*/ 54179 w 417930"/>
              <a:gd name="connsiteY4" fmla="*/ 15092 h 103076"/>
              <a:gd name="connsiteX5" fmla="*/ 45141 w 417930"/>
              <a:gd name="connsiteY5" fmla="*/ 13778 h 103076"/>
              <a:gd name="connsiteX6" fmla="*/ 29654 w 417930"/>
              <a:gd name="connsiteY6" fmla="*/ 18125 h 103076"/>
              <a:gd name="connsiteX7" fmla="*/ 18906 w 417930"/>
              <a:gd name="connsiteY7" fmla="*/ 30872 h 103076"/>
              <a:gd name="connsiteX8" fmla="*/ 14998 w 417930"/>
              <a:gd name="connsiteY8" fmla="*/ 51390 h 103076"/>
              <a:gd name="connsiteX9" fmla="*/ 18906 w 417930"/>
              <a:gd name="connsiteY9" fmla="*/ 72006 h 103076"/>
              <a:gd name="connsiteX10" fmla="*/ 29703 w 417930"/>
              <a:gd name="connsiteY10" fmla="*/ 84710 h 103076"/>
              <a:gd name="connsiteX11" fmla="*/ 45092 w 417930"/>
              <a:gd name="connsiteY11" fmla="*/ 89010 h 103076"/>
              <a:gd name="connsiteX12" fmla="*/ 54081 w 417930"/>
              <a:gd name="connsiteY12" fmla="*/ 87737 h 103076"/>
              <a:gd name="connsiteX13" fmla="*/ 61849 w 417930"/>
              <a:gd name="connsiteY13" fmla="*/ 83878 h 103076"/>
              <a:gd name="connsiteX14" fmla="*/ 67711 w 417930"/>
              <a:gd name="connsiteY14" fmla="*/ 77674 h 103076"/>
              <a:gd name="connsiteX15" fmla="*/ 71082 w 417930"/>
              <a:gd name="connsiteY15" fmla="*/ 69172 h 103076"/>
              <a:gd name="connsiteX16" fmla="*/ 86325 w 417930"/>
              <a:gd name="connsiteY16" fmla="*/ 69227 h 103076"/>
              <a:gd name="connsiteX17" fmla="*/ 81586 w 417930"/>
              <a:gd name="connsiteY17" fmla="*/ 82805 h 103076"/>
              <a:gd name="connsiteX18" fmla="*/ 72645 w 417930"/>
              <a:gd name="connsiteY18" fmla="*/ 93453 h 103076"/>
              <a:gd name="connsiteX19" fmla="*/ 60237 w 417930"/>
              <a:gd name="connsiteY19" fmla="*/ 100346 h 103076"/>
              <a:gd name="connsiteX20" fmla="*/ 44995 w 417930"/>
              <a:gd name="connsiteY20" fmla="*/ 102787 h 103076"/>
              <a:gd name="connsiteX21" fmla="*/ 21838 w 417930"/>
              <a:gd name="connsiteY21" fmla="*/ 96631 h 103076"/>
              <a:gd name="connsiteX22" fmla="*/ 5813 w 417930"/>
              <a:gd name="connsiteY22" fmla="*/ 78898 h 103076"/>
              <a:gd name="connsiteX23" fmla="*/ 0 w 417930"/>
              <a:gd name="connsiteY23" fmla="*/ 51390 h 103076"/>
              <a:gd name="connsiteX24" fmla="*/ 5862 w 417930"/>
              <a:gd name="connsiteY24" fmla="*/ 23890 h 103076"/>
              <a:gd name="connsiteX25" fmla="*/ 21886 w 417930"/>
              <a:gd name="connsiteY25" fmla="*/ 6205 h 103076"/>
              <a:gd name="connsiteX26" fmla="*/ 44995 w 417930"/>
              <a:gd name="connsiteY26" fmla="*/ 0 h 103076"/>
              <a:gd name="connsiteX27" fmla="*/ 59845 w 417930"/>
              <a:gd name="connsiteY27" fmla="*/ 2291 h 103076"/>
              <a:gd name="connsiteX28" fmla="*/ 72303 w 417930"/>
              <a:gd name="connsiteY28" fmla="*/ 8935 h 103076"/>
              <a:gd name="connsiteX29" fmla="*/ 81440 w 417930"/>
              <a:gd name="connsiteY29" fmla="*/ 19591 h 103076"/>
              <a:gd name="connsiteX30" fmla="*/ 86325 w 417930"/>
              <a:gd name="connsiteY30" fmla="*/ 33905 h 103076"/>
              <a:gd name="connsiteX31" fmla="*/ 99454 w 417930"/>
              <a:gd name="connsiteY31" fmla="*/ 14363 h 103076"/>
              <a:gd name="connsiteX32" fmla="*/ 99454 w 417930"/>
              <a:gd name="connsiteY32" fmla="*/ 1369 h 103076"/>
              <a:gd name="connsiteX33" fmla="*/ 176889 w 417930"/>
              <a:gd name="connsiteY33" fmla="*/ 1369 h 103076"/>
              <a:gd name="connsiteX34" fmla="*/ 176889 w 417930"/>
              <a:gd name="connsiteY34" fmla="*/ 14363 h 103076"/>
              <a:gd name="connsiteX35" fmla="*/ 145667 w 417930"/>
              <a:gd name="connsiteY35" fmla="*/ 14363 h 103076"/>
              <a:gd name="connsiteX36" fmla="*/ 145667 w 417930"/>
              <a:gd name="connsiteY36" fmla="*/ 101419 h 103076"/>
              <a:gd name="connsiteX37" fmla="*/ 130623 w 417930"/>
              <a:gd name="connsiteY37" fmla="*/ 101419 h 103076"/>
              <a:gd name="connsiteX38" fmla="*/ 130623 w 417930"/>
              <a:gd name="connsiteY38" fmla="*/ 14363 h 103076"/>
              <a:gd name="connsiteX39" fmla="*/ 99454 w 417930"/>
              <a:gd name="connsiteY39" fmla="*/ 14363 h 103076"/>
              <a:gd name="connsiteX40" fmla="*/ 230590 w 417930"/>
              <a:gd name="connsiteY40" fmla="*/ 1369 h 103076"/>
              <a:gd name="connsiteX41" fmla="*/ 230590 w 417930"/>
              <a:gd name="connsiteY41" fmla="*/ 101419 h 103076"/>
              <a:gd name="connsiteX42" fmla="*/ 215444 w 417930"/>
              <a:gd name="connsiteY42" fmla="*/ 101419 h 103076"/>
              <a:gd name="connsiteX43" fmla="*/ 215444 w 417930"/>
              <a:gd name="connsiteY43" fmla="*/ 16509 h 103076"/>
              <a:gd name="connsiteX44" fmla="*/ 214859 w 417930"/>
              <a:gd name="connsiteY44" fmla="*/ 16509 h 103076"/>
              <a:gd name="connsiteX45" fmla="*/ 190921 w 417930"/>
              <a:gd name="connsiteY45" fmla="*/ 32144 h 103076"/>
              <a:gd name="connsiteX46" fmla="*/ 190921 w 417930"/>
              <a:gd name="connsiteY46" fmla="*/ 17685 h 103076"/>
              <a:gd name="connsiteX47" fmla="*/ 215884 w 417930"/>
              <a:gd name="connsiteY47" fmla="*/ 1369 h 103076"/>
              <a:gd name="connsiteX48" fmla="*/ 230590 w 417930"/>
              <a:gd name="connsiteY48" fmla="*/ 1369 h 103076"/>
              <a:gd name="connsiteX49" fmla="*/ 292491 w 417930"/>
              <a:gd name="connsiteY49" fmla="*/ 103077 h 103076"/>
              <a:gd name="connsiteX50" fmla="*/ 272701 w 417930"/>
              <a:gd name="connsiteY50" fmla="*/ 96975 h 103076"/>
              <a:gd name="connsiteX51" fmla="*/ 260148 w 417930"/>
              <a:gd name="connsiteY51" fmla="*/ 79338 h 103076"/>
              <a:gd name="connsiteX52" fmla="*/ 255801 w 417930"/>
              <a:gd name="connsiteY52" fmla="*/ 51439 h 103076"/>
              <a:gd name="connsiteX53" fmla="*/ 260148 w 417930"/>
              <a:gd name="connsiteY53" fmla="*/ 23642 h 103076"/>
              <a:gd name="connsiteX54" fmla="*/ 272750 w 417930"/>
              <a:gd name="connsiteY54" fmla="*/ 6053 h 103076"/>
              <a:gd name="connsiteX55" fmla="*/ 292491 w 417930"/>
              <a:gd name="connsiteY55" fmla="*/ 0 h 103076"/>
              <a:gd name="connsiteX56" fmla="*/ 312178 w 417930"/>
              <a:gd name="connsiteY56" fmla="*/ 6102 h 103076"/>
              <a:gd name="connsiteX57" fmla="*/ 324731 w 417930"/>
              <a:gd name="connsiteY57" fmla="*/ 23690 h 103076"/>
              <a:gd name="connsiteX58" fmla="*/ 329127 w 417930"/>
              <a:gd name="connsiteY58" fmla="*/ 51439 h 103076"/>
              <a:gd name="connsiteX59" fmla="*/ 324780 w 417930"/>
              <a:gd name="connsiteY59" fmla="*/ 79386 h 103076"/>
              <a:gd name="connsiteX60" fmla="*/ 312226 w 417930"/>
              <a:gd name="connsiteY60" fmla="*/ 97023 h 103076"/>
              <a:gd name="connsiteX61" fmla="*/ 292491 w 417930"/>
              <a:gd name="connsiteY61" fmla="*/ 103077 h 103076"/>
              <a:gd name="connsiteX62" fmla="*/ 292491 w 417930"/>
              <a:gd name="connsiteY62" fmla="*/ 90034 h 103076"/>
              <a:gd name="connsiteX63" fmla="*/ 308367 w 417930"/>
              <a:gd name="connsiteY63" fmla="*/ 80116 h 103076"/>
              <a:gd name="connsiteX64" fmla="*/ 314131 w 417930"/>
              <a:gd name="connsiteY64" fmla="*/ 51439 h 103076"/>
              <a:gd name="connsiteX65" fmla="*/ 311490 w 417930"/>
              <a:gd name="connsiteY65" fmla="*/ 30383 h 103076"/>
              <a:gd name="connsiteX66" fmla="*/ 304020 w 417930"/>
              <a:gd name="connsiteY66" fmla="*/ 17293 h 103076"/>
              <a:gd name="connsiteX67" fmla="*/ 292491 w 417930"/>
              <a:gd name="connsiteY67" fmla="*/ 12795 h 103076"/>
              <a:gd name="connsiteX68" fmla="*/ 276609 w 417930"/>
              <a:gd name="connsiteY68" fmla="*/ 22762 h 103076"/>
              <a:gd name="connsiteX69" fmla="*/ 270796 w 417930"/>
              <a:gd name="connsiteY69" fmla="*/ 51439 h 103076"/>
              <a:gd name="connsiteX70" fmla="*/ 273389 w 417930"/>
              <a:gd name="connsiteY70" fmla="*/ 72597 h 103076"/>
              <a:gd name="connsiteX71" fmla="*/ 280860 w 417930"/>
              <a:gd name="connsiteY71" fmla="*/ 85639 h 103076"/>
              <a:gd name="connsiteX72" fmla="*/ 292491 w 417930"/>
              <a:gd name="connsiteY72" fmla="*/ 90034 h 103076"/>
              <a:gd name="connsiteX73" fmla="*/ 381295 w 417930"/>
              <a:gd name="connsiteY73" fmla="*/ 103077 h 103076"/>
              <a:gd name="connsiteX74" fmla="*/ 361505 w 417930"/>
              <a:gd name="connsiteY74" fmla="*/ 96975 h 103076"/>
              <a:gd name="connsiteX75" fmla="*/ 348951 w 417930"/>
              <a:gd name="connsiteY75" fmla="*/ 79338 h 103076"/>
              <a:gd name="connsiteX76" fmla="*/ 344604 w 417930"/>
              <a:gd name="connsiteY76" fmla="*/ 51439 h 103076"/>
              <a:gd name="connsiteX77" fmla="*/ 348951 w 417930"/>
              <a:gd name="connsiteY77" fmla="*/ 23642 h 103076"/>
              <a:gd name="connsiteX78" fmla="*/ 361553 w 417930"/>
              <a:gd name="connsiteY78" fmla="*/ 6053 h 103076"/>
              <a:gd name="connsiteX79" fmla="*/ 381295 w 417930"/>
              <a:gd name="connsiteY79" fmla="*/ 0 h 103076"/>
              <a:gd name="connsiteX80" fmla="*/ 400981 w 417930"/>
              <a:gd name="connsiteY80" fmla="*/ 6102 h 103076"/>
              <a:gd name="connsiteX81" fmla="*/ 413535 w 417930"/>
              <a:gd name="connsiteY81" fmla="*/ 23690 h 103076"/>
              <a:gd name="connsiteX82" fmla="*/ 417930 w 417930"/>
              <a:gd name="connsiteY82" fmla="*/ 51439 h 103076"/>
              <a:gd name="connsiteX83" fmla="*/ 413583 w 417930"/>
              <a:gd name="connsiteY83" fmla="*/ 79386 h 103076"/>
              <a:gd name="connsiteX84" fmla="*/ 401029 w 417930"/>
              <a:gd name="connsiteY84" fmla="*/ 97023 h 103076"/>
              <a:gd name="connsiteX85" fmla="*/ 381295 w 417930"/>
              <a:gd name="connsiteY85" fmla="*/ 103077 h 103076"/>
              <a:gd name="connsiteX86" fmla="*/ 381295 w 417930"/>
              <a:gd name="connsiteY86" fmla="*/ 90034 h 103076"/>
              <a:gd name="connsiteX87" fmla="*/ 397170 w 417930"/>
              <a:gd name="connsiteY87" fmla="*/ 80116 h 103076"/>
              <a:gd name="connsiteX88" fmla="*/ 402935 w 417930"/>
              <a:gd name="connsiteY88" fmla="*/ 51439 h 103076"/>
              <a:gd name="connsiteX89" fmla="*/ 400300 w 417930"/>
              <a:gd name="connsiteY89" fmla="*/ 30383 h 103076"/>
              <a:gd name="connsiteX90" fmla="*/ 392823 w 417930"/>
              <a:gd name="connsiteY90" fmla="*/ 17293 h 103076"/>
              <a:gd name="connsiteX91" fmla="*/ 381295 w 417930"/>
              <a:gd name="connsiteY91" fmla="*/ 12795 h 103076"/>
              <a:gd name="connsiteX92" fmla="*/ 365412 w 417930"/>
              <a:gd name="connsiteY92" fmla="*/ 22762 h 103076"/>
              <a:gd name="connsiteX93" fmla="*/ 359599 w 417930"/>
              <a:gd name="connsiteY93" fmla="*/ 51439 h 103076"/>
              <a:gd name="connsiteX94" fmla="*/ 362192 w 417930"/>
              <a:gd name="connsiteY94" fmla="*/ 72597 h 103076"/>
              <a:gd name="connsiteX95" fmla="*/ 369663 w 417930"/>
              <a:gd name="connsiteY95" fmla="*/ 85639 h 103076"/>
              <a:gd name="connsiteX96" fmla="*/ 381295 w 417930"/>
              <a:gd name="connsiteY96" fmla="*/ 90034 h 10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17930" h="103076">
                <a:moveTo>
                  <a:pt x="86325" y="33905"/>
                </a:moveTo>
                <a:lnTo>
                  <a:pt x="71082" y="33905"/>
                </a:lnTo>
                <a:cubicBezTo>
                  <a:pt x="70496" y="30644"/>
                  <a:pt x="69405" y="27783"/>
                  <a:pt x="67809" y="25307"/>
                </a:cubicBezTo>
                <a:cubicBezTo>
                  <a:pt x="66213" y="22830"/>
                  <a:pt x="64259" y="20725"/>
                  <a:pt x="61946" y="18999"/>
                </a:cubicBezTo>
                <a:cubicBezTo>
                  <a:pt x="59634" y="17279"/>
                  <a:pt x="57045" y="15972"/>
                  <a:pt x="54179" y="15092"/>
                </a:cubicBezTo>
                <a:cubicBezTo>
                  <a:pt x="51346" y="14212"/>
                  <a:pt x="48333" y="13778"/>
                  <a:pt x="45141" y="13778"/>
                </a:cubicBezTo>
                <a:cubicBezTo>
                  <a:pt x="39376" y="13778"/>
                  <a:pt x="34214" y="15223"/>
                  <a:pt x="29654" y="18125"/>
                </a:cubicBezTo>
                <a:cubicBezTo>
                  <a:pt x="25127" y="21021"/>
                  <a:pt x="21545" y="25272"/>
                  <a:pt x="18906" y="30872"/>
                </a:cubicBezTo>
                <a:cubicBezTo>
                  <a:pt x="16301" y="36478"/>
                  <a:pt x="14998" y="43315"/>
                  <a:pt x="14998" y="51390"/>
                </a:cubicBezTo>
                <a:cubicBezTo>
                  <a:pt x="14998" y="59535"/>
                  <a:pt x="16301" y="66406"/>
                  <a:pt x="18906" y="72006"/>
                </a:cubicBezTo>
                <a:cubicBezTo>
                  <a:pt x="21545" y="77612"/>
                  <a:pt x="25143" y="81842"/>
                  <a:pt x="29703" y="84710"/>
                </a:cubicBezTo>
                <a:cubicBezTo>
                  <a:pt x="34262" y="87579"/>
                  <a:pt x="39393" y="89010"/>
                  <a:pt x="45092" y="89010"/>
                </a:cubicBezTo>
                <a:cubicBezTo>
                  <a:pt x="48251" y="89010"/>
                  <a:pt x="51247" y="88583"/>
                  <a:pt x="54081" y="87737"/>
                </a:cubicBezTo>
                <a:cubicBezTo>
                  <a:pt x="56947" y="86863"/>
                  <a:pt x="59537" y="85570"/>
                  <a:pt x="61849" y="83878"/>
                </a:cubicBezTo>
                <a:cubicBezTo>
                  <a:pt x="64161" y="82186"/>
                  <a:pt x="66115" y="80116"/>
                  <a:pt x="67711" y="77674"/>
                </a:cubicBezTo>
                <a:cubicBezTo>
                  <a:pt x="69340" y="75197"/>
                  <a:pt x="70463" y="72370"/>
                  <a:pt x="71082" y="69172"/>
                </a:cubicBezTo>
                <a:lnTo>
                  <a:pt x="86325" y="69227"/>
                </a:lnTo>
                <a:cubicBezTo>
                  <a:pt x="85510" y="74145"/>
                  <a:pt x="83931" y="78671"/>
                  <a:pt x="81586" y="82805"/>
                </a:cubicBezTo>
                <a:cubicBezTo>
                  <a:pt x="79274" y="86912"/>
                  <a:pt x="76293" y="90461"/>
                  <a:pt x="72645" y="93453"/>
                </a:cubicBezTo>
                <a:cubicBezTo>
                  <a:pt x="69031" y="96418"/>
                  <a:pt x="64894" y="98715"/>
                  <a:pt x="60237" y="100346"/>
                </a:cubicBezTo>
                <a:cubicBezTo>
                  <a:pt x="55579" y="101969"/>
                  <a:pt x="50498" y="102787"/>
                  <a:pt x="44995" y="102787"/>
                </a:cubicBezTo>
                <a:cubicBezTo>
                  <a:pt x="36331" y="102787"/>
                  <a:pt x="28612" y="100738"/>
                  <a:pt x="21838" y="96631"/>
                </a:cubicBezTo>
                <a:cubicBezTo>
                  <a:pt x="15063" y="92497"/>
                  <a:pt x="9722" y="86582"/>
                  <a:pt x="5813" y="78898"/>
                </a:cubicBezTo>
                <a:cubicBezTo>
                  <a:pt x="1938" y="71208"/>
                  <a:pt x="0" y="62045"/>
                  <a:pt x="0" y="51390"/>
                </a:cubicBezTo>
                <a:cubicBezTo>
                  <a:pt x="0" y="40708"/>
                  <a:pt x="1954" y="31539"/>
                  <a:pt x="5862" y="23890"/>
                </a:cubicBezTo>
                <a:cubicBezTo>
                  <a:pt x="9770" y="16199"/>
                  <a:pt x="15112" y="10305"/>
                  <a:pt x="21886" y="6205"/>
                </a:cubicBezTo>
                <a:cubicBezTo>
                  <a:pt x="28660" y="2064"/>
                  <a:pt x="36363" y="0"/>
                  <a:pt x="44995" y="0"/>
                </a:cubicBezTo>
                <a:cubicBezTo>
                  <a:pt x="50303" y="0"/>
                  <a:pt x="55253" y="764"/>
                  <a:pt x="59845" y="2291"/>
                </a:cubicBezTo>
                <a:cubicBezTo>
                  <a:pt x="64471" y="3790"/>
                  <a:pt x="68623" y="6005"/>
                  <a:pt x="72303" y="8935"/>
                </a:cubicBezTo>
                <a:cubicBezTo>
                  <a:pt x="75984" y="11838"/>
                  <a:pt x="79029" y="15388"/>
                  <a:pt x="81440" y="19591"/>
                </a:cubicBezTo>
                <a:cubicBezTo>
                  <a:pt x="83849" y="23759"/>
                  <a:pt x="85478" y="28526"/>
                  <a:pt x="86325" y="33905"/>
                </a:cubicBezTo>
                <a:close/>
                <a:moveTo>
                  <a:pt x="99454" y="14363"/>
                </a:moveTo>
                <a:lnTo>
                  <a:pt x="99454" y="1369"/>
                </a:lnTo>
                <a:lnTo>
                  <a:pt x="176889" y="1369"/>
                </a:lnTo>
                <a:lnTo>
                  <a:pt x="176889" y="14363"/>
                </a:lnTo>
                <a:lnTo>
                  <a:pt x="145667" y="14363"/>
                </a:lnTo>
                <a:lnTo>
                  <a:pt x="145667" y="101419"/>
                </a:lnTo>
                <a:lnTo>
                  <a:pt x="130623" y="101419"/>
                </a:lnTo>
                <a:lnTo>
                  <a:pt x="130623" y="14363"/>
                </a:lnTo>
                <a:lnTo>
                  <a:pt x="99454" y="14363"/>
                </a:lnTo>
                <a:close/>
                <a:moveTo>
                  <a:pt x="230590" y="1369"/>
                </a:moveTo>
                <a:lnTo>
                  <a:pt x="230590" y="101419"/>
                </a:lnTo>
                <a:lnTo>
                  <a:pt x="215444" y="101419"/>
                </a:lnTo>
                <a:lnTo>
                  <a:pt x="215444" y="16509"/>
                </a:lnTo>
                <a:lnTo>
                  <a:pt x="214859" y="16509"/>
                </a:lnTo>
                <a:lnTo>
                  <a:pt x="190921" y="32144"/>
                </a:lnTo>
                <a:lnTo>
                  <a:pt x="190921" y="17685"/>
                </a:lnTo>
                <a:lnTo>
                  <a:pt x="215884" y="1369"/>
                </a:lnTo>
                <a:lnTo>
                  <a:pt x="230590" y="1369"/>
                </a:lnTo>
                <a:close/>
                <a:moveTo>
                  <a:pt x="292491" y="103077"/>
                </a:moveTo>
                <a:cubicBezTo>
                  <a:pt x="284767" y="103049"/>
                  <a:pt x="278177" y="101013"/>
                  <a:pt x="272701" y="96975"/>
                </a:cubicBezTo>
                <a:cubicBezTo>
                  <a:pt x="267233" y="92938"/>
                  <a:pt x="263044" y="87056"/>
                  <a:pt x="260148" y="79338"/>
                </a:cubicBezTo>
                <a:cubicBezTo>
                  <a:pt x="257245" y="71621"/>
                  <a:pt x="255801" y="62320"/>
                  <a:pt x="255801" y="51439"/>
                </a:cubicBezTo>
                <a:cubicBezTo>
                  <a:pt x="255801" y="40598"/>
                  <a:pt x="257245" y="31332"/>
                  <a:pt x="260148" y="23642"/>
                </a:cubicBezTo>
                <a:cubicBezTo>
                  <a:pt x="263078" y="15958"/>
                  <a:pt x="267281" y="10091"/>
                  <a:pt x="272750" y="6053"/>
                </a:cubicBezTo>
                <a:cubicBezTo>
                  <a:pt x="278253" y="2016"/>
                  <a:pt x="284835" y="0"/>
                  <a:pt x="292491" y="0"/>
                </a:cubicBezTo>
                <a:cubicBezTo>
                  <a:pt x="300140" y="0"/>
                  <a:pt x="306703" y="2036"/>
                  <a:pt x="312178" y="6102"/>
                </a:cubicBezTo>
                <a:cubicBezTo>
                  <a:pt x="317646" y="10146"/>
                  <a:pt x="321836" y="16007"/>
                  <a:pt x="324731" y="23690"/>
                </a:cubicBezTo>
                <a:cubicBezTo>
                  <a:pt x="327662" y="31346"/>
                  <a:pt x="329127" y="40598"/>
                  <a:pt x="329127" y="51439"/>
                </a:cubicBezTo>
                <a:cubicBezTo>
                  <a:pt x="329127" y="62355"/>
                  <a:pt x="327682" y="71669"/>
                  <a:pt x="324780" y="79386"/>
                </a:cubicBezTo>
                <a:cubicBezTo>
                  <a:pt x="321884" y="87070"/>
                  <a:pt x="317695" y="92951"/>
                  <a:pt x="312226" y="97023"/>
                </a:cubicBezTo>
                <a:cubicBezTo>
                  <a:pt x="306751" y="101061"/>
                  <a:pt x="300175" y="103077"/>
                  <a:pt x="292491" y="103077"/>
                </a:cubicBezTo>
                <a:close/>
                <a:moveTo>
                  <a:pt x="292491" y="90034"/>
                </a:moveTo>
                <a:cubicBezTo>
                  <a:pt x="299260" y="90034"/>
                  <a:pt x="304556" y="86733"/>
                  <a:pt x="308367" y="80116"/>
                </a:cubicBezTo>
                <a:cubicBezTo>
                  <a:pt x="312212" y="73505"/>
                  <a:pt x="314131" y="63951"/>
                  <a:pt x="314131" y="51439"/>
                </a:cubicBezTo>
                <a:cubicBezTo>
                  <a:pt x="314131" y="43136"/>
                  <a:pt x="313251" y="36120"/>
                  <a:pt x="311490" y="30383"/>
                </a:cubicBezTo>
                <a:cubicBezTo>
                  <a:pt x="309764" y="24619"/>
                  <a:pt x="307273" y="20258"/>
                  <a:pt x="304020" y="17293"/>
                </a:cubicBezTo>
                <a:cubicBezTo>
                  <a:pt x="300794" y="14294"/>
                  <a:pt x="296949" y="12795"/>
                  <a:pt x="292491" y="12795"/>
                </a:cubicBezTo>
                <a:cubicBezTo>
                  <a:pt x="285743" y="12795"/>
                  <a:pt x="280454" y="16117"/>
                  <a:pt x="276609" y="22762"/>
                </a:cubicBezTo>
                <a:cubicBezTo>
                  <a:pt x="272770" y="29406"/>
                  <a:pt x="270830" y="38968"/>
                  <a:pt x="270796" y="51439"/>
                </a:cubicBezTo>
                <a:cubicBezTo>
                  <a:pt x="270796" y="59775"/>
                  <a:pt x="271663" y="66833"/>
                  <a:pt x="273389" y="72597"/>
                </a:cubicBezTo>
                <a:cubicBezTo>
                  <a:pt x="275143" y="78327"/>
                  <a:pt x="277633" y="82675"/>
                  <a:pt x="280860" y="85639"/>
                </a:cubicBezTo>
                <a:cubicBezTo>
                  <a:pt x="284086" y="88570"/>
                  <a:pt x="287958" y="90034"/>
                  <a:pt x="292491" y="90034"/>
                </a:cubicBezTo>
                <a:close/>
                <a:moveTo>
                  <a:pt x="381295" y="103077"/>
                </a:moveTo>
                <a:cubicBezTo>
                  <a:pt x="373577" y="103049"/>
                  <a:pt x="366980" y="101013"/>
                  <a:pt x="361505" y="96975"/>
                </a:cubicBezTo>
                <a:cubicBezTo>
                  <a:pt x="356036" y="92938"/>
                  <a:pt x="351847" y="87056"/>
                  <a:pt x="348951" y="79338"/>
                </a:cubicBezTo>
                <a:cubicBezTo>
                  <a:pt x="346055" y="71621"/>
                  <a:pt x="344604" y="62320"/>
                  <a:pt x="344604" y="51439"/>
                </a:cubicBezTo>
                <a:cubicBezTo>
                  <a:pt x="344604" y="40598"/>
                  <a:pt x="346055" y="31332"/>
                  <a:pt x="348951" y="23642"/>
                </a:cubicBezTo>
                <a:cubicBezTo>
                  <a:pt x="351881" y="15958"/>
                  <a:pt x="356084" y="10091"/>
                  <a:pt x="361553" y="6053"/>
                </a:cubicBezTo>
                <a:cubicBezTo>
                  <a:pt x="367063" y="2016"/>
                  <a:pt x="373639" y="0"/>
                  <a:pt x="381295" y="0"/>
                </a:cubicBezTo>
                <a:cubicBezTo>
                  <a:pt x="388944" y="0"/>
                  <a:pt x="395506" y="2036"/>
                  <a:pt x="400981" y="6102"/>
                </a:cubicBezTo>
                <a:cubicBezTo>
                  <a:pt x="406450" y="10146"/>
                  <a:pt x="410639" y="16007"/>
                  <a:pt x="413535" y="23690"/>
                </a:cubicBezTo>
                <a:cubicBezTo>
                  <a:pt x="416465" y="31346"/>
                  <a:pt x="417930" y="40598"/>
                  <a:pt x="417930" y="51439"/>
                </a:cubicBezTo>
                <a:cubicBezTo>
                  <a:pt x="417930" y="62355"/>
                  <a:pt x="416486" y="71669"/>
                  <a:pt x="413583" y="79386"/>
                </a:cubicBezTo>
                <a:cubicBezTo>
                  <a:pt x="410687" y="87070"/>
                  <a:pt x="406498" y="92951"/>
                  <a:pt x="401029" y="97023"/>
                </a:cubicBezTo>
                <a:cubicBezTo>
                  <a:pt x="395561" y="101061"/>
                  <a:pt x="388978" y="103077"/>
                  <a:pt x="381295" y="103077"/>
                </a:cubicBezTo>
                <a:close/>
                <a:moveTo>
                  <a:pt x="381295" y="90034"/>
                </a:moveTo>
                <a:cubicBezTo>
                  <a:pt x="388070" y="90034"/>
                  <a:pt x="393360" y="86733"/>
                  <a:pt x="397170" y="80116"/>
                </a:cubicBezTo>
                <a:cubicBezTo>
                  <a:pt x="401015" y="73505"/>
                  <a:pt x="402935" y="63951"/>
                  <a:pt x="402935" y="51439"/>
                </a:cubicBezTo>
                <a:cubicBezTo>
                  <a:pt x="402935" y="43136"/>
                  <a:pt x="402054" y="36120"/>
                  <a:pt x="400300" y="30383"/>
                </a:cubicBezTo>
                <a:cubicBezTo>
                  <a:pt x="398574" y="24619"/>
                  <a:pt x="396077" y="20258"/>
                  <a:pt x="392823" y="17293"/>
                </a:cubicBezTo>
                <a:cubicBezTo>
                  <a:pt x="389597" y="14294"/>
                  <a:pt x="385752" y="12795"/>
                  <a:pt x="381295" y="12795"/>
                </a:cubicBezTo>
                <a:cubicBezTo>
                  <a:pt x="374553" y="12795"/>
                  <a:pt x="369257" y="16117"/>
                  <a:pt x="365412" y="22762"/>
                </a:cubicBezTo>
                <a:cubicBezTo>
                  <a:pt x="361573" y="29406"/>
                  <a:pt x="359634" y="38968"/>
                  <a:pt x="359599" y="51439"/>
                </a:cubicBezTo>
                <a:cubicBezTo>
                  <a:pt x="359599" y="59775"/>
                  <a:pt x="360466" y="66833"/>
                  <a:pt x="362192" y="72597"/>
                </a:cubicBezTo>
                <a:cubicBezTo>
                  <a:pt x="363947" y="78327"/>
                  <a:pt x="366443" y="82675"/>
                  <a:pt x="369663" y="85639"/>
                </a:cubicBezTo>
                <a:cubicBezTo>
                  <a:pt x="372889" y="88570"/>
                  <a:pt x="376768" y="90034"/>
                  <a:pt x="381295" y="90034"/>
                </a:cubicBezTo>
                <a:close/>
              </a:path>
            </a:pathLst>
          </a:custGeom>
          <a:solidFill>
            <a:srgbClr val="000000">
              <a:alpha val="80000"/>
            </a:srgbClr>
          </a:solidFill>
          <a:ln w="6876" cap="flat">
            <a:noFill/>
            <a:prstDash val="solid"/>
            <a:miter/>
          </a:ln>
        </p:spPr>
        <p:txBody>
          <a:bodyPr rtlCol="0" anchor="ctr"/>
          <a:lstStyle/>
          <a:p>
            <a:endParaRPr lang="en-AS"/>
          </a:p>
        </p:txBody>
      </p:sp>
      <p:sp>
        <p:nvSpPr>
          <p:cNvPr id="104" name="Freeform: Shape 103">
            <a:extLst>
              <a:ext uri="{FF2B5EF4-FFF2-40B4-BE49-F238E27FC236}">
                <a16:creationId xmlns:a16="http://schemas.microsoft.com/office/drawing/2014/main" id="{10D90964-7328-E2B8-6300-227E31123E11}"/>
              </a:ext>
            </a:extLst>
          </p:cNvPr>
          <p:cNvSpPr/>
          <p:nvPr/>
        </p:nvSpPr>
        <p:spPr>
          <a:xfrm>
            <a:off x="2660795" y="5811566"/>
            <a:ext cx="809202" cy="105717"/>
          </a:xfrm>
          <a:custGeom>
            <a:avLst/>
            <a:gdLst>
              <a:gd name="connsiteX0" fmla="*/ 0 w 809202"/>
              <a:gd name="connsiteY0" fmla="*/ 104060 h 105717"/>
              <a:gd name="connsiteX1" fmla="*/ 0 w 809202"/>
              <a:gd name="connsiteY1" fmla="*/ 4010 h 105717"/>
              <a:gd name="connsiteX2" fmla="*/ 35666 w 809202"/>
              <a:gd name="connsiteY2" fmla="*/ 4010 h 105717"/>
              <a:gd name="connsiteX3" fmla="*/ 55008 w 809202"/>
              <a:gd name="connsiteY3" fmla="*/ 8254 h 105717"/>
              <a:gd name="connsiteX4" fmla="*/ 66489 w 809202"/>
              <a:gd name="connsiteY4" fmla="*/ 19886 h 105717"/>
              <a:gd name="connsiteX5" fmla="*/ 70300 w 809202"/>
              <a:gd name="connsiteY5" fmla="*/ 36395 h 105717"/>
              <a:gd name="connsiteX6" fmla="*/ 66441 w 809202"/>
              <a:gd name="connsiteY6" fmla="*/ 53007 h 105717"/>
              <a:gd name="connsiteX7" fmla="*/ 54912 w 809202"/>
              <a:gd name="connsiteY7" fmla="*/ 64632 h 105717"/>
              <a:gd name="connsiteX8" fmla="*/ 35618 w 809202"/>
              <a:gd name="connsiteY8" fmla="*/ 68883 h 105717"/>
              <a:gd name="connsiteX9" fmla="*/ 11088 w 809202"/>
              <a:gd name="connsiteY9" fmla="*/ 68883 h 105717"/>
              <a:gd name="connsiteX10" fmla="*/ 11088 w 809202"/>
              <a:gd name="connsiteY10" fmla="*/ 56088 h 105717"/>
              <a:gd name="connsiteX11" fmla="*/ 34249 w 809202"/>
              <a:gd name="connsiteY11" fmla="*/ 56088 h 105717"/>
              <a:gd name="connsiteX12" fmla="*/ 46218 w 809202"/>
              <a:gd name="connsiteY12" fmla="*/ 53543 h 105717"/>
              <a:gd name="connsiteX13" fmla="*/ 52959 w 809202"/>
              <a:gd name="connsiteY13" fmla="*/ 46513 h 105717"/>
              <a:gd name="connsiteX14" fmla="*/ 55105 w 809202"/>
              <a:gd name="connsiteY14" fmla="*/ 36395 h 105717"/>
              <a:gd name="connsiteX15" fmla="*/ 52959 w 809202"/>
              <a:gd name="connsiteY15" fmla="*/ 26331 h 105717"/>
              <a:gd name="connsiteX16" fmla="*/ 46169 w 809202"/>
              <a:gd name="connsiteY16" fmla="*/ 19446 h 105717"/>
              <a:gd name="connsiteX17" fmla="*/ 34049 w 809202"/>
              <a:gd name="connsiteY17" fmla="*/ 16956 h 105717"/>
              <a:gd name="connsiteX18" fmla="*/ 15099 w 809202"/>
              <a:gd name="connsiteY18" fmla="*/ 16956 h 105717"/>
              <a:gd name="connsiteX19" fmla="*/ 15099 w 809202"/>
              <a:gd name="connsiteY19" fmla="*/ 104060 h 105717"/>
              <a:gd name="connsiteX20" fmla="*/ 0 w 809202"/>
              <a:gd name="connsiteY20" fmla="*/ 104060 h 105717"/>
              <a:gd name="connsiteX21" fmla="*/ 101432 w 809202"/>
              <a:gd name="connsiteY21" fmla="*/ 59507 h 105717"/>
              <a:gd name="connsiteX22" fmla="*/ 101432 w 809202"/>
              <a:gd name="connsiteY22" fmla="*/ 104060 h 105717"/>
              <a:gd name="connsiteX23" fmla="*/ 86829 w 809202"/>
              <a:gd name="connsiteY23" fmla="*/ 104060 h 105717"/>
              <a:gd name="connsiteX24" fmla="*/ 86829 w 809202"/>
              <a:gd name="connsiteY24" fmla="*/ 4010 h 105717"/>
              <a:gd name="connsiteX25" fmla="*/ 101240 w 809202"/>
              <a:gd name="connsiteY25" fmla="*/ 4010 h 105717"/>
              <a:gd name="connsiteX26" fmla="*/ 101240 w 809202"/>
              <a:gd name="connsiteY26" fmla="*/ 41231 h 105717"/>
              <a:gd name="connsiteX27" fmla="*/ 102168 w 809202"/>
              <a:gd name="connsiteY27" fmla="*/ 41231 h 105717"/>
              <a:gd name="connsiteX28" fmla="*/ 110230 w 809202"/>
              <a:gd name="connsiteY28" fmla="*/ 31607 h 105717"/>
              <a:gd name="connsiteX29" fmla="*/ 124393 w 809202"/>
              <a:gd name="connsiteY29" fmla="*/ 28044 h 105717"/>
              <a:gd name="connsiteX30" fmla="*/ 137875 w 809202"/>
              <a:gd name="connsiteY30" fmla="*/ 31222 h 105717"/>
              <a:gd name="connsiteX31" fmla="*/ 146866 w 809202"/>
              <a:gd name="connsiteY31" fmla="*/ 40694 h 105717"/>
              <a:gd name="connsiteX32" fmla="*/ 150092 w 809202"/>
              <a:gd name="connsiteY32" fmla="*/ 56329 h 105717"/>
              <a:gd name="connsiteX33" fmla="*/ 150092 w 809202"/>
              <a:gd name="connsiteY33" fmla="*/ 104060 h 105717"/>
              <a:gd name="connsiteX34" fmla="*/ 135482 w 809202"/>
              <a:gd name="connsiteY34" fmla="*/ 104060 h 105717"/>
              <a:gd name="connsiteX35" fmla="*/ 135482 w 809202"/>
              <a:gd name="connsiteY35" fmla="*/ 58090 h 105717"/>
              <a:gd name="connsiteX36" fmla="*/ 131231 w 809202"/>
              <a:gd name="connsiteY36" fmla="*/ 45289 h 105717"/>
              <a:gd name="connsiteX37" fmla="*/ 119413 w 809202"/>
              <a:gd name="connsiteY37" fmla="*/ 40694 h 105717"/>
              <a:gd name="connsiteX38" fmla="*/ 110127 w 809202"/>
              <a:gd name="connsiteY38" fmla="*/ 42895 h 105717"/>
              <a:gd name="connsiteX39" fmla="*/ 103730 w 809202"/>
              <a:gd name="connsiteY39" fmla="*/ 49340 h 105717"/>
              <a:gd name="connsiteX40" fmla="*/ 101432 w 809202"/>
              <a:gd name="connsiteY40" fmla="*/ 59507 h 105717"/>
              <a:gd name="connsiteX41" fmla="*/ 191419 w 809202"/>
              <a:gd name="connsiteY41" fmla="*/ 105718 h 105717"/>
              <a:gd name="connsiteX42" fmla="*/ 178521 w 809202"/>
              <a:gd name="connsiteY42" fmla="*/ 103083 h 105717"/>
              <a:gd name="connsiteX43" fmla="*/ 169386 w 809202"/>
              <a:gd name="connsiteY43" fmla="*/ 95317 h 105717"/>
              <a:gd name="connsiteX44" fmla="*/ 166064 w 809202"/>
              <a:gd name="connsiteY44" fmla="*/ 82860 h 105717"/>
              <a:gd name="connsiteX45" fmla="*/ 168513 w 809202"/>
              <a:gd name="connsiteY45" fmla="*/ 72405 h 105717"/>
              <a:gd name="connsiteX46" fmla="*/ 175103 w 809202"/>
              <a:gd name="connsiteY46" fmla="*/ 65904 h 105717"/>
              <a:gd name="connsiteX47" fmla="*/ 184389 w 809202"/>
              <a:gd name="connsiteY47" fmla="*/ 62293 h 105717"/>
              <a:gd name="connsiteX48" fmla="*/ 194844 w 809202"/>
              <a:gd name="connsiteY48" fmla="*/ 60436 h 105717"/>
              <a:gd name="connsiteX49" fmla="*/ 205788 w 809202"/>
              <a:gd name="connsiteY49" fmla="*/ 59163 h 105717"/>
              <a:gd name="connsiteX50" fmla="*/ 211889 w 809202"/>
              <a:gd name="connsiteY50" fmla="*/ 57450 h 105717"/>
              <a:gd name="connsiteX51" fmla="*/ 213795 w 809202"/>
              <a:gd name="connsiteY51" fmla="*/ 53639 h 105717"/>
              <a:gd name="connsiteX52" fmla="*/ 213795 w 809202"/>
              <a:gd name="connsiteY52" fmla="*/ 53302 h 105717"/>
              <a:gd name="connsiteX53" fmla="*/ 210184 w 809202"/>
              <a:gd name="connsiteY53" fmla="*/ 43384 h 105717"/>
              <a:gd name="connsiteX54" fmla="*/ 199529 w 809202"/>
              <a:gd name="connsiteY54" fmla="*/ 39869 h 105717"/>
              <a:gd name="connsiteX55" fmla="*/ 187904 w 809202"/>
              <a:gd name="connsiteY55" fmla="*/ 43136 h 105717"/>
              <a:gd name="connsiteX56" fmla="*/ 182091 w 809202"/>
              <a:gd name="connsiteY56" fmla="*/ 50324 h 105717"/>
              <a:gd name="connsiteX57" fmla="*/ 168361 w 809202"/>
              <a:gd name="connsiteY57" fmla="*/ 47194 h 105717"/>
              <a:gd name="connsiteX58" fmla="*/ 175495 w 809202"/>
              <a:gd name="connsiteY58" fmla="*/ 36154 h 105717"/>
              <a:gd name="connsiteX59" fmla="*/ 186390 w 809202"/>
              <a:gd name="connsiteY59" fmla="*/ 29997 h 105717"/>
              <a:gd name="connsiteX60" fmla="*/ 199336 w 809202"/>
              <a:gd name="connsiteY60" fmla="*/ 28044 h 105717"/>
              <a:gd name="connsiteX61" fmla="*/ 208863 w 809202"/>
              <a:gd name="connsiteY61" fmla="*/ 29117 h 105717"/>
              <a:gd name="connsiteX62" fmla="*/ 218342 w 809202"/>
              <a:gd name="connsiteY62" fmla="*/ 32928 h 105717"/>
              <a:gd name="connsiteX63" fmla="*/ 225619 w 809202"/>
              <a:gd name="connsiteY63" fmla="*/ 40894 h 105717"/>
              <a:gd name="connsiteX64" fmla="*/ 228453 w 809202"/>
              <a:gd name="connsiteY64" fmla="*/ 54231 h 105717"/>
              <a:gd name="connsiteX65" fmla="*/ 228453 w 809202"/>
              <a:gd name="connsiteY65" fmla="*/ 104060 h 105717"/>
              <a:gd name="connsiteX66" fmla="*/ 214187 w 809202"/>
              <a:gd name="connsiteY66" fmla="*/ 104060 h 105717"/>
              <a:gd name="connsiteX67" fmla="*/ 214187 w 809202"/>
              <a:gd name="connsiteY67" fmla="*/ 93804 h 105717"/>
              <a:gd name="connsiteX68" fmla="*/ 213602 w 809202"/>
              <a:gd name="connsiteY68" fmla="*/ 93804 h 105717"/>
              <a:gd name="connsiteX69" fmla="*/ 209351 w 809202"/>
              <a:gd name="connsiteY69" fmla="*/ 99369 h 105717"/>
              <a:gd name="connsiteX70" fmla="*/ 202074 w 809202"/>
              <a:gd name="connsiteY70" fmla="*/ 103916 h 105717"/>
              <a:gd name="connsiteX71" fmla="*/ 191419 w 809202"/>
              <a:gd name="connsiteY71" fmla="*/ 105718 h 105717"/>
              <a:gd name="connsiteX72" fmla="*/ 194597 w 809202"/>
              <a:gd name="connsiteY72" fmla="*/ 93996 h 105717"/>
              <a:gd name="connsiteX73" fmla="*/ 204956 w 809202"/>
              <a:gd name="connsiteY73" fmla="*/ 91603 h 105717"/>
              <a:gd name="connsiteX74" fmla="*/ 211552 w 809202"/>
              <a:gd name="connsiteY74" fmla="*/ 85350 h 105717"/>
              <a:gd name="connsiteX75" fmla="*/ 213843 w 809202"/>
              <a:gd name="connsiteY75" fmla="*/ 76993 h 105717"/>
              <a:gd name="connsiteX76" fmla="*/ 213843 w 809202"/>
              <a:gd name="connsiteY76" fmla="*/ 67321 h 105717"/>
              <a:gd name="connsiteX77" fmla="*/ 210816 w 809202"/>
              <a:gd name="connsiteY77" fmla="*/ 68786 h 105717"/>
              <a:gd name="connsiteX78" fmla="*/ 205788 w 809202"/>
              <a:gd name="connsiteY78" fmla="*/ 69914 h 105717"/>
              <a:gd name="connsiteX79" fmla="*/ 200265 w 809202"/>
              <a:gd name="connsiteY79" fmla="*/ 70740 h 105717"/>
              <a:gd name="connsiteX80" fmla="*/ 195773 w 809202"/>
              <a:gd name="connsiteY80" fmla="*/ 71325 h 105717"/>
              <a:gd name="connsiteX81" fmla="*/ 188000 w 809202"/>
              <a:gd name="connsiteY81" fmla="*/ 73134 h 105717"/>
              <a:gd name="connsiteX82" fmla="*/ 182435 w 809202"/>
              <a:gd name="connsiteY82" fmla="*/ 76800 h 105717"/>
              <a:gd name="connsiteX83" fmla="*/ 180378 w 809202"/>
              <a:gd name="connsiteY83" fmla="*/ 83052 h 105717"/>
              <a:gd name="connsiteX84" fmla="*/ 184389 w 809202"/>
              <a:gd name="connsiteY84" fmla="*/ 91259 h 105717"/>
              <a:gd name="connsiteX85" fmla="*/ 194597 w 809202"/>
              <a:gd name="connsiteY85" fmla="*/ 93996 h 105717"/>
              <a:gd name="connsiteX86" fmla="*/ 247906 w 809202"/>
              <a:gd name="connsiteY86" fmla="*/ 104060 h 105717"/>
              <a:gd name="connsiteX87" fmla="*/ 247906 w 809202"/>
              <a:gd name="connsiteY87" fmla="*/ 29021 h 105717"/>
              <a:gd name="connsiteX88" fmla="*/ 261932 w 809202"/>
              <a:gd name="connsiteY88" fmla="*/ 29021 h 105717"/>
              <a:gd name="connsiteX89" fmla="*/ 261932 w 809202"/>
              <a:gd name="connsiteY89" fmla="*/ 41231 h 105717"/>
              <a:gd name="connsiteX90" fmla="*/ 262860 w 809202"/>
              <a:gd name="connsiteY90" fmla="*/ 41231 h 105717"/>
              <a:gd name="connsiteX91" fmla="*/ 270530 w 809202"/>
              <a:gd name="connsiteY91" fmla="*/ 31559 h 105717"/>
              <a:gd name="connsiteX92" fmla="*/ 283283 w 809202"/>
              <a:gd name="connsiteY92" fmla="*/ 28044 h 105717"/>
              <a:gd name="connsiteX93" fmla="*/ 295885 w 809202"/>
              <a:gd name="connsiteY93" fmla="*/ 31559 h 105717"/>
              <a:gd name="connsiteX94" fmla="*/ 303458 w 809202"/>
              <a:gd name="connsiteY94" fmla="*/ 41231 h 105717"/>
              <a:gd name="connsiteX95" fmla="*/ 304235 w 809202"/>
              <a:gd name="connsiteY95" fmla="*/ 41231 h 105717"/>
              <a:gd name="connsiteX96" fmla="*/ 312785 w 809202"/>
              <a:gd name="connsiteY96" fmla="*/ 31655 h 105717"/>
              <a:gd name="connsiteX97" fmla="*/ 326763 w 809202"/>
              <a:gd name="connsiteY97" fmla="*/ 28044 h 105717"/>
              <a:gd name="connsiteX98" fmla="*/ 343416 w 809202"/>
              <a:gd name="connsiteY98" fmla="*/ 34441 h 105717"/>
              <a:gd name="connsiteX99" fmla="*/ 349916 w 809202"/>
              <a:gd name="connsiteY99" fmla="*/ 53743 h 105717"/>
              <a:gd name="connsiteX100" fmla="*/ 349916 w 809202"/>
              <a:gd name="connsiteY100" fmla="*/ 104060 h 105717"/>
              <a:gd name="connsiteX101" fmla="*/ 335306 w 809202"/>
              <a:gd name="connsiteY101" fmla="*/ 104060 h 105717"/>
              <a:gd name="connsiteX102" fmla="*/ 335306 w 809202"/>
              <a:gd name="connsiteY102" fmla="*/ 55111 h 105717"/>
              <a:gd name="connsiteX103" fmla="*/ 331158 w 809202"/>
              <a:gd name="connsiteY103" fmla="*/ 44065 h 105717"/>
              <a:gd name="connsiteX104" fmla="*/ 321239 w 809202"/>
              <a:gd name="connsiteY104" fmla="*/ 40646 h 105717"/>
              <a:gd name="connsiteX105" fmla="*/ 310151 w 809202"/>
              <a:gd name="connsiteY105" fmla="*/ 45041 h 105717"/>
              <a:gd name="connsiteX106" fmla="*/ 306196 w 809202"/>
              <a:gd name="connsiteY106" fmla="*/ 56233 h 105717"/>
              <a:gd name="connsiteX107" fmla="*/ 306196 w 809202"/>
              <a:gd name="connsiteY107" fmla="*/ 104060 h 105717"/>
              <a:gd name="connsiteX108" fmla="*/ 291633 w 809202"/>
              <a:gd name="connsiteY108" fmla="*/ 104060 h 105717"/>
              <a:gd name="connsiteX109" fmla="*/ 291633 w 809202"/>
              <a:gd name="connsiteY109" fmla="*/ 54183 h 105717"/>
              <a:gd name="connsiteX110" fmla="*/ 287823 w 809202"/>
              <a:gd name="connsiteY110" fmla="*/ 44360 h 105717"/>
              <a:gd name="connsiteX111" fmla="*/ 277904 w 809202"/>
              <a:gd name="connsiteY111" fmla="*/ 40646 h 105717"/>
              <a:gd name="connsiteX112" fmla="*/ 270234 w 809202"/>
              <a:gd name="connsiteY112" fmla="*/ 42847 h 105717"/>
              <a:gd name="connsiteX113" fmla="*/ 264614 w 809202"/>
              <a:gd name="connsiteY113" fmla="*/ 48852 h 105717"/>
              <a:gd name="connsiteX114" fmla="*/ 262516 w 809202"/>
              <a:gd name="connsiteY114" fmla="*/ 57794 h 105717"/>
              <a:gd name="connsiteX115" fmla="*/ 262516 w 809202"/>
              <a:gd name="connsiteY115" fmla="*/ 104060 h 105717"/>
              <a:gd name="connsiteX116" fmla="*/ 247906 w 809202"/>
              <a:gd name="connsiteY116" fmla="*/ 104060 h 105717"/>
              <a:gd name="connsiteX117" fmla="*/ 407078 w 809202"/>
              <a:gd name="connsiteY117" fmla="*/ 104060 h 105717"/>
              <a:gd name="connsiteX118" fmla="*/ 407078 w 809202"/>
              <a:gd name="connsiteY118" fmla="*/ 4010 h 105717"/>
              <a:gd name="connsiteX119" fmla="*/ 443713 w 809202"/>
              <a:gd name="connsiteY119" fmla="*/ 4010 h 105717"/>
              <a:gd name="connsiteX120" fmla="*/ 461350 w 809202"/>
              <a:gd name="connsiteY120" fmla="*/ 7525 h 105717"/>
              <a:gd name="connsiteX121" fmla="*/ 471806 w 809202"/>
              <a:gd name="connsiteY121" fmla="*/ 16956 h 105717"/>
              <a:gd name="connsiteX122" fmla="*/ 475272 w 809202"/>
              <a:gd name="connsiteY122" fmla="*/ 30293 h 105717"/>
              <a:gd name="connsiteX123" fmla="*/ 472982 w 809202"/>
              <a:gd name="connsiteY123" fmla="*/ 40845 h 105717"/>
              <a:gd name="connsiteX124" fmla="*/ 466825 w 809202"/>
              <a:gd name="connsiteY124" fmla="*/ 47683 h 105717"/>
              <a:gd name="connsiteX125" fmla="*/ 458420 w 809202"/>
              <a:gd name="connsiteY125" fmla="*/ 51397 h 105717"/>
              <a:gd name="connsiteX126" fmla="*/ 458420 w 809202"/>
              <a:gd name="connsiteY126" fmla="*/ 52374 h 105717"/>
              <a:gd name="connsiteX127" fmla="*/ 468146 w 809202"/>
              <a:gd name="connsiteY127" fmla="*/ 55600 h 105717"/>
              <a:gd name="connsiteX128" fmla="*/ 476057 w 809202"/>
              <a:gd name="connsiteY128" fmla="*/ 63951 h 105717"/>
              <a:gd name="connsiteX129" fmla="*/ 479186 w 809202"/>
              <a:gd name="connsiteY129" fmla="*/ 77144 h 105717"/>
              <a:gd name="connsiteX130" fmla="*/ 475568 w 809202"/>
              <a:gd name="connsiteY130" fmla="*/ 90915 h 105717"/>
              <a:gd name="connsiteX131" fmla="*/ 464528 w 809202"/>
              <a:gd name="connsiteY131" fmla="*/ 100545 h 105717"/>
              <a:gd name="connsiteX132" fmla="*/ 445426 w 809202"/>
              <a:gd name="connsiteY132" fmla="*/ 104060 h 105717"/>
              <a:gd name="connsiteX133" fmla="*/ 407078 w 809202"/>
              <a:gd name="connsiteY133" fmla="*/ 104060 h 105717"/>
              <a:gd name="connsiteX134" fmla="*/ 422169 w 809202"/>
              <a:gd name="connsiteY134" fmla="*/ 91114 h 105717"/>
              <a:gd name="connsiteX135" fmla="*/ 443961 w 809202"/>
              <a:gd name="connsiteY135" fmla="*/ 91114 h 105717"/>
              <a:gd name="connsiteX136" fmla="*/ 459493 w 809202"/>
              <a:gd name="connsiteY136" fmla="*/ 86912 h 105717"/>
              <a:gd name="connsiteX137" fmla="*/ 464184 w 809202"/>
              <a:gd name="connsiteY137" fmla="*/ 76408 h 105717"/>
              <a:gd name="connsiteX138" fmla="*/ 461790 w 809202"/>
              <a:gd name="connsiteY138" fmla="*/ 67713 h 105717"/>
              <a:gd name="connsiteX139" fmla="*/ 454953 w 809202"/>
              <a:gd name="connsiteY139" fmla="*/ 61412 h 105717"/>
              <a:gd name="connsiteX140" fmla="*/ 444497 w 809202"/>
              <a:gd name="connsiteY140" fmla="*/ 59067 h 105717"/>
              <a:gd name="connsiteX141" fmla="*/ 422169 w 809202"/>
              <a:gd name="connsiteY141" fmla="*/ 59067 h 105717"/>
              <a:gd name="connsiteX142" fmla="*/ 422169 w 809202"/>
              <a:gd name="connsiteY142" fmla="*/ 91114 h 105717"/>
              <a:gd name="connsiteX143" fmla="*/ 422169 w 809202"/>
              <a:gd name="connsiteY143" fmla="*/ 47291 h 105717"/>
              <a:gd name="connsiteX144" fmla="*/ 442399 w 809202"/>
              <a:gd name="connsiteY144" fmla="*/ 47291 h 105717"/>
              <a:gd name="connsiteX145" fmla="*/ 451534 w 809202"/>
              <a:gd name="connsiteY145" fmla="*/ 45337 h 105717"/>
              <a:gd name="connsiteX146" fmla="*/ 458028 w 809202"/>
              <a:gd name="connsiteY146" fmla="*/ 39869 h 105717"/>
              <a:gd name="connsiteX147" fmla="*/ 460470 w 809202"/>
              <a:gd name="connsiteY147" fmla="*/ 31463 h 105717"/>
              <a:gd name="connsiteX148" fmla="*/ 456122 w 809202"/>
              <a:gd name="connsiteY148" fmla="*/ 21055 h 105717"/>
              <a:gd name="connsiteX149" fmla="*/ 442785 w 809202"/>
              <a:gd name="connsiteY149" fmla="*/ 16853 h 105717"/>
              <a:gd name="connsiteX150" fmla="*/ 422169 w 809202"/>
              <a:gd name="connsiteY150" fmla="*/ 16853 h 105717"/>
              <a:gd name="connsiteX151" fmla="*/ 422169 w 809202"/>
              <a:gd name="connsiteY151" fmla="*/ 47291 h 105717"/>
              <a:gd name="connsiteX152" fmla="*/ 517755 w 809202"/>
              <a:gd name="connsiteY152" fmla="*/ 105718 h 105717"/>
              <a:gd name="connsiteX153" fmla="*/ 504858 w 809202"/>
              <a:gd name="connsiteY153" fmla="*/ 103083 h 105717"/>
              <a:gd name="connsiteX154" fmla="*/ 495723 w 809202"/>
              <a:gd name="connsiteY154" fmla="*/ 95317 h 105717"/>
              <a:gd name="connsiteX155" fmla="*/ 492400 w 809202"/>
              <a:gd name="connsiteY155" fmla="*/ 82860 h 105717"/>
              <a:gd name="connsiteX156" fmla="*/ 494842 w 809202"/>
              <a:gd name="connsiteY156" fmla="*/ 72405 h 105717"/>
              <a:gd name="connsiteX157" fmla="*/ 501439 w 809202"/>
              <a:gd name="connsiteY157" fmla="*/ 65904 h 105717"/>
              <a:gd name="connsiteX158" fmla="*/ 510718 w 809202"/>
              <a:gd name="connsiteY158" fmla="*/ 62293 h 105717"/>
              <a:gd name="connsiteX159" fmla="*/ 521174 w 809202"/>
              <a:gd name="connsiteY159" fmla="*/ 60436 h 105717"/>
              <a:gd name="connsiteX160" fmla="*/ 532117 w 809202"/>
              <a:gd name="connsiteY160" fmla="*/ 59163 h 105717"/>
              <a:gd name="connsiteX161" fmla="*/ 538226 w 809202"/>
              <a:gd name="connsiteY161" fmla="*/ 57450 h 105717"/>
              <a:gd name="connsiteX162" fmla="*/ 540131 w 809202"/>
              <a:gd name="connsiteY162" fmla="*/ 53639 h 105717"/>
              <a:gd name="connsiteX163" fmla="*/ 540131 w 809202"/>
              <a:gd name="connsiteY163" fmla="*/ 53302 h 105717"/>
              <a:gd name="connsiteX164" fmla="*/ 536513 w 809202"/>
              <a:gd name="connsiteY164" fmla="*/ 43384 h 105717"/>
              <a:gd name="connsiteX165" fmla="*/ 525865 w 809202"/>
              <a:gd name="connsiteY165" fmla="*/ 39869 h 105717"/>
              <a:gd name="connsiteX166" fmla="*/ 514240 w 809202"/>
              <a:gd name="connsiteY166" fmla="*/ 43136 h 105717"/>
              <a:gd name="connsiteX167" fmla="*/ 508420 w 809202"/>
              <a:gd name="connsiteY167" fmla="*/ 50324 h 105717"/>
              <a:gd name="connsiteX168" fmla="*/ 494698 w 809202"/>
              <a:gd name="connsiteY168" fmla="*/ 47194 h 105717"/>
              <a:gd name="connsiteX169" fmla="*/ 501831 w 809202"/>
              <a:gd name="connsiteY169" fmla="*/ 36154 h 105717"/>
              <a:gd name="connsiteX170" fmla="*/ 512720 w 809202"/>
              <a:gd name="connsiteY170" fmla="*/ 29997 h 105717"/>
              <a:gd name="connsiteX171" fmla="*/ 525665 w 809202"/>
              <a:gd name="connsiteY171" fmla="*/ 28044 h 105717"/>
              <a:gd name="connsiteX172" fmla="*/ 535192 w 809202"/>
              <a:gd name="connsiteY172" fmla="*/ 29117 h 105717"/>
              <a:gd name="connsiteX173" fmla="*/ 544671 w 809202"/>
              <a:gd name="connsiteY173" fmla="*/ 32928 h 105717"/>
              <a:gd name="connsiteX174" fmla="*/ 551949 w 809202"/>
              <a:gd name="connsiteY174" fmla="*/ 40894 h 105717"/>
              <a:gd name="connsiteX175" fmla="*/ 554783 w 809202"/>
              <a:gd name="connsiteY175" fmla="*/ 54231 h 105717"/>
              <a:gd name="connsiteX176" fmla="*/ 554783 w 809202"/>
              <a:gd name="connsiteY176" fmla="*/ 104060 h 105717"/>
              <a:gd name="connsiteX177" fmla="*/ 540523 w 809202"/>
              <a:gd name="connsiteY177" fmla="*/ 104060 h 105717"/>
              <a:gd name="connsiteX178" fmla="*/ 540523 w 809202"/>
              <a:gd name="connsiteY178" fmla="*/ 93804 h 105717"/>
              <a:gd name="connsiteX179" fmla="*/ 539932 w 809202"/>
              <a:gd name="connsiteY179" fmla="*/ 93804 h 105717"/>
              <a:gd name="connsiteX180" fmla="*/ 535681 w 809202"/>
              <a:gd name="connsiteY180" fmla="*/ 99369 h 105717"/>
              <a:gd name="connsiteX181" fmla="*/ 528403 w 809202"/>
              <a:gd name="connsiteY181" fmla="*/ 103916 h 105717"/>
              <a:gd name="connsiteX182" fmla="*/ 517755 w 809202"/>
              <a:gd name="connsiteY182" fmla="*/ 105718 h 105717"/>
              <a:gd name="connsiteX183" fmla="*/ 520933 w 809202"/>
              <a:gd name="connsiteY183" fmla="*/ 93996 h 105717"/>
              <a:gd name="connsiteX184" fmla="*/ 531285 w 809202"/>
              <a:gd name="connsiteY184" fmla="*/ 91603 h 105717"/>
              <a:gd name="connsiteX185" fmla="*/ 537882 w 809202"/>
              <a:gd name="connsiteY185" fmla="*/ 85350 h 105717"/>
              <a:gd name="connsiteX186" fmla="*/ 540179 w 809202"/>
              <a:gd name="connsiteY186" fmla="*/ 76993 h 105717"/>
              <a:gd name="connsiteX187" fmla="*/ 540179 w 809202"/>
              <a:gd name="connsiteY187" fmla="*/ 67321 h 105717"/>
              <a:gd name="connsiteX188" fmla="*/ 537153 w 809202"/>
              <a:gd name="connsiteY188" fmla="*/ 68786 h 105717"/>
              <a:gd name="connsiteX189" fmla="*/ 532117 w 809202"/>
              <a:gd name="connsiteY189" fmla="*/ 69914 h 105717"/>
              <a:gd name="connsiteX190" fmla="*/ 526594 w 809202"/>
              <a:gd name="connsiteY190" fmla="*/ 70740 h 105717"/>
              <a:gd name="connsiteX191" fmla="*/ 522102 w 809202"/>
              <a:gd name="connsiteY191" fmla="*/ 71325 h 105717"/>
              <a:gd name="connsiteX192" fmla="*/ 514336 w 809202"/>
              <a:gd name="connsiteY192" fmla="*/ 73134 h 105717"/>
              <a:gd name="connsiteX193" fmla="*/ 508765 w 809202"/>
              <a:gd name="connsiteY193" fmla="*/ 76800 h 105717"/>
              <a:gd name="connsiteX194" fmla="*/ 506715 w 809202"/>
              <a:gd name="connsiteY194" fmla="*/ 83052 h 105717"/>
              <a:gd name="connsiteX195" fmla="*/ 510718 w 809202"/>
              <a:gd name="connsiteY195" fmla="*/ 91259 h 105717"/>
              <a:gd name="connsiteX196" fmla="*/ 520933 w 809202"/>
              <a:gd name="connsiteY196" fmla="*/ 93996 h 105717"/>
              <a:gd name="connsiteX197" fmla="*/ 611820 w 809202"/>
              <a:gd name="connsiteY197" fmla="*/ 104060 h 105717"/>
              <a:gd name="connsiteX198" fmla="*/ 611820 w 809202"/>
              <a:gd name="connsiteY198" fmla="*/ 4010 h 105717"/>
              <a:gd name="connsiteX199" fmla="*/ 626919 w 809202"/>
              <a:gd name="connsiteY199" fmla="*/ 4010 h 105717"/>
              <a:gd name="connsiteX200" fmla="*/ 626919 w 809202"/>
              <a:gd name="connsiteY200" fmla="*/ 47490 h 105717"/>
              <a:gd name="connsiteX201" fmla="*/ 676796 w 809202"/>
              <a:gd name="connsiteY201" fmla="*/ 47490 h 105717"/>
              <a:gd name="connsiteX202" fmla="*/ 676796 w 809202"/>
              <a:gd name="connsiteY202" fmla="*/ 4010 h 105717"/>
              <a:gd name="connsiteX203" fmla="*/ 691943 w 809202"/>
              <a:gd name="connsiteY203" fmla="*/ 4010 h 105717"/>
              <a:gd name="connsiteX204" fmla="*/ 691943 w 809202"/>
              <a:gd name="connsiteY204" fmla="*/ 104060 h 105717"/>
              <a:gd name="connsiteX205" fmla="*/ 676796 w 809202"/>
              <a:gd name="connsiteY205" fmla="*/ 104060 h 105717"/>
              <a:gd name="connsiteX206" fmla="*/ 676796 w 809202"/>
              <a:gd name="connsiteY206" fmla="*/ 60436 h 105717"/>
              <a:gd name="connsiteX207" fmla="*/ 626919 w 809202"/>
              <a:gd name="connsiteY207" fmla="*/ 60436 h 105717"/>
              <a:gd name="connsiteX208" fmla="*/ 626919 w 809202"/>
              <a:gd name="connsiteY208" fmla="*/ 104060 h 105717"/>
              <a:gd name="connsiteX209" fmla="*/ 611820 w 809202"/>
              <a:gd name="connsiteY209" fmla="*/ 104060 h 105717"/>
              <a:gd name="connsiteX210" fmla="*/ 712757 w 809202"/>
              <a:gd name="connsiteY210" fmla="*/ 104060 h 105717"/>
              <a:gd name="connsiteX211" fmla="*/ 712757 w 809202"/>
              <a:gd name="connsiteY211" fmla="*/ 29021 h 105717"/>
              <a:gd name="connsiteX212" fmla="*/ 727361 w 809202"/>
              <a:gd name="connsiteY212" fmla="*/ 29021 h 105717"/>
              <a:gd name="connsiteX213" fmla="*/ 727361 w 809202"/>
              <a:gd name="connsiteY213" fmla="*/ 104060 h 105717"/>
              <a:gd name="connsiteX214" fmla="*/ 712757 w 809202"/>
              <a:gd name="connsiteY214" fmla="*/ 104060 h 105717"/>
              <a:gd name="connsiteX215" fmla="*/ 720131 w 809202"/>
              <a:gd name="connsiteY215" fmla="*/ 17444 h 105717"/>
              <a:gd name="connsiteX216" fmla="*/ 713583 w 809202"/>
              <a:gd name="connsiteY216" fmla="*/ 14899 h 105717"/>
              <a:gd name="connsiteX217" fmla="*/ 710900 w 809202"/>
              <a:gd name="connsiteY217" fmla="*/ 8743 h 105717"/>
              <a:gd name="connsiteX218" fmla="*/ 713583 w 809202"/>
              <a:gd name="connsiteY218" fmla="*/ 2593 h 105717"/>
              <a:gd name="connsiteX219" fmla="*/ 720131 w 809202"/>
              <a:gd name="connsiteY219" fmla="*/ 0 h 105717"/>
              <a:gd name="connsiteX220" fmla="*/ 726632 w 809202"/>
              <a:gd name="connsiteY220" fmla="*/ 2593 h 105717"/>
              <a:gd name="connsiteX221" fmla="*/ 729362 w 809202"/>
              <a:gd name="connsiteY221" fmla="*/ 8743 h 105717"/>
              <a:gd name="connsiteX222" fmla="*/ 726632 w 809202"/>
              <a:gd name="connsiteY222" fmla="*/ 14899 h 105717"/>
              <a:gd name="connsiteX223" fmla="*/ 720131 w 809202"/>
              <a:gd name="connsiteY223" fmla="*/ 17444 h 105717"/>
              <a:gd name="connsiteX224" fmla="*/ 794551 w 809202"/>
              <a:gd name="connsiteY224" fmla="*/ 72941 h 105717"/>
              <a:gd name="connsiteX225" fmla="*/ 794551 w 809202"/>
              <a:gd name="connsiteY225" fmla="*/ 29021 h 105717"/>
              <a:gd name="connsiteX226" fmla="*/ 809203 w 809202"/>
              <a:gd name="connsiteY226" fmla="*/ 29021 h 105717"/>
              <a:gd name="connsiteX227" fmla="*/ 809203 w 809202"/>
              <a:gd name="connsiteY227" fmla="*/ 104060 h 105717"/>
              <a:gd name="connsiteX228" fmla="*/ 794840 w 809202"/>
              <a:gd name="connsiteY228" fmla="*/ 104060 h 105717"/>
              <a:gd name="connsiteX229" fmla="*/ 794840 w 809202"/>
              <a:gd name="connsiteY229" fmla="*/ 91066 h 105717"/>
              <a:gd name="connsiteX230" fmla="*/ 794063 w 809202"/>
              <a:gd name="connsiteY230" fmla="*/ 91066 h 105717"/>
              <a:gd name="connsiteX231" fmla="*/ 785754 w 809202"/>
              <a:gd name="connsiteY231" fmla="*/ 101082 h 105717"/>
              <a:gd name="connsiteX232" fmla="*/ 771639 w 809202"/>
              <a:gd name="connsiteY232" fmla="*/ 105037 h 105717"/>
              <a:gd name="connsiteX233" fmla="*/ 758837 w 809202"/>
              <a:gd name="connsiteY233" fmla="*/ 101859 h 105717"/>
              <a:gd name="connsiteX234" fmla="*/ 750143 w 809202"/>
              <a:gd name="connsiteY234" fmla="*/ 92332 h 105717"/>
              <a:gd name="connsiteX235" fmla="*/ 747013 w 809202"/>
              <a:gd name="connsiteY235" fmla="*/ 76752 h 105717"/>
              <a:gd name="connsiteX236" fmla="*/ 747013 w 809202"/>
              <a:gd name="connsiteY236" fmla="*/ 29021 h 105717"/>
              <a:gd name="connsiteX237" fmla="*/ 761623 w 809202"/>
              <a:gd name="connsiteY237" fmla="*/ 29021 h 105717"/>
              <a:gd name="connsiteX238" fmla="*/ 761623 w 809202"/>
              <a:gd name="connsiteY238" fmla="*/ 74991 h 105717"/>
              <a:gd name="connsiteX239" fmla="*/ 765874 w 809202"/>
              <a:gd name="connsiteY239" fmla="*/ 87207 h 105717"/>
              <a:gd name="connsiteX240" fmla="*/ 776914 w 809202"/>
              <a:gd name="connsiteY240" fmla="*/ 91747 h 105717"/>
              <a:gd name="connsiteX241" fmla="*/ 785073 w 809202"/>
              <a:gd name="connsiteY241" fmla="*/ 89697 h 105717"/>
              <a:gd name="connsiteX242" fmla="*/ 791862 w 809202"/>
              <a:gd name="connsiteY242" fmla="*/ 83493 h 105717"/>
              <a:gd name="connsiteX243" fmla="*/ 794551 w 809202"/>
              <a:gd name="connsiteY243" fmla="*/ 72941 h 10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809202" h="105717">
                <a:moveTo>
                  <a:pt x="0" y="104060"/>
                </a:moveTo>
                <a:lnTo>
                  <a:pt x="0" y="4010"/>
                </a:lnTo>
                <a:lnTo>
                  <a:pt x="35666" y="4010"/>
                </a:lnTo>
                <a:cubicBezTo>
                  <a:pt x="43445" y="4010"/>
                  <a:pt x="49898" y="5427"/>
                  <a:pt x="55008" y="8254"/>
                </a:cubicBezTo>
                <a:cubicBezTo>
                  <a:pt x="60126" y="11088"/>
                  <a:pt x="63951" y="14968"/>
                  <a:pt x="66489" y="19886"/>
                </a:cubicBezTo>
                <a:cubicBezTo>
                  <a:pt x="69034" y="24770"/>
                  <a:pt x="70300" y="30273"/>
                  <a:pt x="70300" y="36395"/>
                </a:cubicBezTo>
                <a:cubicBezTo>
                  <a:pt x="70300" y="42551"/>
                  <a:pt x="69013" y="48088"/>
                  <a:pt x="66441" y="53007"/>
                </a:cubicBezTo>
                <a:cubicBezTo>
                  <a:pt x="63902" y="57891"/>
                  <a:pt x="60057" y="61770"/>
                  <a:pt x="54912" y="64632"/>
                </a:cubicBezTo>
                <a:cubicBezTo>
                  <a:pt x="49801" y="67466"/>
                  <a:pt x="43363" y="68883"/>
                  <a:pt x="35618" y="68883"/>
                </a:cubicBezTo>
                <a:lnTo>
                  <a:pt x="11088" y="68883"/>
                </a:lnTo>
                <a:lnTo>
                  <a:pt x="11088" y="56088"/>
                </a:lnTo>
                <a:lnTo>
                  <a:pt x="34249" y="56088"/>
                </a:lnTo>
                <a:cubicBezTo>
                  <a:pt x="39167" y="56088"/>
                  <a:pt x="43156" y="55235"/>
                  <a:pt x="46218" y="53543"/>
                </a:cubicBezTo>
                <a:cubicBezTo>
                  <a:pt x="49278" y="51817"/>
                  <a:pt x="51528" y="49471"/>
                  <a:pt x="52959" y="46513"/>
                </a:cubicBezTo>
                <a:cubicBezTo>
                  <a:pt x="54389" y="43549"/>
                  <a:pt x="55105" y="40178"/>
                  <a:pt x="55105" y="36395"/>
                </a:cubicBezTo>
                <a:cubicBezTo>
                  <a:pt x="55105" y="32619"/>
                  <a:pt x="54389" y="29261"/>
                  <a:pt x="52959" y="26331"/>
                </a:cubicBezTo>
                <a:cubicBezTo>
                  <a:pt x="51528" y="23401"/>
                  <a:pt x="49258" y="21104"/>
                  <a:pt x="46169" y="19446"/>
                </a:cubicBezTo>
                <a:cubicBezTo>
                  <a:pt x="43108" y="17781"/>
                  <a:pt x="39064" y="16956"/>
                  <a:pt x="34049" y="16956"/>
                </a:cubicBezTo>
                <a:lnTo>
                  <a:pt x="15099" y="16956"/>
                </a:lnTo>
                <a:lnTo>
                  <a:pt x="15099" y="104060"/>
                </a:lnTo>
                <a:lnTo>
                  <a:pt x="0" y="104060"/>
                </a:lnTo>
                <a:close/>
                <a:moveTo>
                  <a:pt x="101432" y="59507"/>
                </a:moveTo>
                <a:lnTo>
                  <a:pt x="101432" y="104060"/>
                </a:lnTo>
                <a:lnTo>
                  <a:pt x="86829" y="104060"/>
                </a:lnTo>
                <a:lnTo>
                  <a:pt x="86829" y="4010"/>
                </a:lnTo>
                <a:lnTo>
                  <a:pt x="101240" y="4010"/>
                </a:lnTo>
                <a:lnTo>
                  <a:pt x="101240" y="41231"/>
                </a:lnTo>
                <a:lnTo>
                  <a:pt x="102168" y="41231"/>
                </a:lnTo>
                <a:cubicBezTo>
                  <a:pt x="103922" y="37193"/>
                  <a:pt x="106612" y="33987"/>
                  <a:pt x="110230" y="31607"/>
                </a:cubicBezTo>
                <a:cubicBezTo>
                  <a:pt x="113841" y="29234"/>
                  <a:pt x="118567" y="28044"/>
                  <a:pt x="124393" y="28044"/>
                </a:cubicBezTo>
                <a:cubicBezTo>
                  <a:pt x="129538" y="28044"/>
                  <a:pt x="134037" y="29104"/>
                  <a:pt x="137875" y="31222"/>
                </a:cubicBezTo>
                <a:cubicBezTo>
                  <a:pt x="141755" y="33334"/>
                  <a:pt x="144747" y="36498"/>
                  <a:pt x="146866" y="40694"/>
                </a:cubicBezTo>
                <a:cubicBezTo>
                  <a:pt x="149019" y="44862"/>
                  <a:pt x="150092" y="50076"/>
                  <a:pt x="150092" y="56329"/>
                </a:cubicBezTo>
                <a:lnTo>
                  <a:pt x="150092" y="104060"/>
                </a:lnTo>
                <a:lnTo>
                  <a:pt x="135482" y="104060"/>
                </a:lnTo>
                <a:lnTo>
                  <a:pt x="135482" y="58090"/>
                </a:lnTo>
                <a:cubicBezTo>
                  <a:pt x="135482" y="52587"/>
                  <a:pt x="134065" y="48315"/>
                  <a:pt x="131231" y="45289"/>
                </a:cubicBezTo>
                <a:cubicBezTo>
                  <a:pt x="128403" y="42228"/>
                  <a:pt x="124462" y="40694"/>
                  <a:pt x="119413" y="40694"/>
                </a:cubicBezTo>
                <a:cubicBezTo>
                  <a:pt x="115960" y="40694"/>
                  <a:pt x="112865" y="41430"/>
                  <a:pt x="110127" y="42895"/>
                </a:cubicBezTo>
                <a:cubicBezTo>
                  <a:pt x="107424" y="44360"/>
                  <a:pt x="105291" y="46513"/>
                  <a:pt x="103730" y="49340"/>
                </a:cubicBezTo>
                <a:cubicBezTo>
                  <a:pt x="102196" y="52147"/>
                  <a:pt x="101432" y="55531"/>
                  <a:pt x="101432" y="59507"/>
                </a:cubicBezTo>
                <a:close/>
                <a:moveTo>
                  <a:pt x="191419" y="105718"/>
                </a:moveTo>
                <a:cubicBezTo>
                  <a:pt x="186666" y="105718"/>
                  <a:pt x="182366" y="104844"/>
                  <a:pt x="178521" y="103083"/>
                </a:cubicBezTo>
                <a:cubicBezTo>
                  <a:pt x="174683" y="101295"/>
                  <a:pt x="171636" y="98702"/>
                  <a:pt x="169386" y="95317"/>
                </a:cubicBezTo>
                <a:cubicBezTo>
                  <a:pt x="167171" y="91926"/>
                  <a:pt x="166064" y="87778"/>
                  <a:pt x="166064" y="82860"/>
                </a:cubicBezTo>
                <a:cubicBezTo>
                  <a:pt x="166064" y="78623"/>
                  <a:pt x="166882" y="75135"/>
                  <a:pt x="168513" y="72405"/>
                </a:cubicBezTo>
                <a:cubicBezTo>
                  <a:pt x="170136" y="69667"/>
                  <a:pt x="172337" y="67500"/>
                  <a:pt x="175103" y="65904"/>
                </a:cubicBezTo>
                <a:cubicBezTo>
                  <a:pt x="177875" y="64308"/>
                  <a:pt x="180970" y="63105"/>
                  <a:pt x="184389" y="62293"/>
                </a:cubicBezTo>
                <a:cubicBezTo>
                  <a:pt x="187807" y="61474"/>
                  <a:pt x="191295" y="60855"/>
                  <a:pt x="194844" y="60436"/>
                </a:cubicBezTo>
                <a:cubicBezTo>
                  <a:pt x="199336" y="59913"/>
                  <a:pt x="202982" y="59487"/>
                  <a:pt x="205788" y="59163"/>
                </a:cubicBezTo>
                <a:cubicBezTo>
                  <a:pt x="208588" y="58806"/>
                  <a:pt x="210624" y="58235"/>
                  <a:pt x="211889" y="57450"/>
                </a:cubicBezTo>
                <a:cubicBezTo>
                  <a:pt x="213162" y="56673"/>
                  <a:pt x="213795" y="55401"/>
                  <a:pt x="213795" y="53639"/>
                </a:cubicBezTo>
                <a:lnTo>
                  <a:pt x="213795" y="53302"/>
                </a:lnTo>
                <a:cubicBezTo>
                  <a:pt x="213795" y="49031"/>
                  <a:pt x="212591" y="45729"/>
                  <a:pt x="210184" y="43384"/>
                </a:cubicBezTo>
                <a:cubicBezTo>
                  <a:pt x="207804" y="41038"/>
                  <a:pt x="204254" y="39869"/>
                  <a:pt x="199529" y="39869"/>
                </a:cubicBezTo>
                <a:cubicBezTo>
                  <a:pt x="194617" y="39869"/>
                  <a:pt x="190738" y="40955"/>
                  <a:pt x="187904" y="43136"/>
                </a:cubicBezTo>
                <a:cubicBezTo>
                  <a:pt x="185104" y="45289"/>
                  <a:pt x="183164" y="47683"/>
                  <a:pt x="182091" y="50324"/>
                </a:cubicBezTo>
                <a:lnTo>
                  <a:pt x="168361" y="47194"/>
                </a:lnTo>
                <a:cubicBezTo>
                  <a:pt x="169992" y="42634"/>
                  <a:pt x="172372" y="38953"/>
                  <a:pt x="175495" y="36154"/>
                </a:cubicBezTo>
                <a:cubicBezTo>
                  <a:pt x="178652" y="33320"/>
                  <a:pt x="182284" y="31270"/>
                  <a:pt x="186390" y="29997"/>
                </a:cubicBezTo>
                <a:cubicBezTo>
                  <a:pt x="190497" y="28698"/>
                  <a:pt x="194810" y="28044"/>
                  <a:pt x="199336" y="28044"/>
                </a:cubicBezTo>
                <a:cubicBezTo>
                  <a:pt x="202335" y="28044"/>
                  <a:pt x="205506" y="28402"/>
                  <a:pt x="208863" y="29117"/>
                </a:cubicBezTo>
                <a:cubicBezTo>
                  <a:pt x="212247" y="29805"/>
                  <a:pt x="215411" y="31071"/>
                  <a:pt x="218342" y="32928"/>
                </a:cubicBezTo>
                <a:cubicBezTo>
                  <a:pt x="221306" y="34785"/>
                  <a:pt x="223728" y="37440"/>
                  <a:pt x="225619" y="40894"/>
                </a:cubicBezTo>
                <a:cubicBezTo>
                  <a:pt x="227511" y="44312"/>
                  <a:pt x="228453" y="48756"/>
                  <a:pt x="228453" y="54231"/>
                </a:cubicBezTo>
                <a:lnTo>
                  <a:pt x="228453" y="104060"/>
                </a:lnTo>
                <a:lnTo>
                  <a:pt x="214187" y="104060"/>
                </a:lnTo>
                <a:lnTo>
                  <a:pt x="214187" y="93804"/>
                </a:lnTo>
                <a:lnTo>
                  <a:pt x="213602" y="93804"/>
                </a:lnTo>
                <a:cubicBezTo>
                  <a:pt x="212660" y="95689"/>
                  <a:pt x="211243" y="97546"/>
                  <a:pt x="209351" y="99369"/>
                </a:cubicBezTo>
                <a:cubicBezTo>
                  <a:pt x="207460" y="101192"/>
                  <a:pt x="205038" y="102712"/>
                  <a:pt x="202074" y="103916"/>
                </a:cubicBezTo>
                <a:cubicBezTo>
                  <a:pt x="199109" y="105119"/>
                  <a:pt x="195560" y="105718"/>
                  <a:pt x="191419" y="105718"/>
                </a:cubicBezTo>
                <a:close/>
                <a:moveTo>
                  <a:pt x="194597" y="93996"/>
                </a:moveTo>
                <a:cubicBezTo>
                  <a:pt x="198634" y="93996"/>
                  <a:pt x="202087" y="93199"/>
                  <a:pt x="204956" y="91603"/>
                </a:cubicBezTo>
                <a:cubicBezTo>
                  <a:pt x="207852" y="90007"/>
                  <a:pt x="210053" y="87923"/>
                  <a:pt x="211552" y="85350"/>
                </a:cubicBezTo>
                <a:cubicBezTo>
                  <a:pt x="213079" y="82743"/>
                  <a:pt x="213843" y="79957"/>
                  <a:pt x="213843" y="76993"/>
                </a:cubicBezTo>
                <a:lnTo>
                  <a:pt x="213843" y="67321"/>
                </a:lnTo>
                <a:cubicBezTo>
                  <a:pt x="213327" y="67844"/>
                  <a:pt x="212316" y="68333"/>
                  <a:pt x="210816" y="68786"/>
                </a:cubicBezTo>
                <a:cubicBezTo>
                  <a:pt x="209351" y="69213"/>
                  <a:pt x="207673" y="69584"/>
                  <a:pt x="205788" y="69914"/>
                </a:cubicBezTo>
                <a:cubicBezTo>
                  <a:pt x="203897" y="70203"/>
                  <a:pt x="202053" y="70478"/>
                  <a:pt x="200265" y="70740"/>
                </a:cubicBezTo>
                <a:cubicBezTo>
                  <a:pt x="198476" y="70967"/>
                  <a:pt x="196977" y="71166"/>
                  <a:pt x="195773" y="71325"/>
                </a:cubicBezTo>
                <a:cubicBezTo>
                  <a:pt x="192939" y="71689"/>
                  <a:pt x="190346" y="72287"/>
                  <a:pt x="188000" y="73134"/>
                </a:cubicBezTo>
                <a:cubicBezTo>
                  <a:pt x="185689" y="73980"/>
                  <a:pt x="183831" y="75204"/>
                  <a:pt x="182435" y="76800"/>
                </a:cubicBezTo>
                <a:cubicBezTo>
                  <a:pt x="181066" y="78361"/>
                  <a:pt x="180378" y="80446"/>
                  <a:pt x="180378" y="83052"/>
                </a:cubicBezTo>
                <a:cubicBezTo>
                  <a:pt x="180378" y="86671"/>
                  <a:pt x="181720" y="89402"/>
                  <a:pt x="184389" y="91259"/>
                </a:cubicBezTo>
                <a:cubicBezTo>
                  <a:pt x="187058" y="93082"/>
                  <a:pt x="190463" y="93996"/>
                  <a:pt x="194597" y="93996"/>
                </a:cubicBezTo>
                <a:close/>
                <a:moveTo>
                  <a:pt x="247906" y="104060"/>
                </a:moveTo>
                <a:lnTo>
                  <a:pt x="247906" y="29021"/>
                </a:lnTo>
                <a:lnTo>
                  <a:pt x="261932" y="29021"/>
                </a:lnTo>
                <a:lnTo>
                  <a:pt x="261932" y="41231"/>
                </a:lnTo>
                <a:lnTo>
                  <a:pt x="262860" y="41231"/>
                </a:lnTo>
                <a:cubicBezTo>
                  <a:pt x="264422" y="37097"/>
                  <a:pt x="266980" y="33870"/>
                  <a:pt x="270530" y="31559"/>
                </a:cubicBezTo>
                <a:cubicBezTo>
                  <a:pt x="274079" y="29214"/>
                  <a:pt x="278330" y="28044"/>
                  <a:pt x="283283" y="28044"/>
                </a:cubicBezTo>
                <a:cubicBezTo>
                  <a:pt x="288297" y="28044"/>
                  <a:pt x="292500" y="29214"/>
                  <a:pt x="295885" y="31559"/>
                </a:cubicBezTo>
                <a:cubicBezTo>
                  <a:pt x="299303" y="33905"/>
                  <a:pt x="301828" y="37131"/>
                  <a:pt x="303458" y="41231"/>
                </a:cubicBezTo>
                <a:lnTo>
                  <a:pt x="304235" y="41231"/>
                </a:lnTo>
                <a:cubicBezTo>
                  <a:pt x="306030" y="37227"/>
                  <a:pt x="308878" y="34035"/>
                  <a:pt x="312785" y="31655"/>
                </a:cubicBezTo>
                <a:cubicBezTo>
                  <a:pt x="316692" y="29248"/>
                  <a:pt x="321356" y="28044"/>
                  <a:pt x="326763" y="28044"/>
                </a:cubicBezTo>
                <a:cubicBezTo>
                  <a:pt x="333566" y="28044"/>
                  <a:pt x="339117" y="30176"/>
                  <a:pt x="343416" y="34441"/>
                </a:cubicBezTo>
                <a:cubicBezTo>
                  <a:pt x="347749" y="38713"/>
                  <a:pt x="349916" y="45144"/>
                  <a:pt x="349916" y="53743"/>
                </a:cubicBezTo>
                <a:lnTo>
                  <a:pt x="349916" y="104060"/>
                </a:lnTo>
                <a:lnTo>
                  <a:pt x="335306" y="104060"/>
                </a:lnTo>
                <a:lnTo>
                  <a:pt x="335306" y="55111"/>
                </a:lnTo>
                <a:cubicBezTo>
                  <a:pt x="335306" y="50028"/>
                  <a:pt x="333923" y="46348"/>
                  <a:pt x="331158" y="44065"/>
                </a:cubicBezTo>
                <a:cubicBezTo>
                  <a:pt x="328386" y="41788"/>
                  <a:pt x="325084" y="40646"/>
                  <a:pt x="321239" y="40646"/>
                </a:cubicBezTo>
                <a:cubicBezTo>
                  <a:pt x="316486" y="40646"/>
                  <a:pt x="312785" y="42111"/>
                  <a:pt x="310151" y="45041"/>
                </a:cubicBezTo>
                <a:cubicBezTo>
                  <a:pt x="307509" y="47944"/>
                  <a:pt x="306196" y="51672"/>
                  <a:pt x="306196" y="56233"/>
                </a:cubicBezTo>
                <a:lnTo>
                  <a:pt x="306196" y="104060"/>
                </a:lnTo>
                <a:lnTo>
                  <a:pt x="291633" y="104060"/>
                </a:lnTo>
                <a:lnTo>
                  <a:pt x="291633" y="54183"/>
                </a:lnTo>
                <a:cubicBezTo>
                  <a:pt x="291633" y="50111"/>
                  <a:pt x="290361" y="46837"/>
                  <a:pt x="287823" y="44360"/>
                </a:cubicBezTo>
                <a:cubicBezTo>
                  <a:pt x="285285" y="41884"/>
                  <a:pt x="281976" y="40646"/>
                  <a:pt x="277904" y="40646"/>
                </a:cubicBezTo>
                <a:cubicBezTo>
                  <a:pt x="275139" y="40646"/>
                  <a:pt x="272580" y="41382"/>
                  <a:pt x="270234" y="42847"/>
                </a:cubicBezTo>
                <a:cubicBezTo>
                  <a:pt x="267923" y="44278"/>
                  <a:pt x="266052" y="46279"/>
                  <a:pt x="264614" y="48852"/>
                </a:cubicBezTo>
                <a:cubicBezTo>
                  <a:pt x="263218" y="51425"/>
                  <a:pt x="262516" y="54410"/>
                  <a:pt x="262516" y="57794"/>
                </a:cubicBezTo>
                <a:lnTo>
                  <a:pt x="262516" y="104060"/>
                </a:lnTo>
                <a:lnTo>
                  <a:pt x="247906" y="104060"/>
                </a:lnTo>
                <a:close/>
                <a:moveTo>
                  <a:pt x="407078" y="104060"/>
                </a:moveTo>
                <a:lnTo>
                  <a:pt x="407078" y="4010"/>
                </a:lnTo>
                <a:lnTo>
                  <a:pt x="443713" y="4010"/>
                </a:lnTo>
                <a:cubicBezTo>
                  <a:pt x="450819" y="4010"/>
                  <a:pt x="456693" y="5180"/>
                  <a:pt x="461350" y="7525"/>
                </a:cubicBezTo>
                <a:cubicBezTo>
                  <a:pt x="466007" y="9836"/>
                  <a:pt x="469494" y="12980"/>
                  <a:pt x="471806" y="16956"/>
                </a:cubicBezTo>
                <a:cubicBezTo>
                  <a:pt x="474117" y="20897"/>
                  <a:pt x="475272" y="25341"/>
                  <a:pt x="475272" y="30293"/>
                </a:cubicBezTo>
                <a:cubicBezTo>
                  <a:pt x="475272" y="34462"/>
                  <a:pt x="474509" y="37977"/>
                  <a:pt x="472982" y="40845"/>
                </a:cubicBezTo>
                <a:cubicBezTo>
                  <a:pt x="471448" y="43679"/>
                  <a:pt x="469398" y="45956"/>
                  <a:pt x="466825" y="47683"/>
                </a:cubicBezTo>
                <a:cubicBezTo>
                  <a:pt x="464280" y="49375"/>
                  <a:pt x="461481" y="50613"/>
                  <a:pt x="458420" y="51397"/>
                </a:cubicBezTo>
                <a:lnTo>
                  <a:pt x="458420" y="52374"/>
                </a:lnTo>
                <a:cubicBezTo>
                  <a:pt x="461742" y="52532"/>
                  <a:pt x="464982" y="53612"/>
                  <a:pt x="468146" y="55600"/>
                </a:cubicBezTo>
                <a:cubicBezTo>
                  <a:pt x="471338" y="57554"/>
                  <a:pt x="473972" y="60332"/>
                  <a:pt x="476057" y="63951"/>
                </a:cubicBezTo>
                <a:cubicBezTo>
                  <a:pt x="478141" y="67569"/>
                  <a:pt x="479186" y="71964"/>
                  <a:pt x="479186" y="77144"/>
                </a:cubicBezTo>
                <a:cubicBezTo>
                  <a:pt x="479186" y="82255"/>
                  <a:pt x="477976" y="86849"/>
                  <a:pt x="475568" y="90915"/>
                </a:cubicBezTo>
                <a:cubicBezTo>
                  <a:pt x="473188" y="94960"/>
                  <a:pt x="469508" y="98165"/>
                  <a:pt x="464528" y="100545"/>
                </a:cubicBezTo>
                <a:cubicBezTo>
                  <a:pt x="459548" y="102891"/>
                  <a:pt x="453178" y="104060"/>
                  <a:pt x="445426" y="104060"/>
                </a:cubicBezTo>
                <a:lnTo>
                  <a:pt x="407078" y="104060"/>
                </a:lnTo>
                <a:close/>
                <a:moveTo>
                  <a:pt x="422169" y="91114"/>
                </a:moveTo>
                <a:lnTo>
                  <a:pt x="443961" y="91114"/>
                </a:lnTo>
                <a:cubicBezTo>
                  <a:pt x="451190" y="91114"/>
                  <a:pt x="456370" y="89711"/>
                  <a:pt x="459493" y="86912"/>
                </a:cubicBezTo>
                <a:cubicBezTo>
                  <a:pt x="462623" y="84112"/>
                  <a:pt x="464184" y="80611"/>
                  <a:pt x="464184" y="76408"/>
                </a:cubicBezTo>
                <a:cubicBezTo>
                  <a:pt x="464184" y="73251"/>
                  <a:pt x="463386" y="70348"/>
                  <a:pt x="461790" y="67713"/>
                </a:cubicBezTo>
                <a:cubicBezTo>
                  <a:pt x="460194" y="65072"/>
                  <a:pt x="457918" y="62974"/>
                  <a:pt x="454953" y="61412"/>
                </a:cubicBezTo>
                <a:cubicBezTo>
                  <a:pt x="452023" y="59844"/>
                  <a:pt x="448535" y="59067"/>
                  <a:pt x="444497" y="59067"/>
                </a:cubicBezTo>
                <a:lnTo>
                  <a:pt x="422169" y="59067"/>
                </a:lnTo>
                <a:lnTo>
                  <a:pt x="422169" y="91114"/>
                </a:lnTo>
                <a:close/>
                <a:moveTo>
                  <a:pt x="422169" y="47291"/>
                </a:moveTo>
                <a:lnTo>
                  <a:pt x="442399" y="47291"/>
                </a:lnTo>
                <a:cubicBezTo>
                  <a:pt x="445784" y="47291"/>
                  <a:pt x="448831" y="46637"/>
                  <a:pt x="451534" y="45337"/>
                </a:cubicBezTo>
                <a:cubicBezTo>
                  <a:pt x="454265" y="44037"/>
                  <a:pt x="456432" y="42214"/>
                  <a:pt x="458028" y="39869"/>
                </a:cubicBezTo>
                <a:cubicBezTo>
                  <a:pt x="459658" y="37489"/>
                  <a:pt x="460470" y="34689"/>
                  <a:pt x="460470" y="31463"/>
                </a:cubicBezTo>
                <a:cubicBezTo>
                  <a:pt x="460470" y="27329"/>
                  <a:pt x="459025" y="23855"/>
                  <a:pt x="456122" y="21055"/>
                </a:cubicBezTo>
                <a:cubicBezTo>
                  <a:pt x="453226" y="18256"/>
                  <a:pt x="448783" y="16853"/>
                  <a:pt x="442785" y="16853"/>
                </a:cubicBezTo>
                <a:lnTo>
                  <a:pt x="422169" y="16853"/>
                </a:lnTo>
                <a:lnTo>
                  <a:pt x="422169" y="47291"/>
                </a:lnTo>
                <a:close/>
                <a:moveTo>
                  <a:pt x="517755" y="105718"/>
                </a:moveTo>
                <a:cubicBezTo>
                  <a:pt x="513002" y="105718"/>
                  <a:pt x="508703" y="104844"/>
                  <a:pt x="504858" y="103083"/>
                </a:cubicBezTo>
                <a:cubicBezTo>
                  <a:pt x="501012" y="101295"/>
                  <a:pt x="497965" y="98702"/>
                  <a:pt x="495723" y="95317"/>
                </a:cubicBezTo>
                <a:cubicBezTo>
                  <a:pt x="493508" y="91926"/>
                  <a:pt x="492400" y="87778"/>
                  <a:pt x="492400" y="82860"/>
                </a:cubicBezTo>
                <a:cubicBezTo>
                  <a:pt x="492400" y="78623"/>
                  <a:pt x="493212" y="75135"/>
                  <a:pt x="494842" y="72405"/>
                </a:cubicBezTo>
                <a:cubicBezTo>
                  <a:pt x="496472" y="69667"/>
                  <a:pt x="498667" y="67500"/>
                  <a:pt x="501439" y="65904"/>
                </a:cubicBezTo>
                <a:cubicBezTo>
                  <a:pt x="504204" y="64308"/>
                  <a:pt x="507299" y="63105"/>
                  <a:pt x="510718" y="62293"/>
                </a:cubicBezTo>
                <a:cubicBezTo>
                  <a:pt x="514137" y="61474"/>
                  <a:pt x="517624" y="60855"/>
                  <a:pt x="521174" y="60436"/>
                </a:cubicBezTo>
                <a:cubicBezTo>
                  <a:pt x="525665" y="59913"/>
                  <a:pt x="529318" y="59487"/>
                  <a:pt x="532117" y="59163"/>
                </a:cubicBezTo>
                <a:cubicBezTo>
                  <a:pt x="534917" y="58806"/>
                  <a:pt x="536953" y="58235"/>
                  <a:pt x="538226" y="57450"/>
                </a:cubicBezTo>
                <a:cubicBezTo>
                  <a:pt x="539491" y="56673"/>
                  <a:pt x="540131" y="55401"/>
                  <a:pt x="540131" y="53639"/>
                </a:cubicBezTo>
                <a:lnTo>
                  <a:pt x="540131" y="53302"/>
                </a:lnTo>
                <a:cubicBezTo>
                  <a:pt x="540131" y="49031"/>
                  <a:pt x="538927" y="45729"/>
                  <a:pt x="536513" y="43384"/>
                </a:cubicBezTo>
                <a:cubicBezTo>
                  <a:pt x="534140" y="41038"/>
                  <a:pt x="530584" y="39869"/>
                  <a:pt x="525865" y="39869"/>
                </a:cubicBezTo>
                <a:cubicBezTo>
                  <a:pt x="520947" y="39869"/>
                  <a:pt x="517067" y="40955"/>
                  <a:pt x="514240" y="43136"/>
                </a:cubicBezTo>
                <a:cubicBezTo>
                  <a:pt x="511433" y="45289"/>
                  <a:pt x="509501" y="47683"/>
                  <a:pt x="508420" y="50324"/>
                </a:cubicBezTo>
                <a:lnTo>
                  <a:pt x="494698" y="47194"/>
                </a:lnTo>
                <a:cubicBezTo>
                  <a:pt x="496321" y="42634"/>
                  <a:pt x="498701" y="38953"/>
                  <a:pt x="501831" y="36154"/>
                </a:cubicBezTo>
                <a:cubicBezTo>
                  <a:pt x="504988" y="33320"/>
                  <a:pt x="508620" y="31270"/>
                  <a:pt x="512720" y="29997"/>
                </a:cubicBezTo>
                <a:cubicBezTo>
                  <a:pt x="516826" y="28698"/>
                  <a:pt x="521139" y="28044"/>
                  <a:pt x="525665" y="28044"/>
                </a:cubicBezTo>
                <a:cubicBezTo>
                  <a:pt x="528664" y="28044"/>
                  <a:pt x="531842" y="28402"/>
                  <a:pt x="535192" y="29117"/>
                </a:cubicBezTo>
                <a:cubicBezTo>
                  <a:pt x="538583" y="29805"/>
                  <a:pt x="541741" y="31071"/>
                  <a:pt x="544671" y="32928"/>
                </a:cubicBezTo>
                <a:cubicBezTo>
                  <a:pt x="547636" y="34785"/>
                  <a:pt x="550064" y="37440"/>
                  <a:pt x="551949" y="40894"/>
                </a:cubicBezTo>
                <a:cubicBezTo>
                  <a:pt x="553840" y="44312"/>
                  <a:pt x="554783" y="48756"/>
                  <a:pt x="554783" y="54231"/>
                </a:cubicBezTo>
                <a:lnTo>
                  <a:pt x="554783" y="104060"/>
                </a:lnTo>
                <a:lnTo>
                  <a:pt x="540523" y="104060"/>
                </a:lnTo>
                <a:lnTo>
                  <a:pt x="540523" y="93804"/>
                </a:lnTo>
                <a:lnTo>
                  <a:pt x="539932" y="93804"/>
                </a:lnTo>
                <a:cubicBezTo>
                  <a:pt x="538989" y="95689"/>
                  <a:pt x="537572" y="97546"/>
                  <a:pt x="535681" y="99369"/>
                </a:cubicBezTo>
                <a:cubicBezTo>
                  <a:pt x="533796" y="101192"/>
                  <a:pt x="531368" y="102712"/>
                  <a:pt x="528403" y="103916"/>
                </a:cubicBezTo>
                <a:cubicBezTo>
                  <a:pt x="525438" y="105119"/>
                  <a:pt x="521889" y="105718"/>
                  <a:pt x="517755" y="105718"/>
                </a:cubicBezTo>
                <a:close/>
                <a:moveTo>
                  <a:pt x="520933" y="93996"/>
                </a:moveTo>
                <a:cubicBezTo>
                  <a:pt x="524971" y="93996"/>
                  <a:pt x="528424" y="93199"/>
                  <a:pt x="531285" y="91603"/>
                </a:cubicBezTo>
                <a:cubicBezTo>
                  <a:pt x="534188" y="90007"/>
                  <a:pt x="536382" y="87923"/>
                  <a:pt x="537882" y="85350"/>
                </a:cubicBezTo>
                <a:cubicBezTo>
                  <a:pt x="539416" y="82743"/>
                  <a:pt x="540179" y="79957"/>
                  <a:pt x="540179" y="76993"/>
                </a:cubicBezTo>
                <a:lnTo>
                  <a:pt x="540179" y="67321"/>
                </a:lnTo>
                <a:cubicBezTo>
                  <a:pt x="539656" y="67844"/>
                  <a:pt x="538645" y="68333"/>
                  <a:pt x="537153" y="68786"/>
                </a:cubicBezTo>
                <a:cubicBezTo>
                  <a:pt x="535681" y="69213"/>
                  <a:pt x="534009" y="69584"/>
                  <a:pt x="532117" y="69914"/>
                </a:cubicBezTo>
                <a:cubicBezTo>
                  <a:pt x="530226" y="70203"/>
                  <a:pt x="528389" y="70478"/>
                  <a:pt x="526594" y="70740"/>
                </a:cubicBezTo>
                <a:cubicBezTo>
                  <a:pt x="524806" y="70967"/>
                  <a:pt x="523306" y="71166"/>
                  <a:pt x="522102" y="71325"/>
                </a:cubicBezTo>
                <a:cubicBezTo>
                  <a:pt x="519268" y="71689"/>
                  <a:pt x="516682" y="72287"/>
                  <a:pt x="514336" y="73134"/>
                </a:cubicBezTo>
                <a:cubicBezTo>
                  <a:pt x="512025" y="73980"/>
                  <a:pt x="510168" y="75204"/>
                  <a:pt x="508765" y="76800"/>
                </a:cubicBezTo>
                <a:cubicBezTo>
                  <a:pt x="507396" y="78361"/>
                  <a:pt x="506715" y="80446"/>
                  <a:pt x="506715" y="83052"/>
                </a:cubicBezTo>
                <a:cubicBezTo>
                  <a:pt x="506715" y="86671"/>
                  <a:pt x="508049" y="89402"/>
                  <a:pt x="510718" y="91259"/>
                </a:cubicBezTo>
                <a:cubicBezTo>
                  <a:pt x="513387" y="93082"/>
                  <a:pt x="516792" y="93996"/>
                  <a:pt x="520933" y="93996"/>
                </a:cubicBezTo>
                <a:close/>
                <a:moveTo>
                  <a:pt x="611820" y="104060"/>
                </a:moveTo>
                <a:lnTo>
                  <a:pt x="611820" y="4010"/>
                </a:lnTo>
                <a:lnTo>
                  <a:pt x="626919" y="4010"/>
                </a:lnTo>
                <a:lnTo>
                  <a:pt x="626919" y="47490"/>
                </a:lnTo>
                <a:lnTo>
                  <a:pt x="676796" y="47490"/>
                </a:lnTo>
                <a:lnTo>
                  <a:pt x="676796" y="4010"/>
                </a:lnTo>
                <a:lnTo>
                  <a:pt x="691943" y="4010"/>
                </a:lnTo>
                <a:lnTo>
                  <a:pt x="691943" y="104060"/>
                </a:lnTo>
                <a:lnTo>
                  <a:pt x="676796" y="104060"/>
                </a:lnTo>
                <a:lnTo>
                  <a:pt x="676796" y="60436"/>
                </a:lnTo>
                <a:lnTo>
                  <a:pt x="626919" y="60436"/>
                </a:lnTo>
                <a:lnTo>
                  <a:pt x="626919" y="104060"/>
                </a:lnTo>
                <a:lnTo>
                  <a:pt x="611820" y="104060"/>
                </a:lnTo>
                <a:close/>
                <a:moveTo>
                  <a:pt x="712757" y="104060"/>
                </a:moveTo>
                <a:lnTo>
                  <a:pt x="712757" y="29021"/>
                </a:lnTo>
                <a:lnTo>
                  <a:pt x="727361" y="29021"/>
                </a:lnTo>
                <a:lnTo>
                  <a:pt x="727361" y="104060"/>
                </a:lnTo>
                <a:lnTo>
                  <a:pt x="712757" y="104060"/>
                </a:lnTo>
                <a:close/>
                <a:moveTo>
                  <a:pt x="720131" y="17444"/>
                </a:moveTo>
                <a:cubicBezTo>
                  <a:pt x="717593" y="17444"/>
                  <a:pt x="715412" y="16598"/>
                  <a:pt x="713583" y="14899"/>
                </a:cubicBezTo>
                <a:cubicBezTo>
                  <a:pt x="711794" y="13172"/>
                  <a:pt x="710900" y="11123"/>
                  <a:pt x="710900" y="8743"/>
                </a:cubicBezTo>
                <a:cubicBezTo>
                  <a:pt x="710900" y="6335"/>
                  <a:pt x="711794" y="4285"/>
                  <a:pt x="713583" y="2593"/>
                </a:cubicBezTo>
                <a:cubicBezTo>
                  <a:pt x="715412" y="867"/>
                  <a:pt x="717593" y="0"/>
                  <a:pt x="720131" y="0"/>
                </a:cubicBezTo>
                <a:cubicBezTo>
                  <a:pt x="722669" y="0"/>
                  <a:pt x="724836" y="867"/>
                  <a:pt x="726632" y="2593"/>
                </a:cubicBezTo>
                <a:cubicBezTo>
                  <a:pt x="728454" y="4285"/>
                  <a:pt x="729362" y="6335"/>
                  <a:pt x="729362" y="8743"/>
                </a:cubicBezTo>
                <a:cubicBezTo>
                  <a:pt x="729362" y="11123"/>
                  <a:pt x="728454" y="13172"/>
                  <a:pt x="726632" y="14899"/>
                </a:cubicBezTo>
                <a:cubicBezTo>
                  <a:pt x="724836" y="16598"/>
                  <a:pt x="722669" y="17444"/>
                  <a:pt x="720131" y="17444"/>
                </a:cubicBezTo>
                <a:close/>
                <a:moveTo>
                  <a:pt x="794551" y="72941"/>
                </a:moveTo>
                <a:lnTo>
                  <a:pt x="794551" y="29021"/>
                </a:lnTo>
                <a:lnTo>
                  <a:pt x="809203" y="29021"/>
                </a:lnTo>
                <a:lnTo>
                  <a:pt x="809203" y="104060"/>
                </a:lnTo>
                <a:lnTo>
                  <a:pt x="794840" y="104060"/>
                </a:lnTo>
                <a:lnTo>
                  <a:pt x="794840" y="91066"/>
                </a:lnTo>
                <a:lnTo>
                  <a:pt x="794063" y="91066"/>
                </a:lnTo>
                <a:cubicBezTo>
                  <a:pt x="792336" y="95070"/>
                  <a:pt x="789564" y="98413"/>
                  <a:pt x="785754" y="101082"/>
                </a:cubicBezTo>
                <a:cubicBezTo>
                  <a:pt x="781977" y="103716"/>
                  <a:pt x="777272" y="105037"/>
                  <a:pt x="771639" y="105037"/>
                </a:cubicBezTo>
                <a:cubicBezTo>
                  <a:pt x="766816" y="105037"/>
                  <a:pt x="762552" y="103977"/>
                  <a:pt x="758837" y="101859"/>
                </a:cubicBezTo>
                <a:cubicBezTo>
                  <a:pt x="755157" y="99713"/>
                  <a:pt x="752255" y="96535"/>
                  <a:pt x="750143" y="92332"/>
                </a:cubicBezTo>
                <a:cubicBezTo>
                  <a:pt x="748059" y="88136"/>
                  <a:pt x="747013" y="82936"/>
                  <a:pt x="747013" y="76752"/>
                </a:cubicBezTo>
                <a:lnTo>
                  <a:pt x="747013" y="29021"/>
                </a:lnTo>
                <a:lnTo>
                  <a:pt x="761623" y="29021"/>
                </a:lnTo>
                <a:lnTo>
                  <a:pt x="761623" y="74991"/>
                </a:lnTo>
                <a:cubicBezTo>
                  <a:pt x="761623" y="80109"/>
                  <a:pt x="763040" y="84174"/>
                  <a:pt x="765874" y="87207"/>
                </a:cubicBezTo>
                <a:cubicBezTo>
                  <a:pt x="768701" y="90234"/>
                  <a:pt x="772388" y="91747"/>
                  <a:pt x="776914" y="91747"/>
                </a:cubicBezTo>
                <a:cubicBezTo>
                  <a:pt x="779645" y="91747"/>
                  <a:pt x="782369" y="91066"/>
                  <a:pt x="785073" y="89697"/>
                </a:cubicBezTo>
                <a:cubicBezTo>
                  <a:pt x="787803" y="88329"/>
                  <a:pt x="790073" y="86258"/>
                  <a:pt x="791862" y="83493"/>
                </a:cubicBezTo>
                <a:cubicBezTo>
                  <a:pt x="793684" y="80721"/>
                  <a:pt x="794579" y="77206"/>
                  <a:pt x="794551" y="72941"/>
                </a:cubicBezTo>
                <a:close/>
              </a:path>
            </a:pathLst>
          </a:custGeom>
          <a:solidFill>
            <a:srgbClr val="000000">
              <a:alpha val="80000"/>
            </a:srgbClr>
          </a:solidFill>
          <a:ln w="6876" cap="flat">
            <a:noFill/>
            <a:prstDash val="solid"/>
            <a:miter/>
          </a:ln>
        </p:spPr>
        <p:txBody>
          <a:bodyPr rtlCol="0" anchor="ctr"/>
          <a:lstStyle/>
          <a:p>
            <a:endParaRPr lang="en-AS"/>
          </a:p>
        </p:txBody>
      </p:sp>
      <p:sp>
        <p:nvSpPr>
          <p:cNvPr id="105" name="Freeform: Shape 104">
            <a:extLst>
              <a:ext uri="{FF2B5EF4-FFF2-40B4-BE49-F238E27FC236}">
                <a16:creationId xmlns:a16="http://schemas.microsoft.com/office/drawing/2014/main" id="{FB34C9EA-9599-FCAC-C16C-C20CDA8A2546}"/>
              </a:ext>
            </a:extLst>
          </p:cNvPr>
          <p:cNvSpPr/>
          <p:nvPr/>
        </p:nvSpPr>
        <p:spPr>
          <a:xfrm>
            <a:off x="4172926" y="5811566"/>
            <a:ext cx="1354802" cy="133761"/>
          </a:xfrm>
          <a:custGeom>
            <a:avLst/>
            <a:gdLst>
              <a:gd name="connsiteX0" fmla="*/ 0 w 1354802"/>
              <a:gd name="connsiteY0" fmla="*/ 132200 h 133761"/>
              <a:gd name="connsiteX1" fmla="*/ 0 w 1354802"/>
              <a:gd name="connsiteY1" fmla="*/ 29021 h 133761"/>
              <a:gd name="connsiteX2" fmla="*/ 14259 w 1354802"/>
              <a:gd name="connsiteY2" fmla="*/ 29021 h 133761"/>
              <a:gd name="connsiteX3" fmla="*/ 14259 w 1354802"/>
              <a:gd name="connsiteY3" fmla="*/ 41182 h 133761"/>
              <a:gd name="connsiteX4" fmla="*/ 15484 w 1354802"/>
              <a:gd name="connsiteY4" fmla="*/ 41182 h 133761"/>
              <a:gd name="connsiteX5" fmla="*/ 19150 w 1354802"/>
              <a:gd name="connsiteY5" fmla="*/ 35762 h 133761"/>
              <a:gd name="connsiteX6" fmla="*/ 25795 w 1354802"/>
              <a:gd name="connsiteY6" fmla="*/ 30390 h 133761"/>
              <a:gd name="connsiteX7" fmla="*/ 37028 w 1354802"/>
              <a:gd name="connsiteY7" fmla="*/ 28044 h 133761"/>
              <a:gd name="connsiteX8" fmla="*/ 53248 w 1354802"/>
              <a:gd name="connsiteY8" fmla="*/ 32632 h 133761"/>
              <a:gd name="connsiteX9" fmla="*/ 64432 w 1354802"/>
              <a:gd name="connsiteY9" fmla="*/ 45874 h 133761"/>
              <a:gd name="connsiteX10" fmla="*/ 68539 w 1354802"/>
              <a:gd name="connsiteY10" fmla="*/ 66688 h 133761"/>
              <a:gd name="connsiteX11" fmla="*/ 64487 w 1354802"/>
              <a:gd name="connsiteY11" fmla="*/ 87544 h 133761"/>
              <a:gd name="connsiteX12" fmla="*/ 53344 w 1354802"/>
              <a:gd name="connsiteY12" fmla="*/ 100882 h 133761"/>
              <a:gd name="connsiteX13" fmla="*/ 37172 w 1354802"/>
              <a:gd name="connsiteY13" fmla="*/ 105525 h 133761"/>
              <a:gd name="connsiteX14" fmla="*/ 25987 w 1354802"/>
              <a:gd name="connsiteY14" fmla="*/ 103228 h 133761"/>
              <a:gd name="connsiteX15" fmla="*/ 19246 w 1354802"/>
              <a:gd name="connsiteY15" fmla="*/ 97856 h 133761"/>
              <a:gd name="connsiteX16" fmla="*/ 15484 w 1354802"/>
              <a:gd name="connsiteY16" fmla="*/ 92387 h 133761"/>
              <a:gd name="connsiteX17" fmla="*/ 14603 w 1354802"/>
              <a:gd name="connsiteY17" fmla="*/ 92387 h 133761"/>
              <a:gd name="connsiteX18" fmla="*/ 14603 w 1354802"/>
              <a:gd name="connsiteY18" fmla="*/ 132200 h 133761"/>
              <a:gd name="connsiteX19" fmla="*/ 0 w 1354802"/>
              <a:gd name="connsiteY19" fmla="*/ 132200 h 133761"/>
              <a:gd name="connsiteX20" fmla="*/ 14314 w 1354802"/>
              <a:gd name="connsiteY20" fmla="*/ 66537 h 133761"/>
              <a:gd name="connsiteX21" fmla="*/ 16605 w 1354802"/>
              <a:gd name="connsiteY21" fmla="*/ 80411 h 133761"/>
              <a:gd name="connsiteX22" fmla="*/ 23250 w 1354802"/>
              <a:gd name="connsiteY22" fmla="*/ 89746 h 133761"/>
              <a:gd name="connsiteX23" fmla="*/ 33905 w 1354802"/>
              <a:gd name="connsiteY23" fmla="*/ 93068 h 133761"/>
              <a:gd name="connsiteX24" fmla="*/ 44842 w 1354802"/>
              <a:gd name="connsiteY24" fmla="*/ 89601 h 133761"/>
              <a:gd name="connsiteX25" fmla="*/ 51486 w 1354802"/>
              <a:gd name="connsiteY25" fmla="*/ 80074 h 133761"/>
              <a:gd name="connsiteX26" fmla="*/ 53784 w 1354802"/>
              <a:gd name="connsiteY26" fmla="*/ 66537 h 133761"/>
              <a:gd name="connsiteX27" fmla="*/ 51535 w 1354802"/>
              <a:gd name="connsiteY27" fmla="*/ 53206 h 133761"/>
              <a:gd name="connsiteX28" fmla="*/ 44897 w 1354802"/>
              <a:gd name="connsiteY28" fmla="*/ 43872 h 133761"/>
              <a:gd name="connsiteX29" fmla="*/ 33905 w 1354802"/>
              <a:gd name="connsiteY29" fmla="*/ 40453 h 133761"/>
              <a:gd name="connsiteX30" fmla="*/ 23153 w 1354802"/>
              <a:gd name="connsiteY30" fmla="*/ 43727 h 133761"/>
              <a:gd name="connsiteX31" fmla="*/ 16557 w 1354802"/>
              <a:gd name="connsiteY31" fmla="*/ 52862 h 133761"/>
              <a:gd name="connsiteX32" fmla="*/ 14314 w 1354802"/>
              <a:gd name="connsiteY32" fmla="*/ 66537 h 133761"/>
              <a:gd name="connsiteX33" fmla="*/ 99513 w 1354802"/>
              <a:gd name="connsiteY33" fmla="*/ 59507 h 133761"/>
              <a:gd name="connsiteX34" fmla="*/ 99513 w 1354802"/>
              <a:gd name="connsiteY34" fmla="*/ 104060 h 133761"/>
              <a:gd name="connsiteX35" fmla="*/ 84903 w 1354802"/>
              <a:gd name="connsiteY35" fmla="*/ 104060 h 133761"/>
              <a:gd name="connsiteX36" fmla="*/ 84903 w 1354802"/>
              <a:gd name="connsiteY36" fmla="*/ 4010 h 133761"/>
              <a:gd name="connsiteX37" fmla="*/ 99314 w 1354802"/>
              <a:gd name="connsiteY37" fmla="*/ 4010 h 133761"/>
              <a:gd name="connsiteX38" fmla="*/ 99314 w 1354802"/>
              <a:gd name="connsiteY38" fmla="*/ 41231 h 133761"/>
              <a:gd name="connsiteX39" fmla="*/ 100242 w 1354802"/>
              <a:gd name="connsiteY39" fmla="*/ 41231 h 133761"/>
              <a:gd name="connsiteX40" fmla="*/ 108304 w 1354802"/>
              <a:gd name="connsiteY40" fmla="*/ 31607 h 133761"/>
              <a:gd name="connsiteX41" fmla="*/ 122474 w 1354802"/>
              <a:gd name="connsiteY41" fmla="*/ 28044 h 133761"/>
              <a:gd name="connsiteX42" fmla="*/ 135956 w 1354802"/>
              <a:gd name="connsiteY42" fmla="*/ 31222 h 133761"/>
              <a:gd name="connsiteX43" fmla="*/ 144947 w 1354802"/>
              <a:gd name="connsiteY43" fmla="*/ 40694 h 133761"/>
              <a:gd name="connsiteX44" fmla="*/ 148173 w 1354802"/>
              <a:gd name="connsiteY44" fmla="*/ 56329 h 133761"/>
              <a:gd name="connsiteX45" fmla="*/ 148173 w 1354802"/>
              <a:gd name="connsiteY45" fmla="*/ 104060 h 133761"/>
              <a:gd name="connsiteX46" fmla="*/ 133562 w 1354802"/>
              <a:gd name="connsiteY46" fmla="*/ 104060 h 133761"/>
              <a:gd name="connsiteX47" fmla="*/ 133562 w 1354802"/>
              <a:gd name="connsiteY47" fmla="*/ 58090 h 133761"/>
              <a:gd name="connsiteX48" fmla="*/ 129311 w 1354802"/>
              <a:gd name="connsiteY48" fmla="*/ 45289 h 133761"/>
              <a:gd name="connsiteX49" fmla="*/ 117494 w 1354802"/>
              <a:gd name="connsiteY49" fmla="*/ 40694 h 133761"/>
              <a:gd name="connsiteX50" fmla="*/ 108208 w 1354802"/>
              <a:gd name="connsiteY50" fmla="*/ 42895 h 133761"/>
              <a:gd name="connsiteX51" fmla="*/ 101811 w 1354802"/>
              <a:gd name="connsiteY51" fmla="*/ 49340 h 133761"/>
              <a:gd name="connsiteX52" fmla="*/ 99513 w 1354802"/>
              <a:gd name="connsiteY52" fmla="*/ 59507 h 133761"/>
              <a:gd name="connsiteX53" fmla="*/ 189499 w 1354802"/>
              <a:gd name="connsiteY53" fmla="*/ 105718 h 133761"/>
              <a:gd name="connsiteX54" fmla="*/ 176602 w 1354802"/>
              <a:gd name="connsiteY54" fmla="*/ 103083 h 133761"/>
              <a:gd name="connsiteX55" fmla="*/ 167467 w 1354802"/>
              <a:gd name="connsiteY55" fmla="*/ 95317 h 133761"/>
              <a:gd name="connsiteX56" fmla="*/ 164145 w 1354802"/>
              <a:gd name="connsiteY56" fmla="*/ 82860 h 133761"/>
              <a:gd name="connsiteX57" fmla="*/ 166587 w 1354802"/>
              <a:gd name="connsiteY57" fmla="*/ 72405 h 133761"/>
              <a:gd name="connsiteX58" fmla="*/ 173183 w 1354802"/>
              <a:gd name="connsiteY58" fmla="*/ 65904 h 133761"/>
              <a:gd name="connsiteX59" fmla="*/ 182469 w 1354802"/>
              <a:gd name="connsiteY59" fmla="*/ 62293 h 133761"/>
              <a:gd name="connsiteX60" fmla="*/ 192918 w 1354802"/>
              <a:gd name="connsiteY60" fmla="*/ 60436 h 133761"/>
              <a:gd name="connsiteX61" fmla="*/ 203862 w 1354802"/>
              <a:gd name="connsiteY61" fmla="*/ 59163 h 133761"/>
              <a:gd name="connsiteX62" fmla="*/ 209970 w 1354802"/>
              <a:gd name="connsiteY62" fmla="*/ 57450 h 133761"/>
              <a:gd name="connsiteX63" fmla="*/ 211876 w 1354802"/>
              <a:gd name="connsiteY63" fmla="*/ 53639 h 133761"/>
              <a:gd name="connsiteX64" fmla="*/ 211876 w 1354802"/>
              <a:gd name="connsiteY64" fmla="*/ 53302 h 133761"/>
              <a:gd name="connsiteX65" fmla="*/ 208264 w 1354802"/>
              <a:gd name="connsiteY65" fmla="*/ 43384 h 133761"/>
              <a:gd name="connsiteX66" fmla="*/ 197609 w 1354802"/>
              <a:gd name="connsiteY66" fmla="*/ 39869 h 133761"/>
              <a:gd name="connsiteX67" fmla="*/ 185985 w 1354802"/>
              <a:gd name="connsiteY67" fmla="*/ 43136 h 133761"/>
              <a:gd name="connsiteX68" fmla="*/ 180172 w 1354802"/>
              <a:gd name="connsiteY68" fmla="*/ 50324 h 133761"/>
              <a:gd name="connsiteX69" fmla="*/ 166442 w 1354802"/>
              <a:gd name="connsiteY69" fmla="*/ 47194 h 133761"/>
              <a:gd name="connsiteX70" fmla="*/ 173575 w 1354802"/>
              <a:gd name="connsiteY70" fmla="*/ 36154 h 133761"/>
              <a:gd name="connsiteX71" fmla="*/ 184471 w 1354802"/>
              <a:gd name="connsiteY71" fmla="*/ 29997 h 133761"/>
              <a:gd name="connsiteX72" fmla="*/ 197417 w 1354802"/>
              <a:gd name="connsiteY72" fmla="*/ 28044 h 133761"/>
              <a:gd name="connsiteX73" fmla="*/ 206944 w 1354802"/>
              <a:gd name="connsiteY73" fmla="*/ 29117 h 133761"/>
              <a:gd name="connsiteX74" fmla="*/ 216422 w 1354802"/>
              <a:gd name="connsiteY74" fmla="*/ 32928 h 133761"/>
              <a:gd name="connsiteX75" fmla="*/ 223700 w 1354802"/>
              <a:gd name="connsiteY75" fmla="*/ 40894 h 133761"/>
              <a:gd name="connsiteX76" fmla="*/ 226534 w 1354802"/>
              <a:gd name="connsiteY76" fmla="*/ 54231 h 133761"/>
              <a:gd name="connsiteX77" fmla="*/ 226534 w 1354802"/>
              <a:gd name="connsiteY77" fmla="*/ 104060 h 133761"/>
              <a:gd name="connsiteX78" fmla="*/ 212268 w 1354802"/>
              <a:gd name="connsiteY78" fmla="*/ 104060 h 133761"/>
              <a:gd name="connsiteX79" fmla="*/ 212268 w 1354802"/>
              <a:gd name="connsiteY79" fmla="*/ 93804 h 133761"/>
              <a:gd name="connsiteX80" fmla="*/ 211683 w 1354802"/>
              <a:gd name="connsiteY80" fmla="*/ 93804 h 133761"/>
              <a:gd name="connsiteX81" fmla="*/ 207432 w 1354802"/>
              <a:gd name="connsiteY81" fmla="*/ 99369 h 133761"/>
              <a:gd name="connsiteX82" fmla="*/ 200154 w 1354802"/>
              <a:gd name="connsiteY82" fmla="*/ 103916 h 133761"/>
              <a:gd name="connsiteX83" fmla="*/ 189499 w 1354802"/>
              <a:gd name="connsiteY83" fmla="*/ 105718 h 133761"/>
              <a:gd name="connsiteX84" fmla="*/ 192677 w 1354802"/>
              <a:gd name="connsiteY84" fmla="*/ 93996 h 133761"/>
              <a:gd name="connsiteX85" fmla="*/ 203037 w 1354802"/>
              <a:gd name="connsiteY85" fmla="*/ 91603 h 133761"/>
              <a:gd name="connsiteX86" fmla="*/ 209626 w 1354802"/>
              <a:gd name="connsiteY86" fmla="*/ 85350 h 133761"/>
              <a:gd name="connsiteX87" fmla="*/ 211924 w 1354802"/>
              <a:gd name="connsiteY87" fmla="*/ 76993 h 133761"/>
              <a:gd name="connsiteX88" fmla="*/ 211924 w 1354802"/>
              <a:gd name="connsiteY88" fmla="*/ 67321 h 133761"/>
              <a:gd name="connsiteX89" fmla="*/ 208897 w 1354802"/>
              <a:gd name="connsiteY89" fmla="*/ 68786 h 133761"/>
              <a:gd name="connsiteX90" fmla="*/ 203862 w 1354802"/>
              <a:gd name="connsiteY90" fmla="*/ 69914 h 133761"/>
              <a:gd name="connsiteX91" fmla="*/ 198345 w 1354802"/>
              <a:gd name="connsiteY91" fmla="*/ 70740 h 133761"/>
              <a:gd name="connsiteX92" fmla="*/ 193847 w 1354802"/>
              <a:gd name="connsiteY92" fmla="*/ 71325 h 133761"/>
              <a:gd name="connsiteX93" fmla="*/ 186081 w 1354802"/>
              <a:gd name="connsiteY93" fmla="*/ 73134 h 133761"/>
              <a:gd name="connsiteX94" fmla="*/ 180509 w 1354802"/>
              <a:gd name="connsiteY94" fmla="*/ 76800 h 133761"/>
              <a:gd name="connsiteX95" fmla="*/ 178459 w 1354802"/>
              <a:gd name="connsiteY95" fmla="*/ 83052 h 133761"/>
              <a:gd name="connsiteX96" fmla="*/ 182469 w 1354802"/>
              <a:gd name="connsiteY96" fmla="*/ 91259 h 133761"/>
              <a:gd name="connsiteX97" fmla="*/ 192677 w 1354802"/>
              <a:gd name="connsiteY97" fmla="*/ 93996 h 133761"/>
              <a:gd name="connsiteX98" fmla="*/ 245987 w 1354802"/>
              <a:gd name="connsiteY98" fmla="*/ 104060 h 133761"/>
              <a:gd name="connsiteX99" fmla="*/ 245987 w 1354802"/>
              <a:gd name="connsiteY99" fmla="*/ 29021 h 133761"/>
              <a:gd name="connsiteX100" fmla="*/ 260012 w 1354802"/>
              <a:gd name="connsiteY100" fmla="*/ 29021 h 133761"/>
              <a:gd name="connsiteX101" fmla="*/ 260012 w 1354802"/>
              <a:gd name="connsiteY101" fmla="*/ 41231 h 133761"/>
              <a:gd name="connsiteX102" fmla="*/ 260941 w 1354802"/>
              <a:gd name="connsiteY102" fmla="*/ 41231 h 133761"/>
              <a:gd name="connsiteX103" fmla="*/ 268611 w 1354802"/>
              <a:gd name="connsiteY103" fmla="*/ 31559 h 133761"/>
              <a:gd name="connsiteX104" fmla="*/ 281357 w 1354802"/>
              <a:gd name="connsiteY104" fmla="*/ 28044 h 133761"/>
              <a:gd name="connsiteX105" fmla="*/ 293965 w 1354802"/>
              <a:gd name="connsiteY105" fmla="*/ 31559 h 133761"/>
              <a:gd name="connsiteX106" fmla="*/ 301539 w 1354802"/>
              <a:gd name="connsiteY106" fmla="*/ 41231 h 133761"/>
              <a:gd name="connsiteX107" fmla="*/ 302316 w 1354802"/>
              <a:gd name="connsiteY107" fmla="*/ 41231 h 133761"/>
              <a:gd name="connsiteX108" fmla="*/ 310866 w 1354802"/>
              <a:gd name="connsiteY108" fmla="*/ 31655 h 133761"/>
              <a:gd name="connsiteX109" fmla="*/ 324837 w 1354802"/>
              <a:gd name="connsiteY109" fmla="*/ 28044 h 133761"/>
              <a:gd name="connsiteX110" fmla="*/ 341497 w 1354802"/>
              <a:gd name="connsiteY110" fmla="*/ 34441 h 133761"/>
              <a:gd name="connsiteX111" fmla="*/ 347997 w 1354802"/>
              <a:gd name="connsiteY111" fmla="*/ 53743 h 133761"/>
              <a:gd name="connsiteX112" fmla="*/ 347997 w 1354802"/>
              <a:gd name="connsiteY112" fmla="*/ 104060 h 133761"/>
              <a:gd name="connsiteX113" fmla="*/ 333387 w 1354802"/>
              <a:gd name="connsiteY113" fmla="*/ 104060 h 133761"/>
              <a:gd name="connsiteX114" fmla="*/ 333387 w 1354802"/>
              <a:gd name="connsiteY114" fmla="*/ 55111 h 133761"/>
              <a:gd name="connsiteX115" fmla="*/ 329239 w 1354802"/>
              <a:gd name="connsiteY115" fmla="*/ 44065 h 133761"/>
              <a:gd name="connsiteX116" fmla="*/ 319320 w 1354802"/>
              <a:gd name="connsiteY116" fmla="*/ 40646 h 133761"/>
              <a:gd name="connsiteX117" fmla="*/ 308232 w 1354802"/>
              <a:gd name="connsiteY117" fmla="*/ 45041 h 133761"/>
              <a:gd name="connsiteX118" fmla="*/ 304269 w 1354802"/>
              <a:gd name="connsiteY118" fmla="*/ 56233 h 133761"/>
              <a:gd name="connsiteX119" fmla="*/ 304269 w 1354802"/>
              <a:gd name="connsiteY119" fmla="*/ 104060 h 133761"/>
              <a:gd name="connsiteX120" fmla="*/ 289714 w 1354802"/>
              <a:gd name="connsiteY120" fmla="*/ 104060 h 133761"/>
              <a:gd name="connsiteX121" fmla="*/ 289714 w 1354802"/>
              <a:gd name="connsiteY121" fmla="*/ 54183 h 133761"/>
              <a:gd name="connsiteX122" fmla="*/ 285904 w 1354802"/>
              <a:gd name="connsiteY122" fmla="*/ 44360 h 133761"/>
              <a:gd name="connsiteX123" fmla="*/ 275984 w 1354802"/>
              <a:gd name="connsiteY123" fmla="*/ 40646 h 133761"/>
              <a:gd name="connsiteX124" fmla="*/ 268315 w 1354802"/>
              <a:gd name="connsiteY124" fmla="*/ 42847 h 133761"/>
              <a:gd name="connsiteX125" fmla="*/ 262695 w 1354802"/>
              <a:gd name="connsiteY125" fmla="*/ 48852 h 133761"/>
              <a:gd name="connsiteX126" fmla="*/ 260597 w 1354802"/>
              <a:gd name="connsiteY126" fmla="*/ 57794 h 133761"/>
              <a:gd name="connsiteX127" fmla="*/ 260597 w 1354802"/>
              <a:gd name="connsiteY127" fmla="*/ 104060 h 133761"/>
              <a:gd name="connsiteX128" fmla="*/ 245987 w 1354802"/>
              <a:gd name="connsiteY128" fmla="*/ 104060 h 133761"/>
              <a:gd name="connsiteX129" fmla="*/ 382184 w 1354802"/>
              <a:gd name="connsiteY129" fmla="*/ 59507 h 133761"/>
              <a:gd name="connsiteX130" fmla="*/ 382184 w 1354802"/>
              <a:gd name="connsiteY130" fmla="*/ 104060 h 133761"/>
              <a:gd name="connsiteX131" fmla="*/ 367574 w 1354802"/>
              <a:gd name="connsiteY131" fmla="*/ 104060 h 133761"/>
              <a:gd name="connsiteX132" fmla="*/ 367574 w 1354802"/>
              <a:gd name="connsiteY132" fmla="*/ 4010 h 133761"/>
              <a:gd name="connsiteX133" fmla="*/ 381984 w 1354802"/>
              <a:gd name="connsiteY133" fmla="*/ 4010 h 133761"/>
              <a:gd name="connsiteX134" fmla="*/ 381984 w 1354802"/>
              <a:gd name="connsiteY134" fmla="*/ 41231 h 133761"/>
              <a:gd name="connsiteX135" fmla="*/ 382913 w 1354802"/>
              <a:gd name="connsiteY135" fmla="*/ 41231 h 133761"/>
              <a:gd name="connsiteX136" fmla="*/ 390975 w 1354802"/>
              <a:gd name="connsiteY136" fmla="*/ 31607 h 133761"/>
              <a:gd name="connsiteX137" fmla="*/ 405145 w 1354802"/>
              <a:gd name="connsiteY137" fmla="*/ 28044 h 133761"/>
              <a:gd name="connsiteX138" fmla="*/ 418627 w 1354802"/>
              <a:gd name="connsiteY138" fmla="*/ 31222 h 133761"/>
              <a:gd name="connsiteX139" fmla="*/ 427617 w 1354802"/>
              <a:gd name="connsiteY139" fmla="*/ 40694 h 133761"/>
              <a:gd name="connsiteX140" fmla="*/ 430837 w 1354802"/>
              <a:gd name="connsiteY140" fmla="*/ 56329 h 133761"/>
              <a:gd name="connsiteX141" fmla="*/ 430837 w 1354802"/>
              <a:gd name="connsiteY141" fmla="*/ 104060 h 133761"/>
              <a:gd name="connsiteX142" fmla="*/ 416233 w 1354802"/>
              <a:gd name="connsiteY142" fmla="*/ 104060 h 133761"/>
              <a:gd name="connsiteX143" fmla="*/ 416233 w 1354802"/>
              <a:gd name="connsiteY143" fmla="*/ 58090 h 133761"/>
              <a:gd name="connsiteX144" fmla="*/ 411982 w 1354802"/>
              <a:gd name="connsiteY144" fmla="*/ 45289 h 133761"/>
              <a:gd name="connsiteX145" fmla="*/ 400158 w 1354802"/>
              <a:gd name="connsiteY145" fmla="*/ 40694 h 133761"/>
              <a:gd name="connsiteX146" fmla="*/ 390878 w 1354802"/>
              <a:gd name="connsiteY146" fmla="*/ 42895 h 133761"/>
              <a:gd name="connsiteX147" fmla="*/ 384474 w 1354802"/>
              <a:gd name="connsiteY147" fmla="*/ 49340 h 133761"/>
              <a:gd name="connsiteX148" fmla="*/ 382184 w 1354802"/>
              <a:gd name="connsiteY148" fmla="*/ 59507 h 133761"/>
              <a:gd name="connsiteX149" fmla="*/ 450330 w 1354802"/>
              <a:gd name="connsiteY149" fmla="*/ 104060 h 133761"/>
              <a:gd name="connsiteX150" fmla="*/ 450330 w 1354802"/>
              <a:gd name="connsiteY150" fmla="*/ 29021 h 133761"/>
              <a:gd name="connsiteX151" fmla="*/ 464941 w 1354802"/>
              <a:gd name="connsiteY151" fmla="*/ 29021 h 133761"/>
              <a:gd name="connsiteX152" fmla="*/ 464941 w 1354802"/>
              <a:gd name="connsiteY152" fmla="*/ 104060 h 133761"/>
              <a:gd name="connsiteX153" fmla="*/ 450330 w 1354802"/>
              <a:gd name="connsiteY153" fmla="*/ 104060 h 133761"/>
              <a:gd name="connsiteX154" fmla="*/ 457711 w 1354802"/>
              <a:gd name="connsiteY154" fmla="*/ 17444 h 133761"/>
              <a:gd name="connsiteX155" fmla="*/ 451163 w 1354802"/>
              <a:gd name="connsiteY155" fmla="*/ 14899 h 133761"/>
              <a:gd name="connsiteX156" fmla="*/ 448473 w 1354802"/>
              <a:gd name="connsiteY156" fmla="*/ 8743 h 133761"/>
              <a:gd name="connsiteX157" fmla="*/ 451163 w 1354802"/>
              <a:gd name="connsiteY157" fmla="*/ 2593 h 133761"/>
              <a:gd name="connsiteX158" fmla="*/ 457711 w 1354802"/>
              <a:gd name="connsiteY158" fmla="*/ 0 h 133761"/>
              <a:gd name="connsiteX159" fmla="*/ 464205 w 1354802"/>
              <a:gd name="connsiteY159" fmla="*/ 2593 h 133761"/>
              <a:gd name="connsiteX160" fmla="*/ 466942 w 1354802"/>
              <a:gd name="connsiteY160" fmla="*/ 8743 h 133761"/>
              <a:gd name="connsiteX161" fmla="*/ 464205 w 1354802"/>
              <a:gd name="connsiteY161" fmla="*/ 14899 h 133761"/>
              <a:gd name="connsiteX162" fmla="*/ 457711 w 1354802"/>
              <a:gd name="connsiteY162" fmla="*/ 17444 h 133761"/>
              <a:gd name="connsiteX163" fmla="*/ 532124 w 1354802"/>
              <a:gd name="connsiteY163" fmla="*/ 72941 h 133761"/>
              <a:gd name="connsiteX164" fmla="*/ 532124 w 1354802"/>
              <a:gd name="connsiteY164" fmla="*/ 29021 h 133761"/>
              <a:gd name="connsiteX165" fmla="*/ 546783 w 1354802"/>
              <a:gd name="connsiteY165" fmla="*/ 29021 h 133761"/>
              <a:gd name="connsiteX166" fmla="*/ 546783 w 1354802"/>
              <a:gd name="connsiteY166" fmla="*/ 104060 h 133761"/>
              <a:gd name="connsiteX167" fmla="*/ 532420 w 1354802"/>
              <a:gd name="connsiteY167" fmla="*/ 104060 h 133761"/>
              <a:gd name="connsiteX168" fmla="*/ 532420 w 1354802"/>
              <a:gd name="connsiteY168" fmla="*/ 91066 h 133761"/>
              <a:gd name="connsiteX169" fmla="*/ 531636 w 1354802"/>
              <a:gd name="connsiteY169" fmla="*/ 91066 h 133761"/>
              <a:gd name="connsiteX170" fmla="*/ 523333 w 1354802"/>
              <a:gd name="connsiteY170" fmla="*/ 101082 h 133761"/>
              <a:gd name="connsiteX171" fmla="*/ 509212 w 1354802"/>
              <a:gd name="connsiteY171" fmla="*/ 105037 h 133761"/>
              <a:gd name="connsiteX172" fmla="*/ 496417 w 1354802"/>
              <a:gd name="connsiteY172" fmla="*/ 101859 h 133761"/>
              <a:gd name="connsiteX173" fmla="*/ 487716 w 1354802"/>
              <a:gd name="connsiteY173" fmla="*/ 92332 h 133761"/>
              <a:gd name="connsiteX174" fmla="*/ 484593 w 1354802"/>
              <a:gd name="connsiteY174" fmla="*/ 76752 h 133761"/>
              <a:gd name="connsiteX175" fmla="*/ 484593 w 1354802"/>
              <a:gd name="connsiteY175" fmla="*/ 29021 h 133761"/>
              <a:gd name="connsiteX176" fmla="*/ 499196 w 1354802"/>
              <a:gd name="connsiteY176" fmla="*/ 29021 h 133761"/>
              <a:gd name="connsiteX177" fmla="*/ 499196 w 1354802"/>
              <a:gd name="connsiteY177" fmla="*/ 74991 h 133761"/>
              <a:gd name="connsiteX178" fmla="*/ 503447 w 1354802"/>
              <a:gd name="connsiteY178" fmla="*/ 87207 h 133761"/>
              <a:gd name="connsiteX179" fmla="*/ 514487 w 1354802"/>
              <a:gd name="connsiteY179" fmla="*/ 91747 h 133761"/>
              <a:gd name="connsiteX180" fmla="*/ 522646 w 1354802"/>
              <a:gd name="connsiteY180" fmla="*/ 89697 h 133761"/>
              <a:gd name="connsiteX181" fmla="*/ 529442 w 1354802"/>
              <a:gd name="connsiteY181" fmla="*/ 83493 h 133761"/>
              <a:gd name="connsiteX182" fmla="*/ 532124 w 1354802"/>
              <a:gd name="connsiteY182" fmla="*/ 72941 h 133761"/>
              <a:gd name="connsiteX183" fmla="*/ 626644 w 1354802"/>
              <a:gd name="connsiteY183" fmla="*/ 131272 h 133761"/>
              <a:gd name="connsiteX184" fmla="*/ 599776 w 1354802"/>
              <a:gd name="connsiteY184" fmla="*/ 127117 h 133761"/>
              <a:gd name="connsiteX185" fmla="*/ 580089 w 1354802"/>
              <a:gd name="connsiteY185" fmla="*/ 115004 h 133761"/>
              <a:gd name="connsiteX186" fmla="*/ 567921 w 1354802"/>
              <a:gd name="connsiteY186" fmla="*/ 95462 h 133761"/>
              <a:gd name="connsiteX187" fmla="*/ 563773 w 1354802"/>
              <a:gd name="connsiteY187" fmla="*/ 69034 h 133761"/>
              <a:gd name="connsiteX188" fmla="*/ 567976 w 1354802"/>
              <a:gd name="connsiteY188" fmla="*/ 43040 h 133761"/>
              <a:gd name="connsiteX189" fmla="*/ 580185 w 1354802"/>
              <a:gd name="connsiteY189" fmla="*/ 23401 h 133761"/>
              <a:gd name="connsiteX190" fmla="*/ 599776 w 1354802"/>
              <a:gd name="connsiteY190" fmla="*/ 10944 h 133761"/>
              <a:gd name="connsiteX191" fmla="*/ 625963 w 1354802"/>
              <a:gd name="connsiteY191" fmla="*/ 6645 h 133761"/>
              <a:gd name="connsiteX192" fmla="*/ 650685 w 1354802"/>
              <a:gd name="connsiteY192" fmla="*/ 11040 h 133761"/>
              <a:gd name="connsiteX193" fmla="*/ 668658 w 1354802"/>
              <a:gd name="connsiteY193" fmla="*/ 23112 h 133761"/>
              <a:gd name="connsiteX194" fmla="*/ 679699 w 1354802"/>
              <a:gd name="connsiteY194" fmla="*/ 40694 h 133761"/>
              <a:gd name="connsiteX195" fmla="*/ 683413 w 1354802"/>
              <a:gd name="connsiteY195" fmla="*/ 61653 h 133761"/>
              <a:gd name="connsiteX196" fmla="*/ 682436 w 1354802"/>
              <a:gd name="connsiteY196" fmla="*/ 76752 h 133761"/>
              <a:gd name="connsiteX197" fmla="*/ 678825 w 1354802"/>
              <a:gd name="connsiteY197" fmla="*/ 90041 h 133761"/>
              <a:gd name="connsiteX198" fmla="*/ 671300 w 1354802"/>
              <a:gd name="connsiteY198" fmla="*/ 99513 h 133761"/>
              <a:gd name="connsiteX199" fmla="*/ 658595 w 1354802"/>
              <a:gd name="connsiteY199" fmla="*/ 103180 h 133761"/>
              <a:gd name="connsiteX200" fmla="*/ 650533 w 1354802"/>
              <a:gd name="connsiteY200" fmla="*/ 102203 h 133761"/>
              <a:gd name="connsiteX201" fmla="*/ 643895 w 1354802"/>
              <a:gd name="connsiteY201" fmla="*/ 98592 h 133761"/>
              <a:gd name="connsiteX202" fmla="*/ 640573 w 1354802"/>
              <a:gd name="connsiteY202" fmla="*/ 92139 h 133761"/>
              <a:gd name="connsiteX203" fmla="*/ 639981 w 1354802"/>
              <a:gd name="connsiteY203" fmla="*/ 92139 h 133761"/>
              <a:gd name="connsiteX204" fmla="*/ 636074 w 1354802"/>
              <a:gd name="connsiteY204" fmla="*/ 97511 h 133761"/>
              <a:gd name="connsiteX205" fmla="*/ 629092 w 1354802"/>
              <a:gd name="connsiteY205" fmla="*/ 101419 h 133761"/>
              <a:gd name="connsiteX206" fmla="*/ 619318 w 1354802"/>
              <a:gd name="connsiteY206" fmla="*/ 102595 h 133761"/>
              <a:gd name="connsiteX207" fmla="*/ 608230 w 1354802"/>
              <a:gd name="connsiteY207" fmla="*/ 99809 h 133761"/>
              <a:gd name="connsiteX208" fmla="*/ 599776 w 1354802"/>
              <a:gd name="connsiteY208" fmla="*/ 92772 h 133761"/>
              <a:gd name="connsiteX209" fmla="*/ 594452 w 1354802"/>
              <a:gd name="connsiteY209" fmla="*/ 82124 h 133761"/>
              <a:gd name="connsiteX210" fmla="*/ 592594 w 1354802"/>
              <a:gd name="connsiteY210" fmla="*/ 68443 h 133761"/>
              <a:gd name="connsiteX211" fmla="*/ 594699 w 1354802"/>
              <a:gd name="connsiteY211" fmla="*/ 55497 h 133761"/>
              <a:gd name="connsiteX212" fmla="*/ 600409 w 1354802"/>
              <a:gd name="connsiteY212" fmla="*/ 45585 h 133761"/>
              <a:gd name="connsiteX213" fmla="*/ 608814 w 1354802"/>
              <a:gd name="connsiteY213" fmla="*/ 38940 h 133761"/>
              <a:gd name="connsiteX214" fmla="*/ 618830 w 1354802"/>
              <a:gd name="connsiteY214" fmla="*/ 35858 h 133761"/>
              <a:gd name="connsiteX215" fmla="*/ 628260 w 1354802"/>
              <a:gd name="connsiteY215" fmla="*/ 36154 h 133761"/>
              <a:gd name="connsiteX216" fmla="*/ 635393 w 1354802"/>
              <a:gd name="connsiteY216" fmla="*/ 38837 h 133761"/>
              <a:gd name="connsiteX217" fmla="*/ 639005 w 1354802"/>
              <a:gd name="connsiteY217" fmla="*/ 42799 h 133761"/>
              <a:gd name="connsiteX218" fmla="*/ 639645 w 1354802"/>
              <a:gd name="connsiteY218" fmla="*/ 42799 h 133761"/>
              <a:gd name="connsiteX219" fmla="*/ 639645 w 1354802"/>
              <a:gd name="connsiteY219" fmla="*/ 37323 h 133761"/>
              <a:gd name="connsiteX220" fmla="*/ 651661 w 1354802"/>
              <a:gd name="connsiteY220" fmla="*/ 37323 h 133761"/>
              <a:gd name="connsiteX221" fmla="*/ 651661 w 1354802"/>
              <a:gd name="connsiteY221" fmla="*/ 82660 h 133761"/>
              <a:gd name="connsiteX222" fmla="*/ 653663 w 1354802"/>
              <a:gd name="connsiteY222" fmla="*/ 89209 h 133761"/>
              <a:gd name="connsiteX223" fmla="*/ 659476 w 1354802"/>
              <a:gd name="connsiteY223" fmla="*/ 91898 h 133761"/>
              <a:gd name="connsiteX224" fmla="*/ 666416 w 1354802"/>
              <a:gd name="connsiteY224" fmla="*/ 88624 h 133761"/>
              <a:gd name="connsiteX225" fmla="*/ 669979 w 1354802"/>
              <a:gd name="connsiteY225" fmla="*/ 78561 h 133761"/>
              <a:gd name="connsiteX226" fmla="*/ 671052 w 1354802"/>
              <a:gd name="connsiteY226" fmla="*/ 61165 h 133761"/>
              <a:gd name="connsiteX227" fmla="*/ 669050 w 1354802"/>
              <a:gd name="connsiteY227" fmla="*/ 47194 h 133761"/>
              <a:gd name="connsiteX228" fmla="*/ 663238 w 1354802"/>
              <a:gd name="connsiteY228" fmla="*/ 35274 h 133761"/>
              <a:gd name="connsiteX229" fmla="*/ 653856 w 1354802"/>
              <a:gd name="connsiteY229" fmla="*/ 26043 h 133761"/>
              <a:gd name="connsiteX230" fmla="*/ 641158 w 1354802"/>
              <a:gd name="connsiteY230" fmla="*/ 20079 h 133761"/>
              <a:gd name="connsiteX231" fmla="*/ 625474 w 1354802"/>
              <a:gd name="connsiteY231" fmla="*/ 17981 h 133761"/>
              <a:gd name="connsiteX232" fmla="*/ 604708 w 1354802"/>
              <a:gd name="connsiteY232" fmla="*/ 21592 h 133761"/>
              <a:gd name="connsiteX233" fmla="*/ 589368 w 1354802"/>
              <a:gd name="connsiteY233" fmla="*/ 31903 h 133761"/>
              <a:gd name="connsiteX234" fmla="*/ 579945 w 1354802"/>
              <a:gd name="connsiteY234" fmla="*/ 48075 h 133761"/>
              <a:gd name="connsiteX235" fmla="*/ 576767 w 1354802"/>
              <a:gd name="connsiteY235" fmla="*/ 69130 h 133761"/>
              <a:gd name="connsiteX236" fmla="*/ 580041 w 1354802"/>
              <a:gd name="connsiteY236" fmla="*/ 90722 h 133761"/>
              <a:gd name="connsiteX237" fmla="*/ 589712 w 1354802"/>
              <a:gd name="connsiteY237" fmla="*/ 106550 h 133761"/>
              <a:gd name="connsiteX238" fmla="*/ 605540 w 1354802"/>
              <a:gd name="connsiteY238" fmla="*/ 116325 h 133761"/>
              <a:gd name="connsiteX239" fmla="*/ 627283 w 1354802"/>
              <a:gd name="connsiteY239" fmla="*/ 119695 h 133761"/>
              <a:gd name="connsiteX240" fmla="*/ 638028 w 1354802"/>
              <a:gd name="connsiteY240" fmla="*/ 118718 h 133761"/>
              <a:gd name="connsiteX241" fmla="*/ 647410 w 1354802"/>
              <a:gd name="connsiteY241" fmla="*/ 116565 h 133761"/>
              <a:gd name="connsiteX242" fmla="*/ 653615 w 1354802"/>
              <a:gd name="connsiteY242" fmla="*/ 114660 h 133761"/>
              <a:gd name="connsiteX243" fmla="*/ 657033 w 1354802"/>
              <a:gd name="connsiteY243" fmla="*/ 125363 h 133761"/>
              <a:gd name="connsiteX244" fmla="*/ 648972 w 1354802"/>
              <a:gd name="connsiteY244" fmla="*/ 128142 h 133761"/>
              <a:gd name="connsiteX245" fmla="*/ 638124 w 1354802"/>
              <a:gd name="connsiteY245" fmla="*/ 130391 h 133761"/>
              <a:gd name="connsiteX246" fmla="*/ 626644 w 1354802"/>
              <a:gd name="connsiteY246" fmla="*/ 131272 h 133761"/>
              <a:gd name="connsiteX247" fmla="*/ 622152 w 1354802"/>
              <a:gd name="connsiteY247" fmla="*/ 90626 h 133761"/>
              <a:gd name="connsiteX248" fmla="*/ 632360 w 1354802"/>
              <a:gd name="connsiteY248" fmla="*/ 88088 h 133761"/>
              <a:gd name="connsiteX249" fmla="*/ 637980 w 1354802"/>
              <a:gd name="connsiteY249" fmla="*/ 80515 h 133761"/>
              <a:gd name="connsiteX250" fmla="*/ 639741 w 1354802"/>
              <a:gd name="connsiteY250" fmla="*/ 67809 h 133761"/>
              <a:gd name="connsiteX251" fmla="*/ 637835 w 1354802"/>
              <a:gd name="connsiteY251" fmla="*/ 55985 h 133761"/>
              <a:gd name="connsiteX252" fmla="*/ 632167 w 1354802"/>
              <a:gd name="connsiteY252" fmla="*/ 49636 h 133761"/>
              <a:gd name="connsiteX253" fmla="*/ 622345 w 1354802"/>
              <a:gd name="connsiteY253" fmla="*/ 47683 h 133761"/>
              <a:gd name="connsiteX254" fmla="*/ 612921 w 1354802"/>
              <a:gd name="connsiteY254" fmla="*/ 50372 h 133761"/>
              <a:gd name="connsiteX255" fmla="*/ 607005 w 1354802"/>
              <a:gd name="connsiteY255" fmla="*/ 57650 h 133761"/>
              <a:gd name="connsiteX256" fmla="*/ 604955 w 1354802"/>
              <a:gd name="connsiteY256" fmla="*/ 67858 h 133761"/>
              <a:gd name="connsiteX257" fmla="*/ 606613 w 1354802"/>
              <a:gd name="connsiteY257" fmla="*/ 79001 h 133761"/>
              <a:gd name="connsiteX258" fmla="*/ 611992 w 1354802"/>
              <a:gd name="connsiteY258" fmla="*/ 87400 h 133761"/>
              <a:gd name="connsiteX259" fmla="*/ 622152 w 1354802"/>
              <a:gd name="connsiteY259" fmla="*/ 90626 h 133761"/>
              <a:gd name="connsiteX260" fmla="*/ 731013 w 1354802"/>
              <a:gd name="connsiteY260" fmla="*/ 133762 h 133761"/>
              <a:gd name="connsiteX261" fmla="*/ 715619 w 1354802"/>
              <a:gd name="connsiteY261" fmla="*/ 131416 h 133761"/>
              <a:gd name="connsiteX262" fmla="*/ 705170 w 1354802"/>
              <a:gd name="connsiteY262" fmla="*/ 125212 h 133761"/>
              <a:gd name="connsiteX263" fmla="*/ 699110 w 1354802"/>
              <a:gd name="connsiteY263" fmla="*/ 116765 h 133761"/>
              <a:gd name="connsiteX264" fmla="*/ 711664 w 1354802"/>
              <a:gd name="connsiteY264" fmla="*/ 111585 h 133761"/>
              <a:gd name="connsiteX265" fmla="*/ 715186 w 1354802"/>
              <a:gd name="connsiteY265" fmla="*/ 116125 h 133761"/>
              <a:gd name="connsiteX266" fmla="*/ 721239 w 1354802"/>
              <a:gd name="connsiteY266" fmla="*/ 120280 h 133761"/>
              <a:gd name="connsiteX267" fmla="*/ 731158 w 1354802"/>
              <a:gd name="connsiteY267" fmla="*/ 121993 h 133761"/>
              <a:gd name="connsiteX268" fmla="*/ 744888 w 1354802"/>
              <a:gd name="connsiteY268" fmla="*/ 117934 h 133761"/>
              <a:gd name="connsiteX269" fmla="*/ 750308 w 1354802"/>
              <a:gd name="connsiteY269" fmla="*/ 105133 h 133761"/>
              <a:gd name="connsiteX270" fmla="*/ 750308 w 1354802"/>
              <a:gd name="connsiteY270" fmla="*/ 90378 h 133761"/>
              <a:gd name="connsiteX271" fmla="*/ 749379 w 1354802"/>
              <a:gd name="connsiteY271" fmla="*/ 90378 h 133761"/>
              <a:gd name="connsiteX272" fmla="*/ 745569 w 1354802"/>
              <a:gd name="connsiteY272" fmla="*/ 95709 h 133761"/>
              <a:gd name="connsiteX273" fmla="*/ 738827 w 1354802"/>
              <a:gd name="connsiteY273" fmla="*/ 100786 h 133761"/>
              <a:gd name="connsiteX274" fmla="*/ 727643 w 1354802"/>
              <a:gd name="connsiteY274" fmla="*/ 102939 h 133761"/>
              <a:gd name="connsiteX275" fmla="*/ 711615 w 1354802"/>
              <a:gd name="connsiteY275" fmla="*/ 98784 h 133761"/>
              <a:gd name="connsiteX276" fmla="*/ 700383 w 1354802"/>
              <a:gd name="connsiteY276" fmla="*/ 86423 h 133761"/>
              <a:gd name="connsiteX277" fmla="*/ 696276 w 1354802"/>
              <a:gd name="connsiteY277" fmla="*/ 66248 h 133761"/>
              <a:gd name="connsiteX278" fmla="*/ 700328 w 1354802"/>
              <a:gd name="connsiteY278" fmla="*/ 45729 h 133761"/>
              <a:gd name="connsiteX279" fmla="*/ 711567 w 1354802"/>
              <a:gd name="connsiteY279" fmla="*/ 32632 h 133761"/>
              <a:gd name="connsiteX280" fmla="*/ 727739 w 1354802"/>
              <a:gd name="connsiteY280" fmla="*/ 28044 h 133761"/>
              <a:gd name="connsiteX281" fmla="*/ 739020 w 1354802"/>
              <a:gd name="connsiteY281" fmla="*/ 30390 h 133761"/>
              <a:gd name="connsiteX282" fmla="*/ 745713 w 1354802"/>
              <a:gd name="connsiteY282" fmla="*/ 35762 h 133761"/>
              <a:gd name="connsiteX283" fmla="*/ 749476 w 1354802"/>
              <a:gd name="connsiteY283" fmla="*/ 41182 h 133761"/>
              <a:gd name="connsiteX284" fmla="*/ 750555 w 1354802"/>
              <a:gd name="connsiteY284" fmla="*/ 41182 h 133761"/>
              <a:gd name="connsiteX285" fmla="*/ 750555 w 1354802"/>
              <a:gd name="connsiteY285" fmla="*/ 29021 h 133761"/>
              <a:gd name="connsiteX286" fmla="*/ 764870 w 1354802"/>
              <a:gd name="connsiteY286" fmla="*/ 29021 h 133761"/>
              <a:gd name="connsiteX287" fmla="*/ 764870 w 1354802"/>
              <a:gd name="connsiteY287" fmla="*/ 105718 h 133761"/>
              <a:gd name="connsiteX288" fmla="*/ 760371 w 1354802"/>
              <a:gd name="connsiteY288" fmla="*/ 121600 h 133761"/>
              <a:gd name="connsiteX289" fmla="*/ 748210 w 1354802"/>
              <a:gd name="connsiteY289" fmla="*/ 130784 h 133761"/>
              <a:gd name="connsiteX290" fmla="*/ 731013 w 1354802"/>
              <a:gd name="connsiteY290" fmla="*/ 133762 h 133761"/>
              <a:gd name="connsiteX291" fmla="*/ 730862 w 1354802"/>
              <a:gd name="connsiteY291" fmla="*/ 90819 h 133761"/>
              <a:gd name="connsiteX292" fmla="*/ 741517 w 1354802"/>
              <a:gd name="connsiteY292" fmla="*/ 87888 h 133761"/>
              <a:gd name="connsiteX293" fmla="*/ 748161 w 1354802"/>
              <a:gd name="connsiteY293" fmla="*/ 79386 h 133761"/>
              <a:gd name="connsiteX294" fmla="*/ 750452 w 1354802"/>
              <a:gd name="connsiteY294" fmla="*/ 66049 h 133761"/>
              <a:gd name="connsiteX295" fmla="*/ 748210 w 1354802"/>
              <a:gd name="connsiteY295" fmla="*/ 52718 h 133761"/>
              <a:gd name="connsiteX296" fmla="*/ 741613 w 1354802"/>
              <a:gd name="connsiteY296" fmla="*/ 43727 h 133761"/>
              <a:gd name="connsiteX297" fmla="*/ 730862 w 1354802"/>
              <a:gd name="connsiteY297" fmla="*/ 40453 h 133761"/>
              <a:gd name="connsiteX298" fmla="*/ 719870 w 1354802"/>
              <a:gd name="connsiteY298" fmla="*/ 43872 h 133761"/>
              <a:gd name="connsiteX299" fmla="*/ 713225 w 1354802"/>
              <a:gd name="connsiteY299" fmla="*/ 53055 h 133761"/>
              <a:gd name="connsiteX300" fmla="*/ 711031 w 1354802"/>
              <a:gd name="connsiteY300" fmla="*/ 66049 h 133761"/>
              <a:gd name="connsiteX301" fmla="*/ 713280 w 1354802"/>
              <a:gd name="connsiteY301" fmla="*/ 79001 h 133761"/>
              <a:gd name="connsiteX302" fmla="*/ 719918 w 1354802"/>
              <a:gd name="connsiteY302" fmla="*/ 87695 h 133761"/>
              <a:gd name="connsiteX303" fmla="*/ 730862 w 1354802"/>
              <a:gd name="connsiteY303" fmla="*/ 90819 h 133761"/>
              <a:gd name="connsiteX304" fmla="*/ 784460 w 1354802"/>
              <a:gd name="connsiteY304" fmla="*/ 104060 h 133761"/>
              <a:gd name="connsiteX305" fmla="*/ 784460 w 1354802"/>
              <a:gd name="connsiteY305" fmla="*/ 29021 h 133761"/>
              <a:gd name="connsiteX306" fmla="*/ 798479 w 1354802"/>
              <a:gd name="connsiteY306" fmla="*/ 29021 h 133761"/>
              <a:gd name="connsiteX307" fmla="*/ 798479 w 1354802"/>
              <a:gd name="connsiteY307" fmla="*/ 41231 h 133761"/>
              <a:gd name="connsiteX308" fmla="*/ 799407 w 1354802"/>
              <a:gd name="connsiteY308" fmla="*/ 41231 h 133761"/>
              <a:gd name="connsiteX309" fmla="*/ 807077 w 1354802"/>
              <a:gd name="connsiteY309" fmla="*/ 31559 h 133761"/>
              <a:gd name="connsiteX310" fmla="*/ 819830 w 1354802"/>
              <a:gd name="connsiteY310" fmla="*/ 28044 h 133761"/>
              <a:gd name="connsiteX311" fmla="*/ 832432 w 1354802"/>
              <a:gd name="connsiteY311" fmla="*/ 31559 h 133761"/>
              <a:gd name="connsiteX312" fmla="*/ 840005 w 1354802"/>
              <a:gd name="connsiteY312" fmla="*/ 41231 h 133761"/>
              <a:gd name="connsiteX313" fmla="*/ 840782 w 1354802"/>
              <a:gd name="connsiteY313" fmla="*/ 41231 h 133761"/>
              <a:gd name="connsiteX314" fmla="*/ 849332 w 1354802"/>
              <a:gd name="connsiteY314" fmla="*/ 31655 h 133761"/>
              <a:gd name="connsiteX315" fmla="*/ 863310 w 1354802"/>
              <a:gd name="connsiteY315" fmla="*/ 28044 h 133761"/>
              <a:gd name="connsiteX316" fmla="*/ 879963 w 1354802"/>
              <a:gd name="connsiteY316" fmla="*/ 34441 h 133761"/>
              <a:gd name="connsiteX317" fmla="*/ 886463 w 1354802"/>
              <a:gd name="connsiteY317" fmla="*/ 53743 h 133761"/>
              <a:gd name="connsiteX318" fmla="*/ 886463 w 1354802"/>
              <a:gd name="connsiteY318" fmla="*/ 104060 h 133761"/>
              <a:gd name="connsiteX319" fmla="*/ 871853 w 1354802"/>
              <a:gd name="connsiteY319" fmla="*/ 104060 h 133761"/>
              <a:gd name="connsiteX320" fmla="*/ 871853 w 1354802"/>
              <a:gd name="connsiteY320" fmla="*/ 55111 h 133761"/>
              <a:gd name="connsiteX321" fmla="*/ 867705 w 1354802"/>
              <a:gd name="connsiteY321" fmla="*/ 44065 h 133761"/>
              <a:gd name="connsiteX322" fmla="*/ 857786 w 1354802"/>
              <a:gd name="connsiteY322" fmla="*/ 40646 h 133761"/>
              <a:gd name="connsiteX323" fmla="*/ 846698 w 1354802"/>
              <a:gd name="connsiteY323" fmla="*/ 45041 h 133761"/>
              <a:gd name="connsiteX324" fmla="*/ 842743 w 1354802"/>
              <a:gd name="connsiteY324" fmla="*/ 56233 h 133761"/>
              <a:gd name="connsiteX325" fmla="*/ 842743 w 1354802"/>
              <a:gd name="connsiteY325" fmla="*/ 104060 h 133761"/>
              <a:gd name="connsiteX326" fmla="*/ 828181 w 1354802"/>
              <a:gd name="connsiteY326" fmla="*/ 104060 h 133761"/>
              <a:gd name="connsiteX327" fmla="*/ 828181 w 1354802"/>
              <a:gd name="connsiteY327" fmla="*/ 54183 h 133761"/>
              <a:gd name="connsiteX328" fmla="*/ 824370 w 1354802"/>
              <a:gd name="connsiteY328" fmla="*/ 44360 h 133761"/>
              <a:gd name="connsiteX329" fmla="*/ 814451 w 1354802"/>
              <a:gd name="connsiteY329" fmla="*/ 40646 h 133761"/>
              <a:gd name="connsiteX330" fmla="*/ 806781 w 1354802"/>
              <a:gd name="connsiteY330" fmla="*/ 42847 h 133761"/>
              <a:gd name="connsiteX331" fmla="*/ 801169 w 1354802"/>
              <a:gd name="connsiteY331" fmla="*/ 48852 h 133761"/>
              <a:gd name="connsiteX332" fmla="*/ 799064 w 1354802"/>
              <a:gd name="connsiteY332" fmla="*/ 57794 h 133761"/>
              <a:gd name="connsiteX333" fmla="*/ 799064 w 1354802"/>
              <a:gd name="connsiteY333" fmla="*/ 104060 h 133761"/>
              <a:gd name="connsiteX334" fmla="*/ 784460 w 1354802"/>
              <a:gd name="connsiteY334" fmla="*/ 104060 h 133761"/>
              <a:gd name="connsiteX335" fmla="*/ 927880 w 1354802"/>
              <a:gd name="connsiteY335" fmla="*/ 105718 h 133761"/>
              <a:gd name="connsiteX336" fmla="*/ 914982 w 1354802"/>
              <a:gd name="connsiteY336" fmla="*/ 103083 h 133761"/>
              <a:gd name="connsiteX337" fmla="*/ 905847 w 1354802"/>
              <a:gd name="connsiteY337" fmla="*/ 95317 h 133761"/>
              <a:gd name="connsiteX338" fmla="*/ 902525 w 1354802"/>
              <a:gd name="connsiteY338" fmla="*/ 82860 h 133761"/>
              <a:gd name="connsiteX339" fmla="*/ 904967 w 1354802"/>
              <a:gd name="connsiteY339" fmla="*/ 72405 h 133761"/>
              <a:gd name="connsiteX340" fmla="*/ 911563 w 1354802"/>
              <a:gd name="connsiteY340" fmla="*/ 65904 h 133761"/>
              <a:gd name="connsiteX341" fmla="*/ 920843 w 1354802"/>
              <a:gd name="connsiteY341" fmla="*/ 62293 h 133761"/>
              <a:gd name="connsiteX342" fmla="*/ 931298 w 1354802"/>
              <a:gd name="connsiteY342" fmla="*/ 60436 h 133761"/>
              <a:gd name="connsiteX343" fmla="*/ 942242 w 1354802"/>
              <a:gd name="connsiteY343" fmla="*/ 59163 h 133761"/>
              <a:gd name="connsiteX344" fmla="*/ 948351 w 1354802"/>
              <a:gd name="connsiteY344" fmla="*/ 57450 h 133761"/>
              <a:gd name="connsiteX345" fmla="*/ 950256 w 1354802"/>
              <a:gd name="connsiteY345" fmla="*/ 53639 h 133761"/>
              <a:gd name="connsiteX346" fmla="*/ 950256 w 1354802"/>
              <a:gd name="connsiteY346" fmla="*/ 53302 h 133761"/>
              <a:gd name="connsiteX347" fmla="*/ 946638 w 1354802"/>
              <a:gd name="connsiteY347" fmla="*/ 43384 h 133761"/>
              <a:gd name="connsiteX348" fmla="*/ 935990 w 1354802"/>
              <a:gd name="connsiteY348" fmla="*/ 39869 h 133761"/>
              <a:gd name="connsiteX349" fmla="*/ 924365 w 1354802"/>
              <a:gd name="connsiteY349" fmla="*/ 43136 h 133761"/>
              <a:gd name="connsiteX350" fmla="*/ 918545 w 1354802"/>
              <a:gd name="connsiteY350" fmla="*/ 50324 h 133761"/>
              <a:gd name="connsiteX351" fmla="*/ 904823 w 1354802"/>
              <a:gd name="connsiteY351" fmla="*/ 47194 h 133761"/>
              <a:gd name="connsiteX352" fmla="*/ 911956 w 1354802"/>
              <a:gd name="connsiteY352" fmla="*/ 36154 h 133761"/>
              <a:gd name="connsiteX353" fmla="*/ 922845 w 1354802"/>
              <a:gd name="connsiteY353" fmla="*/ 29997 h 133761"/>
              <a:gd name="connsiteX354" fmla="*/ 935797 w 1354802"/>
              <a:gd name="connsiteY354" fmla="*/ 28044 h 133761"/>
              <a:gd name="connsiteX355" fmla="*/ 945324 w 1354802"/>
              <a:gd name="connsiteY355" fmla="*/ 29117 h 133761"/>
              <a:gd name="connsiteX356" fmla="*/ 954796 w 1354802"/>
              <a:gd name="connsiteY356" fmla="*/ 32928 h 133761"/>
              <a:gd name="connsiteX357" fmla="*/ 962081 w 1354802"/>
              <a:gd name="connsiteY357" fmla="*/ 40894 h 133761"/>
              <a:gd name="connsiteX358" fmla="*/ 964914 w 1354802"/>
              <a:gd name="connsiteY358" fmla="*/ 54231 h 133761"/>
              <a:gd name="connsiteX359" fmla="*/ 964914 w 1354802"/>
              <a:gd name="connsiteY359" fmla="*/ 104060 h 133761"/>
              <a:gd name="connsiteX360" fmla="*/ 950648 w 1354802"/>
              <a:gd name="connsiteY360" fmla="*/ 104060 h 133761"/>
              <a:gd name="connsiteX361" fmla="*/ 950648 w 1354802"/>
              <a:gd name="connsiteY361" fmla="*/ 93804 h 133761"/>
              <a:gd name="connsiteX362" fmla="*/ 950056 w 1354802"/>
              <a:gd name="connsiteY362" fmla="*/ 93804 h 133761"/>
              <a:gd name="connsiteX363" fmla="*/ 945812 w 1354802"/>
              <a:gd name="connsiteY363" fmla="*/ 99369 h 133761"/>
              <a:gd name="connsiteX364" fmla="*/ 938528 w 1354802"/>
              <a:gd name="connsiteY364" fmla="*/ 103916 h 133761"/>
              <a:gd name="connsiteX365" fmla="*/ 927880 w 1354802"/>
              <a:gd name="connsiteY365" fmla="*/ 105718 h 133761"/>
              <a:gd name="connsiteX366" fmla="*/ 931058 w 1354802"/>
              <a:gd name="connsiteY366" fmla="*/ 93996 h 133761"/>
              <a:gd name="connsiteX367" fmla="*/ 941410 w 1354802"/>
              <a:gd name="connsiteY367" fmla="*/ 91603 h 133761"/>
              <a:gd name="connsiteX368" fmla="*/ 948007 w 1354802"/>
              <a:gd name="connsiteY368" fmla="*/ 85350 h 133761"/>
              <a:gd name="connsiteX369" fmla="*/ 950304 w 1354802"/>
              <a:gd name="connsiteY369" fmla="*/ 76993 h 133761"/>
              <a:gd name="connsiteX370" fmla="*/ 950304 w 1354802"/>
              <a:gd name="connsiteY370" fmla="*/ 67321 h 133761"/>
              <a:gd name="connsiteX371" fmla="*/ 947277 w 1354802"/>
              <a:gd name="connsiteY371" fmla="*/ 68786 h 133761"/>
              <a:gd name="connsiteX372" fmla="*/ 942242 w 1354802"/>
              <a:gd name="connsiteY372" fmla="*/ 69914 h 133761"/>
              <a:gd name="connsiteX373" fmla="*/ 936726 w 1354802"/>
              <a:gd name="connsiteY373" fmla="*/ 70740 h 133761"/>
              <a:gd name="connsiteX374" fmla="*/ 932227 w 1354802"/>
              <a:gd name="connsiteY374" fmla="*/ 71325 h 133761"/>
              <a:gd name="connsiteX375" fmla="*/ 924461 w 1354802"/>
              <a:gd name="connsiteY375" fmla="*/ 73134 h 133761"/>
              <a:gd name="connsiteX376" fmla="*/ 918889 w 1354802"/>
              <a:gd name="connsiteY376" fmla="*/ 76800 h 133761"/>
              <a:gd name="connsiteX377" fmla="*/ 916840 w 1354802"/>
              <a:gd name="connsiteY377" fmla="*/ 83052 h 133761"/>
              <a:gd name="connsiteX378" fmla="*/ 920843 w 1354802"/>
              <a:gd name="connsiteY378" fmla="*/ 91259 h 133761"/>
              <a:gd name="connsiteX379" fmla="*/ 931058 w 1354802"/>
              <a:gd name="connsiteY379" fmla="*/ 93996 h 133761"/>
              <a:gd name="connsiteX380" fmla="*/ 984367 w 1354802"/>
              <a:gd name="connsiteY380" fmla="*/ 104060 h 133761"/>
              <a:gd name="connsiteX381" fmla="*/ 984367 w 1354802"/>
              <a:gd name="connsiteY381" fmla="*/ 29021 h 133761"/>
              <a:gd name="connsiteX382" fmla="*/ 998977 w 1354802"/>
              <a:gd name="connsiteY382" fmla="*/ 29021 h 133761"/>
              <a:gd name="connsiteX383" fmla="*/ 998977 w 1354802"/>
              <a:gd name="connsiteY383" fmla="*/ 104060 h 133761"/>
              <a:gd name="connsiteX384" fmla="*/ 984367 w 1354802"/>
              <a:gd name="connsiteY384" fmla="*/ 104060 h 133761"/>
              <a:gd name="connsiteX385" fmla="*/ 991741 w 1354802"/>
              <a:gd name="connsiteY385" fmla="*/ 17444 h 133761"/>
              <a:gd name="connsiteX386" fmla="*/ 985199 w 1354802"/>
              <a:gd name="connsiteY386" fmla="*/ 14899 h 133761"/>
              <a:gd name="connsiteX387" fmla="*/ 982510 w 1354802"/>
              <a:gd name="connsiteY387" fmla="*/ 8743 h 133761"/>
              <a:gd name="connsiteX388" fmla="*/ 985199 w 1354802"/>
              <a:gd name="connsiteY388" fmla="*/ 2593 h 133761"/>
              <a:gd name="connsiteX389" fmla="*/ 991741 w 1354802"/>
              <a:gd name="connsiteY389" fmla="*/ 0 h 133761"/>
              <a:gd name="connsiteX390" fmla="*/ 998241 w 1354802"/>
              <a:gd name="connsiteY390" fmla="*/ 2593 h 133761"/>
              <a:gd name="connsiteX391" fmla="*/ 1000979 w 1354802"/>
              <a:gd name="connsiteY391" fmla="*/ 8743 h 133761"/>
              <a:gd name="connsiteX392" fmla="*/ 998241 w 1354802"/>
              <a:gd name="connsiteY392" fmla="*/ 14899 h 133761"/>
              <a:gd name="connsiteX393" fmla="*/ 991741 w 1354802"/>
              <a:gd name="connsiteY393" fmla="*/ 17444 h 133761"/>
              <a:gd name="connsiteX394" fmla="*/ 1033233 w 1354802"/>
              <a:gd name="connsiteY394" fmla="*/ 4010 h 133761"/>
              <a:gd name="connsiteX395" fmla="*/ 1033233 w 1354802"/>
              <a:gd name="connsiteY395" fmla="*/ 104060 h 133761"/>
              <a:gd name="connsiteX396" fmla="*/ 1018623 w 1354802"/>
              <a:gd name="connsiteY396" fmla="*/ 104060 h 133761"/>
              <a:gd name="connsiteX397" fmla="*/ 1018623 w 1354802"/>
              <a:gd name="connsiteY397" fmla="*/ 4010 h 133761"/>
              <a:gd name="connsiteX398" fmla="*/ 1033233 w 1354802"/>
              <a:gd name="connsiteY398" fmla="*/ 4010 h 133761"/>
              <a:gd name="connsiteX399" fmla="*/ 1062509 w 1354802"/>
              <a:gd name="connsiteY399" fmla="*/ 104989 h 133761"/>
              <a:gd name="connsiteX400" fmla="*/ 1055623 w 1354802"/>
              <a:gd name="connsiteY400" fmla="*/ 102155 h 133761"/>
              <a:gd name="connsiteX401" fmla="*/ 1052741 w 1354802"/>
              <a:gd name="connsiteY401" fmla="*/ 95214 h 133761"/>
              <a:gd name="connsiteX402" fmla="*/ 1055623 w 1354802"/>
              <a:gd name="connsiteY402" fmla="*/ 88376 h 133761"/>
              <a:gd name="connsiteX403" fmla="*/ 1062509 w 1354802"/>
              <a:gd name="connsiteY403" fmla="*/ 85495 h 133761"/>
              <a:gd name="connsiteX404" fmla="*/ 1069401 w 1354802"/>
              <a:gd name="connsiteY404" fmla="*/ 88376 h 133761"/>
              <a:gd name="connsiteX405" fmla="*/ 1072283 w 1354802"/>
              <a:gd name="connsiteY405" fmla="*/ 95214 h 133761"/>
              <a:gd name="connsiteX406" fmla="*/ 1070914 w 1354802"/>
              <a:gd name="connsiteY406" fmla="*/ 100153 h 133761"/>
              <a:gd name="connsiteX407" fmla="*/ 1067393 w 1354802"/>
              <a:gd name="connsiteY407" fmla="*/ 103668 h 133761"/>
              <a:gd name="connsiteX408" fmla="*/ 1062509 w 1354802"/>
              <a:gd name="connsiteY408" fmla="*/ 104989 h 133761"/>
              <a:gd name="connsiteX409" fmla="*/ 1123453 w 1354802"/>
              <a:gd name="connsiteY409" fmla="*/ 105573 h 133761"/>
              <a:gd name="connsiteX410" fmla="*/ 1104695 w 1354802"/>
              <a:gd name="connsiteY410" fmla="*/ 100641 h 133761"/>
              <a:gd name="connsiteX411" fmla="*/ 1092678 w 1354802"/>
              <a:gd name="connsiteY411" fmla="*/ 86912 h 133761"/>
              <a:gd name="connsiteX412" fmla="*/ 1088476 w 1354802"/>
              <a:gd name="connsiteY412" fmla="*/ 66881 h 133761"/>
              <a:gd name="connsiteX413" fmla="*/ 1092775 w 1354802"/>
              <a:gd name="connsiteY413" fmla="*/ 46706 h 133761"/>
              <a:gd name="connsiteX414" fmla="*/ 1104888 w 1354802"/>
              <a:gd name="connsiteY414" fmla="*/ 32976 h 133761"/>
              <a:gd name="connsiteX415" fmla="*/ 1123309 w 1354802"/>
              <a:gd name="connsiteY415" fmla="*/ 28044 h 133761"/>
              <a:gd name="connsiteX416" fmla="*/ 1138552 w 1354802"/>
              <a:gd name="connsiteY416" fmla="*/ 31222 h 133761"/>
              <a:gd name="connsiteX417" fmla="*/ 1149345 w 1354802"/>
              <a:gd name="connsiteY417" fmla="*/ 40013 h 133761"/>
              <a:gd name="connsiteX418" fmla="*/ 1154283 w 1354802"/>
              <a:gd name="connsiteY418" fmla="*/ 53254 h 133761"/>
              <a:gd name="connsiteX419" fmla="*/ 1140065 w 1354802"/>
              <a:gd name="connsiteY419" fmla="*/ 53254 h 133761"/>
              <a:gd name="connsiteX420" fmla="*/ 1134693 w 1354802"/>
              <a:gd name="connsiteY420" fmla="*/ 44168 h 133761"/>
              <a:gd name="connsiteX421" fmla="*/ 1123550 w 1354802"/>
              <a:gd name="connsiteY421" fmla="*/ 40357 h 133761"/>
              <a:gd name="connsiteX422" fmla="*/ 1112853 w 1354802"/>
              <a:gd name="connsiteY422" fmla="*/ 43576 h 133761"/>
              <a:gd name="connsiteX423" fmla="*/ 1105768 w 1354802"/>
              <a:gd name="connsiteY423" fmla="*/ 52663 h 133761"/>
              <a:gd name="connsiteX424" fmla="*/ 1103230 w 1354802"/>
              <a:gd name="connsiteY424" fmla="*/ 66537 h 133761"/>
              <a:gd name="connsiteX425" fmla="*/ 1105720 w 1354802"/>
              <a:gd name="connsiteY425" fmla="*/ 80707 h 133761"/>
              <a:gd name="connsiteX426" fmla="*/ 1112757 w 1354802"/>
              <a:gd name="connsiteY426" fmla="*/ 89938 h 133761"/>
              <a:gd name="connsiteX427" fmla="*/ 1123550 w 1354802"/>
              <a:gd name="connsiteY427" fmla="*/ 93212 h 133761"/>
              <a:gd name="connsiteX428" fmla="*/ 1131075 w 1354802"/>
              <a:gd name="connsiteY428" fmla="*/ 91699 h 133761"/>
              <a:gd name="connsiteX429" fmla="*/ 1136791 w 1354802"/>
              <a:gd name="connsiteY429" fmla="*/ 87255 h 133761"/>
              <a:gd name="connsiteX430" fmla="*/ 1140065 w 1354802"/>
              <a:gd name="connsiteY430" fmla="*/ 80315 h 133761"/>
              <a:gd name="connsiteX431" fmla="*/ 1154283 w 1354802"/>
              <a:gd name="connsiteY431" fmla="*/ 80315 h 133761"/>
              <a:gd name="connsiteX432" fmla="*/ 1149544 w 1354802"/>
              <a:gd name="connsiteY432" fmla="*/ 93315 h 133761"/>
              <a:gd name="connsiteX433" fmla="*/ 1138944 w 1354802"/>
              <a:gd name="connsiteY433" fmla="*/ 102299 h 133761"/>
              <a:gd name="connsiteX434" fmla="*/ 1123453 w 1354802"/>
              <a:gd name="connsiteY434" fmla="*/ 105573 h 133761"/>
              <a:gd name="connsiteX435" fmla="*/ 1201512 w 1354802"/>
              <a:gd name="connsiteY435" fmla="*/ 105573 h 133761"/>
              <a:gd name="connsiteX436" fmla="*/ 1183091 w 1354802"/>
              <a:gd name="connsiteY436" fmla="*/ 100738 h 133761"/>
              <a:gd name="connsiteX437" fmla="*/ 1170881 w 1354802"/>
              <a:gd name="connsiteY437" fmla="*/ 87207 h 133761"/>
              <a:gd name="connsiteX438" fmla="*/ 1166534 w 1354802"/>
              <a:gd name="connsiteY438" fmla="*/ 66881 h 133761"/>
              <a:gd name="connsiteX439" fmla="*/ 1170881 w 1354802"/>
              <a:gd name="connsiteY439" fmla="*/ 46458 h 133761"/>
              <a:gd name="connsiteX440" fmla="*/ 1183091 w 1354802"/>
              <a:gd name="connsiteY440" fmla="*/ 32880 h 133761"/>
              <a:gd name="connsiteX441" fmla="*/ 1201512 w 1354802"/>
              <a:gd name="connsiteY441" fmla="*/ 28044 h 133761"/>
              <a:gd name="connsiteX442" fmla="*/ 1219926 w 1354802"/>
              <a:gd name="connsiteY442" fmla="*/ 32880 h 133761"/>
              <a:gd name="connsiteX443" fmla="*/ 1232143 w 1354802"/>
              <a:gd name="connsiteY443" fmla="*/ 46458 h 133761"/>
              <a:gd name="connsiteX444" fmla="*/ 1236490 w 1354802"/>
              <a:gd name="connsiteY444" fmla="*/ 66881 h 133761"/>
              <a:gd name="connsiteX445" fmla="*/ 1232143 w 1354802"/>
              <a:gd name="connsiteY445" fmla="*/ 87207 h 133761"/>
              <a:gd name="connsiteX446" fmla="*/ 1219926 w 1354802"/>
              <a:gd name="connsiteY446" fmla="*/ 100738 h 133761"/>
              <a:gd name="connsiteX447" fmla="*/ 1201512 w 1354802"/>
              <a:gd name="connsiteY447" fmla="*/ 105573 h 133761"/>
              <a:gd name="connsiteX448" fmla="*/ 1201560 w 1354802"/>
              <a:gd name="connsiteY448" fmla="*/ 93315 h 133761"/>
              <a:gd name="connsiteX449" fmla="*/ 1212896 w 1354802"/>
              <a:gd name="connsiteY449" fmla="*/ 89697 h 133761"/>
              <a:gd name="connsiteX450" fmla="*/ 1219541 w 1354802"/>
              <a:gd name="connsiteY450" fmla="*/ 80074 h 133761"/>
              <a:gd name="connsiteX451" fmla="*/ 1221735 w 1354802"/>
              <a:gd name="connsiteY451" fmla="*/ 66833 h 133761"/>
              <a:gd name="connsiteX452" fmla="*/ 1219541 w 1354802"/>
              <a:gd name="connsiteY452" fmla="*/ 53639 h 133761"/>
              <a:gd name="connsiteX453" fmla="*/ 1212896 w 1354802"/>
              <a:gd name="connsiteY453" fmla="*/ 43920 h 133761"/>
              <a:gd name="connsiteX454" fmla="*/ 1201560 w 1354802"/>
              <a:gd name="connsiteY454" fmla="*/ 40254 h 133761"/>
              <a:gd name="connsiteX455" fmla="*/ 1190128 w 1354802"/>
              <a:gd name="connsiteY455" fmla="*/ 43920 h 133761"/>
              <a:gd name="connsiteX456" fmla="*/ 1183435 w 1354802"/>
              <a:gd name="connsiteY456" fmla="*/ 53639 h 133761"/>
              <a:gd name="connsiteX457" fmla="*/ 1181289 w 1354802"/>
              <a:gd name="connsiteY457" fmla="*/ 66833 h 133761"/>
              <a:gd name="connsiteX458" fmla="*/ 1183435 w 1354802"/>
              <a:gd name="connsiteY458" fmla="*/ 80074 h 133761"/>
              <a:gd name="connsiteX459" fmla="*/ 1190128 w 1354802"/>
              <a:gd name="connsiteY459" fmla="*/ 89697 h 133761"/>
              <a:gd name="connsiteX460" fmla="*/ 1201560 w 1354802"/>
              <a:gd name="connsiteY460" fmla="*/ 93315 h 133761"/>
              <a:gd name="connsiteX461" fmla="*/ 1252792 w 1354802"/>
              <a:gd name="connsiteY461" fmla="*/ 104060 h 133761"/>
              <a:gd name="connsiteX462" fmla="*/ 1252792 w 1354802"/>
              <a:gd name="connsiteY462" fmla="*/ 29021 h 133761"/>
              <a:gd name="connsiteX463" fmla="*/ 1266818 w 1354802"/>
              <a:gd name="connsiteY463" fmla="*/ 29021 h 133761"/>
              <a:gd name="connsiteX464" fmla="*/ 1266818 w 1354802"/>
              <a:gd name="connsiteY464" fmla="*/ 41231 h 133761"/>
              <a:gd name="connsiteX465" fmla="*/ 1267746 w 1354802"/>
              <a:gd name="connsiteY465" fmla="*/ 41231 h 133761"/>
              <a:gd name="connsiteX466" fmla="*/ 1275416 w 1354802"/>
              <a:gd name="connsiteY466" fmla="*/ 31559 h 133761"/>
              <a:gd name="connsiteX467" fmla="*/ 1288169 w 1354802"/>
              <a:gd name="connsiteY467" fmla="*/ 28044 h 133761"/>
              <a:gd name="connsiteX468" fmla="*/ 1300771 w 1354802"/>
              <a:gd name="connsiteY468" fmla="*/ 31559 h 133761"/>
              <a:gd name="connsiteX469" fmla="*/ 1308344 w 1354802"/>
              <a:gd name="connsiteY469" fmla="*/ 41231 h 133761"/>
              <a:gd name="connsiteX470" fmla="*/ 1309121 w 1354802"/>
              <a:gd name="connsiteY470" fmla="*/ 41231 h 133761"/>
              <a:gd name="connsiteX471" fmla="*/ 1317671 w 1354802"/>
              <a:gd name="connsiteY471" fmla="*/ 31655 h 133761"/>
              <a:gd name="connsiteX472" fmla="*/ 1331649 w 1354802"/>
              <a:gd name="connsiteY472" fmla="*/ 28044 h 133761"/>
              <a:gd name="connsiteX473" fmla="*/ 1348302 w 1354802"/>
              <a:gd name="connsiteY473" fmla="*/ 34441 h 133761"/>
              <a:gd name="connsiteX474" fmla="*/ 1354802 w 1354802"/>
              <a:gd name="connsiteY474" fmla="*/ 53743 h 133761"/>
              <a:gd name="connsiteX475" fmla="*/ 1354802 w 1354802"/>
              <a:gd name="connsiteY475" fmla="*/ 104060 h 133761"/>
              <a:gd name="connsiteX476" fmla="*/ 1340192 w 1354802"/>
              <a:gd name="connsiteY476" fmla="*/ 104060 h 133761"/>
              <a:gd name="connsiteX477" fmla="*/ 1340192 w 1354802"/>
              <a:gd name="connsiteY477" fmla="*/ 55111 h 133761"/>
              <a:gd name="connsiteX478" fmla="*/ 1336044 w 1354802"/>
              <a:gd name="connsiteY478" fmla="*/ 44065 h 133761"/>
              <a:gd name="connsiteX479" fmla="*/ 1326125 w 1354802"/>
              <a:gd name="connsiteY479" fmla="*/ 40646 h 133761"/>
              <a:gd name="connsiteX480" fmla="*/ 1315037 w 1354802"/>
              <a:gd name="connsiteY480" fmla="*/ 45041 h 133761"/>
              <a:gd name="connsiteX481" fmla="*/ 1311075 w 1354802"/>
              <a:gd name="connsiteY481" fmla="*/ 56233 h 133761"/>
              <a:gd name="connsiteX482" fmla="*/ 1311075 w 1354802"/>
              <a:gd name="connsiteY482" fmla="*/ 104060 h 133761"/>
              <a:gd name="connsiteX483" fmla="*/ 1296520 w 1354802"/>
              <a:gd name="connsiteY483" fmla="*/ 104060 h 133761"/>
              <a:gd name="connsiteX484" fmla="*/ 1296520 w 1354802"/>
              <a:gd name="connsiteY484" fmla="*/ 54183 h 133761"/>
              <a:gd name="connsiteX485" fmla="*/ 1292709 w 1354802"/>
              <a:gd name="connsiteY485" fmla="*/ 44360 h 133761"/>
              <a:gd name="connsiteX486" fmla="*/ 1282790 w 1354802"/>
              <a:gd name="connsiteY486" fmla="*/ 40646 h 133761"/>
              <a:gd name="connsiteX487" fmla="*/ 1275120 w 1354802"/>
              <a:gd name="connsiteY487" fmla="*/ 42847 h 133761"/>
              <a:gd name="connsiteX488" fmla="*/ 1269500 w 1354802"/>
              <a:gd name="connsiteY488" fmla="*/ 48852 h 133761"/>
              <a:gd name="connsiteX489" fmla="*/ 1267402 w 1354802"/>
              <a:gd name="connsiteY489" fmla="*/ 57794 h 133761"/>
              <a:gd name="connsiteX490" fmla="*/ 1267402 w 1354802"/>
              <a:gd name="connsiteY490" fmla="*/ 104060 h 133761"/>
              <a:gd name="connsiteX491" fmla="*/ 1252792 w 1354802"/>
              <a:gd name="connsiteY491" fmla="*/ 104060 h 133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Lst>
            <a:rect l="l" t="t" r="r" b="b"/>
            <a:pathLst>
              <a:path w="1354802" h="133761">
                <a:moveTo>
                  <a:pt x="0" y="132200"/>
                </a:moveTo>
                <a:lnTo>
                  <a:pt x="0" y="29021"/>
                </a:lnTo>
                <a:lnTo>
                  <a:pt x="14259" y="29021"/>
                </a:lnTo>
                <a:lnTo>
                  <a:pt x="14259" y="41182"/>
                </a:lnTo>
                <a:lnTo>
                  <a:pt x="15484" y="41182"/>
                </a:lnTo>
                <a:cubicBezTo>
                  <a:pt x="16330" y="39621"/>
                  <a:pt x="17554" y="37812"/>
                  <a:pt x="19150" y="35762"/>
                </a:cubicBezTo>
                <a:cubicBezTo>
                  <a:pt x="20746" y="33712"/>
                  <a:pt x="22961" y="31917"/>
                  <a:pt x="25795" y="30390"/>
                </a:cubicBezTo>
                <a:cubicBezTo>
                  <a:pt x="28622" y="28822"/>
                  <a:pt x="32371" y="28044"/>
                  <a:pt x="37028" y="28044"/>
                </a:cubicBezTo>
                <a:cubicBezTo>
                  <a:pt x="43088" y="28044"/>
                  <a:pt x="48494" y="29571"/>
                  <a:pt x="53248" y="32632"/>
                </a:cubicBezTo>
                <a:cubicBezTo>
                  <a:pt x="58000" y="35700"/>
                  <a:pt x="61729" y="40109"/>
                  <a:pt x="64432" y="45874"/>
                </a:cubicBezTo>
                <a:cubicBezTo>
                  <a:pt x="67170" y="51638"/>
                  <a:pt x="68539" y="58578"/>
                  <a:pt x="68539" y="66688"/>
                </a:cubicBezTo>
                <a:cubicBezTo>
                  <a:pt x="68539" y="74798"/>
                  <a:pt x="67191" y="81753"/>
                  <a:pt x="64487" y="87544"/>
                </a:cubicBezTo>
                <a:cubicBezTo>
                  <a:pt x="61784" y="93309"/>
                  <a:pt x="58069" y="97759"/>
                  <a:pt x="53344" y="100882"/>
                </a:cubicBezTo>
                <a:cubicBezTo>
                  <a:pt x="48625" y="103977"/>
                  <a:pt x="43232" y="105525"/>
                  <a:pt x="37172" y="105525"/>
                </a:cubicBezTo>
                <a:cubicBezTo>
                  <a:pt x="32619" y="105525"/>
                  <a:pt x="28883" y="104761"/>
                  <a:pt x="25987" y="103228"/>
                </a:cubicBezTo>
                <a:cubicBezTo>
                  <a:pt x="23119" y="101700"/>
                  <a:pt x="20877" y="99905"/>
                  <a:pt x="19246" y="97856"/>
                </a:cubicBezTo>
                <a:cubicBezTo>
                  <a:pt x="17616" y="95805"/>
                  <a:pt x="16364" y="93983"/>
                  <a:pt x="15484" y="92387"/>
                </a:cubicBezTo>
                <a:lnTo>
                  <a:pt x="14603" y="92387"/>
                </a:lnTo>
                <a:lnTo>
                  <a:pt x="14603" y="132200"/>
                </a:lnTo>
                <a:lnTo>
                  <a:pt x="0" y="132200"/>
                </a:lnTo>
                <a:close/>
                <a:moveTo>
                  <a:pt x="14314" y="66537"/>
                </a:moveTo>
                <a:cubicBezTo>
                  <a:pt x="14314" y="71813"/>
                  <a:pt x="15078" y="76442"/>
                  <a:pt x="16605" y="80411"/>
                </a:cubicBezTo>
                <a:cubicBezTo>
                  <a:pt x="18139" y="84387"/>
                  <a:pt x="20354" y="87496"/>
                  <a:pt x="23250" y="89746"/>
                </a:cubicBezTo>
                <a:cubicBezTo>
                  <a:pt x="26153" y="91961"/>
                  <a:pt x="29702" y="93068"/>
                  <a:pt x="33905" y="93068"/>
                </a:cubicBezTo>
                <a:cubicBezTo>
                  <a:pt x="38266" y="93068"/>
                  <a:pt x="41911" y="91912"/>
                  <a:pt x="44842" y="89601"/>
                </a:cubicBezTo>
                <a:cubicBezTo>
                  <a:pt x="47779" y="87255"/>
                  <a:pt x="49994" y="84077"/>
                  <a:pt x="51486" y="80074"/>
                </a:cubicBezTo>
                <a:cubicBezTo>
                  <a:pt x="53020" y="76064"/>
                  <a:pt x="53784" y="71559"/>
                  <a:pt x="53784" y="66537"/>
                </a:cubicBezTo>
                <a:cubicBezTo>
                  <a:pt x="53784" y="61591"/>
                  <a:pt x="53034" y="57141"/>
                  <a:pt x="51535" y="53206"/>
                </a:cubicBezTo>
                <a:cubicBezTo>
                  <a:pt x="50070" y="49265"/>
                  <a:pt x="47855" y="46149"/>
                  <a:pt x="44897" y="43872"/>
                </a:cubicBezTo>
                <a:cubicBezTo>
                  <a:pt x="41960" y="41595"/>
                  <a:pt x="38300" y="40453"/>
                  <a:pt x="33905" y="40453"/>
                </a:cubicBezTo>
                <a:cubicBezTo>
                  <a:pt x="29667" y="40453"/>
                  <a:pt x="26084" y="41540"/>
                  <a:pt x="23153" y="43727"/>
                </a:cubicBezTo>
                <a:cubicBezTo>
                  <a:pt x="20257" y="45908"/>
                  <a:pt x="18056" y="48955"/>
                  <a:pt x="16557" y="52862"/>
                </a:cubicBezTo>
                <a:cubicBezTo>
                  <a:pt x="15057" y="56769"/>
                  <a:pt x="14314" y="61330"/>
                  <a:pt x="14314" y="66537"/>
                </a:cubicBezTo>
                <a:close/>
                <a:moveTo>
                  <a:pt x="99513" y="59507"/>
                </a:moveTo>
                <a:lnTo>
                  <a:pt x="99513" y="104060"/>
                </a:lnTo>
                <a:lnTo>
                  <a:pt x="84903" y="104060"/>
                </a:lnTo>
                <a:lnTo>
                  <a:pt x="84903" y="4010"/>
                </a:lnTo>
                <a:lnTo>
                  <a:pt x="99314" y="4010"/>
                </a:lnTo>
                <a:lnTo>
                  <a:pt x="99314" y="41231"/>
                </a:lnTo>
                <a:lnTo>
                  <a:pt x="100242" y="41231"/>
                </a:lnTo>
                <a:cubicBezTo>
                  <a:pt x="102003" y="37193"/>
                  <a:pt x="104693" y="33987"/>
                  <a:pt x="108304" y="31607"/>
                </a:cubicBezTo>
                <a:cubicBezTo>
                  <a:pt x="111922" y="29234"/>
                  <a:pt x="116641" y="28044"/>
                  <a:pt x="122474" y="28044"/>
                </a:cubicBezTo>
                <a:cubicBezTo>
                  <a:pt x="127619" y="28044"/>
                  <a:pt x="132111" y="29104"/>
                  <a:pt x="135956" y="31222"/>
                </a:cubicBezTo>
                <a:cubicBezTo>
                  <a:pt x="139836" y="33334"/>
                  <a:pt x="142828" y="36498"/>
                  <a:pt x="144947" y="40694"/>
                </a:cubicBezTo>
                <a:cubicBezTo>
                  <a:pt x="147093" y="44862"/>
                  <a:pt x="148173" y="50076"/>
                  <a:pt x="148173" y="56329"/>
                </a:cubicBezTo>
                <a:lnTo>
                  <a:pt x="148173" y="104060"/>
                </a:lnTo>
                <a:lnTo>
                  <a:pt x="133562" y="104060"/>
                </a:lnTo>
                <a:lnTo>
                  <a:pt x="133562" y="58090"/>
                </a:lnTo>
                <a:cubicBezTo>
                  <a:pt x="133562" y="52587"/>
                  <a:pt x="132145" y="48315"/>
                  <a:pt x="129311" y="45289"/>
                </a:cubicBezTo>
                <a:cubicBezTo>
                  <a:pt x="126477" y="42228"/>
                  <a:pt x="122536" y="40694"/>
                  <a:pt x="117494" y="40694"/>
                </a:cubicBezTo>
                <a:cubicBezTo>
                  <a:pt x="114041" y="40694"/>
                  <a:pt x="110946" y="41430"/>
                  <a:pt x="108208" y="42895"/>
                </a:cubicBezTo>
                <a:cubicBezTo>
                  <a:pt x="105504" y="44360"/>
                  <a:pt x="103372" y="46513"/>
                  <a:pt x="101811" y="49340"/>
                </a:cubicBezTo>
                <a:cubicBezTo>
                  <a:pt x="100277" y="52147"/>
                  <a:pt x="99513" y="55531"/>
                  <a:pt x="99513" y="59507"/>
                </a:cubicBezTo>
                <a:close/>
                <a:moveTo>
                  <a:pt x="189499" y="105718"/>
                </a:moveTo>
                <a:cubicBezTo>
                  <a:pt x="184746" y="105718"/>
                  <a:pt x="180447" y="104844"/>
                  <a:pt x="176602" y="103083"/>
                </a:cubicBezTo>
                <a:cubicBezTo>
                  <a:pt x="172764" y="101295"/>
                  <a:pt x="169717" y="98702"/>
                  <a:pt x="167467" y="95317"/>
                </a:cubicBezTo>
                <a:cubicBezTo>
                  <a:pt x="165252" y="91926"/>
                  <a:pt x="164145" y="87778"/>
                  <a:pt x="164145" y="82860"/>
                </a:cubicBezTo>
                <a:cubicBezTo>
                  <a:pt x="164145" y="78623"/>
                  <a:pt x="164963" y="75135"/>
                  <a:pt x="166587" y="72405"/>
                </a:cubicBezTo>
                <a:cubicBezTo>
                  <a:pt x="168217" y="69667"/>
                  <a:pt x="170418" y="67500"/>
                  <a:pt x="173183" y="65904"/>
                </a:cubicBezTo>
                <a:cubicBezTo>
                  <a:pt x="175955" y="64308"/>
                  <a:pt x="179044" y="63105"/>
                  <a:pt x="182469" y="62293"/>
                </a:cubicBezTo>
                <a:cubicBezTo>
                  <a:pt x="185888" y="61474"/>
                  <a:pt x="189369" y="60855"/>
                  <a:pt x="192918" y="60436"/>
                </a:cubicBezTo>
                <a:cubicBezTo>
                  <a:pt x="197417" y="59913"/>
                  <a:pt x="201062" y="59487"/>
                  <a:pt x="203862" y="59163"/>
                </a:cubicBezTo>
                <a:cubicBezTo>
                  <a:pt x="206669" y="58806"/>
                  <a:pt x="208698" y="58235"/>
                  <a:pt x="209970" y="57450"/>
                </a:cubicBezTo>
                <a:cubicBezTo>
                  <a:pt x="211243" y="56673"/>
                  <a:pt x="211876" y="55401"/>
                  <a:pt x="211876" y="53639"/>
                </a:cubicBezTo>
                <a:lnTo>
                  <a:pt x="211876" y="53302"/>
                </a:lnTo>
                <a:cubicBezTo>
                  <a:pt x="211876" y="49031"/>
                  <a:pt x="210672" y="45729"/>
                  <a:pt x="208264" y="43384"/>
                </a:cubicBezTo>
                <a:cubicBezTo>
                  <a:pt x="205884" y="41038"/>
                  <a:pt x="202335" y="39869"/>
                  <a:pt x="197609" y="39869"/>
                </a:cubicBezTo>
                <a:cubicBezTo>
                  <a:pt x="192691" y="39869"/>
                  <a:pt x="188818" y="40955"/>
                  <a:pt x="185985" y="43136"/>
                </a:cubicBezTo>
                <a:cubicBezTo>
                  <a:pt x="183185" y="45289"/>
                  <a:pt x="181245" y="47683"/>
                  <a:pt x="180172" y="50324"/>
                </a:cubicBezTo>
                <a:lnTo>
                  <a:pt x="166442" y="47194"/>
                </a:lnTo>
                <a:cubicBezTo>
                  <a:pt x="168073" y="42634"/>
                  <a:pt x="170446" y="38953"/>
                  <a:pt x="173575" y="36154"/>
                </a:cubicBezTo>
                <a:cubicBezTo>
                  <a:pt x="176733" y="33320"/>
                  <a:pt x="180365" y="31270"/>
                  <a:pt x="184471" y="29997"/>
                </a:cubicBezTo>
                <a:cubicBezTo>
                  <a:pt x="188571" y="28698"/>
                  <a:pt x="192891" y="28044"/>
                  <a:pt x="197417" y="28044"/>
                </a:cubicBezTo>
                <a:cubicBezTo>
                  <a:pt x="200409" y="28044"/>
                  <a:pt x="203587" y="28402"/>
                  <a:pt x="206944" y="29117"/>
                </a:cubicBezTo>
                <a:cubicBezTo>
                  <a:pt x="210328" y="29805"/>
                  <a:pt x="213485" y="31071"/>
                  <a:pt x="216422" y="32928"/>
                </a:cubicBezTo>
                <a:cubicBezTo>
                  <a:pt x="219380" y="34785"/>
                  <a:pt x="221809" y="37440"/>
                  <a:pt x="223700" y="40894"/>
                </a:cubicBezTo>
                <a:cubicBezTo>
                  <a:pt x="225585" y="44312"/>
                  <a:pt x="226534" y="48756"/>
                  <a:pt x="226534" y="54231"/>
                </a:cubicBezTo>
                <a:lnTo>
                  <a:pt x="226534" y="104060"/>
                </a:lnTo>
                <a:lnTo>
                  <a:pt x="212268" y="104060"/>
                </a:lnTo>
                <a:lnTo>
                  <a:pt x="212268" y="93804"/>
                </a:lnTo>
                <a:lnTo>
                  <a:pt x="211683" y="93804"/>
                </a:lnTo>
                <a:cubicBezTo>
                  <a:pt x="210734" y="95689"/>
                  <a:pt x="209317" y="97546"/>
                  <a:pt x="207432" y="99369"/>
                </a:cubicBezTo>
                <a:cubicBezTo>
                  <a:pt x="205540" y="101192"/>
                  <a:pt x="203112" y="102712"/>
                  <a:pt x="200154" y="103916"/>
                </a:cubicBezTo>
                <a:cubicBezTo>
                  <a:pt x="197190" y="105119"/>
                  <a:pt x="193640" y="105718"/>
                  <a:pt x="189499" y="105718"/>
                </a:cubicBezTo>
                <a:close/>
                <a:moveTo>
                  <a:pt x="192677" y="93996"/>
                </a:moveTo>
                <a:cubicBezTo>
                  <a:pt x="196715" y="93996"/>
                  <a:pt x="200168" y="93199"/>
                  <a:pt x="203037" y="91603"/>
                </a:cubicBezTo>
                <a:cubicBezTo>
                  <a:pt x="205933" y="90007"/>
                  <a:pt x="208134" y="87923"/>
                  <a:pt x="209626" y="85350"/>
                </a:cubicBezTo>
                <a:cubicBezTo>
                  <a:pt x="211160" y="82743"/>
                  <a:pt x="211924" y="79957"/>
                  <a:pt x="211924" y="76993"/>
                </a:cubicBezTo>
                <a:lnTo>
                  <a:pt x="211924" y="67321"/>
                </a:lnTo>
                <a:cubicBezTo>
                  <a:pt x="211401" y="67844"/>
                  <a:pt x="210397" y="68333"/>
                  <a:pt x="208897" y="68786"/>
                </a:cubicBezTo>
                <a:cubicBezTo>
                  <a:pt x="207432" y="69213"/>
                  <a:pt x="205754" y="69584"/>
                  <a:pt x="203862" y="69914"/>
                </a:cubicBezTo>
                <a:cubicBezTo>
                  <a:pt x="201977" y="70203"/>
                  <a:pt x="200134" y="70478"/>
                  <a:pt x="198345" y="70740"/>
                </a:cubicBezTo>
                <a:cubicBezTo>
                  <a:pt x="196550" y="70967"/>
                  <a:pt x="195057" y="71166"/>
                  <a:pt x="193847" y="71325"/>
                </a:cubicBezTo>
                <a:cubicBezTo>
                  <a:pt x="191013" y="71689"/>
                  <a:pt x="188427" y="72287"/>
                  <a:pt x="186081" y="73134"/>
                </a:cubicBezTo>
                <a:cubicBezTo>
                  <a:pt x="183770" y="73980"/>
                  <a:pt x="181912" y="75204"/>
                  <a:pt x="180509" y="76800"/>
                </a:cubicBezTo>
                <a:cubicBezTo>
                  <a:pt x="179147" y="78361"/>
                  <a:pt x="178459" y="80446"/>
                  <a:pt x="178459" y="83052"/>
                </a:cubicBezTo>
                <a:cubicBezTo>
                  <a:pt x="178459" y="86671"/>
                  <a:pt x="179794" y="89402"/>
                  <a:pt x="182469" y="91259"/>
                </a:cubicBezTo>
                <a:cubicBezTo>
                  <a:pt x="185138" y="93082"/>
                  <a:pt x="188543" y="93996"/>
                  <a:pt x="192677" y="93996"/>
                </a:cubicBezTo>
                <a:close/>
                <a:moveTo>
                  <a:pt x="245987" y="104060"/>
                </a:moveTo>
                <a:lnTo>
                  <a:pt x="245987" y="29021"/>
                </a:lnTo>
                <a:lnTo>
                  <a:pt x="260012" y="29021"/>
                </a:lnTo>
                <a:lnTo>
                  <a:pt x="260012" y="41231"/>
                </a:lnTo>
                <a:lnTo>
                  <a:pt x="260941" y="41231"/>
                </a:lnTo>
                <a:cubicBezTo>
                  <a:pt x="262502" y="37097"/>
                  <a:pt x="265061" y="33870"/>
                  <a:pt x="268611" y="31559"/>
                </a:cubicBezTo>
                <a:cubicBezTo>
                  <a:pt x="272160" y="29214"/>
                  <a:pt x="276411" y="28044"/>
                  <a:pt x="281357" y="28044"/>
                </a:cubicBezTo>
                <a:cubicBezTo>
                  <a:pt x="286371" y="28044"/>
                  <a:pt x="290574" y="29214"/>
                  <a:pt x="293965" y="31559"/>
                </a:cubicBezTo>
                <a:cubicBezTo>
                  <a:pt x="297384" y="33905"/>
                  <a:pt x="299909" y="37131"/>
                  <a:pt x="301539" y="41231"/>
                </a:cubicBezTo>
                <a:lnTo>
                  <a:pt x="302316" y="41231"/>
                </a:lnTo>
                <a:cubicBezTo>
                  <a:pt x="304111" y="37227"/>
                  <a:pt x="306959" y="34035"/>
                  <a:pt x="310866" y="31655"/>
                </a:cubicBezTo>
                <a:cubicBezTo>
                  <a:pt x="314773" y="29248"/>
                  <a:pt x="319430" y="28044"/>
                  <a:pt x="324837" y="28044"/>
                </a:cubicBezTo>
                <a:cubicBezTo>
                  <a:pt x="331646" y="28044"/>
                  <a:pt x="337198" y="30176"/>
                  <a:pt x="341497" y="34441"/>
                </a:cubicBezTo>
                <a:cubicBezTo>
                  <a:pt x="345830" y="38713"/>
                  <a:pt x="347997" y="45144"/>
                  <a:pt x="347997" y="53743"/>
                </a:cubicBezTo>
                <a:lnTo>
                  <a:pt x="347997" y="104060"/>
                </a:lnTo>
                <a:lnTo>
                  <a:pt x="333387" y="104060"/>
                </a:lnTo>
                <a:lnTo>
                  <a:pt x="333387" y="55111"/>
                </a:lnTo>
                <a:cubicBezTo>
                  <a:pt x="333387" y="50028"/>
                  <a:pt x="332004" y="46348"/>
                  <a:pt x="329239" y="44065"/>
                </a:cubicBezTo>
                <a:cubicBezTo>
                  <a:pt x="326467" y="41788"/>
                  <a:pt x="323158" y="40646"/>
                  <a:pt x="319320" y="40646"/>
                </a:cubicBezTo>
                <a:cubicBezTo>
                  <a:pt x="314560" y="40646"/>
                  <a:pt x="310866" y="42111"/>
                  <a:pt x="308232" y="45041"/>
                </a:cubicBezTo>
                <a:cubicBezTo>
                  <a:pt x="305590" y="47944"/>
                  <a:pt x="304269" y="51672"/>
                  <a:pt x="304269" y="56233"/>
                </a:cubicBezTo>
                <a:lnTo>
                  <a:pt x="304269" y="104060"/>
                </a:lnTo>
                <a:lnTo>
                  <a:pt x="289714" y="104060"/>
                </a:lnTo>
                <a:lnTo>
                  <a:pt x="289714" y="54183"/>
                </a:lnTo>
                <a:cubicBezTo>
                  <a:pt x="289714" y="50111"/>
                  <a:pt x="288442" y="46837"/>
                  <a:pt x="285904" y="44360"/>
                </a:cubicBezTo>
                <a:cubicBezTo>
                  <a:pt x="283365" y="41884"/>
                  <a:pt x="280057" y="40646"/>
                  <a:pt x="275984" y="40646"/>
                </a:cubicBezTo>
                <a:cubicBezTo>
                  <a:pt x="273219" y="40646"/>
                  <a:pt x="270661" y="41382"/>
                  <a:pt x="268315" y="42847"/>
                </a:cubicBezTo>
                <a:cubicBezTo>
                  <a:pt x="266004" y="44278"/>
                  <a:pt x="264133" y="46279"/>
                  <a:pt x="262695" y="48852"/>
                </a:cubicBezTo>
                <a:cubicBezTo>
                  <a:pt x="261299" y="51425"/>
                  <a:pt x="260597" y="54410"/>
                  <a:pt x="260597" y="57794"/>
                </a:cubicBezTo>
                <a:lnTo>
                  <a:pt x="260597" y="104060"/>
                </a:lnTo>
                <a:lnTo>
                  <a:pt x="245987" y="104060"/>
                </a:lnTo>
                <a:close/>
                <a:moveTo>
                  <a:pt x="382184" y="59507"/>
                </a:moveTo>
                <a:lnTo>
                  <a:pt x="382184" y="104060"/>
                </a:lnTo>
                <a:lnTo>
                  <a:pt x="367574" y="104060"/>
                </a:lnTo>
                <a:lnTo>
                  <a:pt x="367574" y="4010"/>
                </a:lnTo>
                <a:lnTo>
                  <a:pt x="381984" y="4010"/>
                </a:lnTo>
                <a:lnTo>
                  <a:pt x="381984" y="41231"/>
                </a:lnTo>
                <a:lnTo>
                  <a:pt x="382913" y="41231"/>
                </a:lnTo>
                <a:cubicBezTo>
                  <a:pt x="384674" y="37193"/>
                  <a:pt x="387357" y="33987"/>
                  <a:pt x="390975" y="31607"/>
                </a:cubicBezTo>
                <a:cubicBezTo>
                  <a:pt x="394593" y="29234"/>
                  <a:pt x="399312" y="28044"/>
                  <a:pt x="405145" y="28044"/>
                </a:cubicBezTo>
                <a:cubicBezTo>
                  <a:pt x="410290" y="28044"/>
                  <a:pt x="414782" y="29104"/>
                  <a:pt x="418627" y="31222"/>
                </a:cubicBezTo>
                <a:cubicBezTo>
                  <a:pt x="422500" y="33334"/>
                  <a:pt x="425499" y="36498"/>
                  <a:pt x="427617" y="40694"/>
                </a:cubicBezTo>
                <a:cubicBezTo>
                  <a:pt x="429763" y="44862"/>
                  <a:pt x="430837" y="50076"/>
                  <a:pt x="430837" y="56329"/>
                </a:cubicBezTo>
                <a:lnTo>
                  <a:pt x="430837" y="104060"/>
                </a:lnTo>
                <a:lnTo>
                  <a:pt x="416233" y="104060"/>
                </a:lnTo>
                <a:lnTo>
                  <a:pt x="416233" y="58090"/>
                </a:lnTo>
                <a:cubicBezTo>
                  <a:pt x="416233" y="52587"/>
                  <a:pt x="414816" y="48315"/>
                  <a:pt x="411982" y="45289"/>
                </a:cubicBezTo>
                <a:cubicBezTo>
                  <a:pt x="409148" y="42228"/>
                  <a:pt x="405207" y="40694"/>
                  <a:pt x="400158" y="40694"/>
                </a:cubicBezTo>
                <a:cubicBezTo>
                  <a:pt x="396705" y="40694"/>
                  <a:pt x="393616" y="41430"/>
                  <a:pt x="390878" y="42895"/>
                </a:cubicBezTo>
                <a:cubicBezTo>
                  <a:pt x="388175" y="44360"/>
                  <a:pt x="386043" y="46513"/>
                  <a:pt x="384474" y="49340"/>
                </a:cubicBezTo>
                <a:cubicBezTo>
                  <a:pt x="382947" y="52147"/>
                  <a:pt x="382184" y="55531"/>
                  <a:pt x="382184" y="59507"/>
                </a:cubicBezTo>
                <a:close/>
                <a:moveTo>
                  <a:pt x="450330" y="104060"/>
                </a:moveTo>
                <a:lnTo>
                  <a:pt x="450330" y="29021"/>
                </a:lnTo>
                <a:lnTo>
                  <a:pt x="464941" y="29021"/>
                </a:lnTo>
                <a:lnTo>
                  <a:pt x="464941" y="104060"/>
                </a:lnTo>
                <a:lnTo>
                  <a:pt x="450330" y="104060"/>
                </a:lnTo>
                <a:close/>
                <a:moveTo>
                  <a:pt x="457711" y="17444"/>
                </a:moveTo>
                <a:cubicBezTo>
                  <a:pt x="455166" y="17444"/>
                  <a:pt x="452986" y="16598"/>
                  <a:pt x="451163" y="14899"/>
                </a:cubicBezTo>
                <a:cubicBezTo>
                  <a:pt x="449374" y="13172"/>
                  <a:pt x="448473" y="11123"/>
                  <a:pt x="448473" y="8743"/>
                </a:cubicBezTo>
                <a:cubicBezTo>
                  <a:pt x="448473" y="6335"/>
                  <a:pt x="449374" y="4285"/>
                  <a:pt x="451163" y="2593"/>
                </a:cubicBezTo>
                <a:cubicBezTo>
                  <a:pt x="452986" y="867"/>
                  <a:pt x="455166" y="0"/>
                  <a:pt x="457711" y="0"/>
                </a:cubicBezTo>
                <a:cubicBezTo>
                  <a:pt x="460250" y="0"/>
                  <a:pt x="462416" y="867"/>
                  <a:pt x="464205" y="2593"/>
                </a:cubicBezTo>
                <a:cubicBezTo>
                  <a:pt x="466034" y="4285"/>
                  <a:pt x="466942" y="6335"/>
                  <a:pt x="466942" y="8743"/>
                </a:cubicBezTo>
                <a:cubicBezTo>
                  <a:pt x="466942" y="11123"/>
                  <a:pt x="466034" y="13172"/>
                  <a:pt x="464205" y="14899"/>
                </a:cubicBezTo>
                <a:cubicBezTo>
                  <a:pt x="462416" y="16598"/>
                  <a:pt x="460250" y="17444"/>
                  <a:pt x="457711" y="17444"/>
                </a:cubicBezTo>
                <a:close/>
                <a:moveTo>
                  <a:pt x="532124" y="72941"/>
                </a:moveTo>
                <a:lnTo>
                  <a:pt x="532124" y="29021"/>
                </a:lnTo>
                <a:lnTo>
                  <a:pt x="546783" y="29021"/>
                </a:lnTo>
                <a:lnTo>
                  <a:pt x="546783" y="104060"/>
                </a:lnTo>
                <a:lnTo>
                  <a:pt x="532420" y="104060"/>
                </a:lnTo>
                <a:lnTo>
                  <a:pt x="532420" y="91066"/>
                </a:lnTo>
                <a:lnTo>
                  <a:pt x="531636" y="91066"/>
                </a:lnTo>
                <a:cubicBezTo>
                  <a:pt x="529909" y="95070"/>
                  <a:pt x="527144" y="98413"/>
                  <a:pt x="523333" y="101082"/>
                </a:cubicBezTo>
                <a:cubicBezTo>
                  <a:pt x="519557" y="103716"/>
                  <a:pt x="514845" y="105037"/>
                  <a:pt x="509212" y="105037"/>
                </a:cubicBezTo>
                <a:cubicBezTo>
                  <a:pt x="504397" y="105037"/>
                  <a:pt x="500125" y="103977"/>
                  <a:pt x="496417" y="101859"/>
                </a:cubicBezTo>
                <a:cubicBezTo>
                  <a:pt x="492730" y="99713"/>
                  <a:pt x="489835" y="96535"/>
                  <a:pt x="487716" y="92332"/>
                </a:cubicBezTo>
                <a:cubicBezTo>
                  <a:pt x="485632" y="88136"/>
                  <a:pt x="484593" y="82936"/>
                  <a:pt x="484593" y="76752"/>
                </a:cubicBezTo>
                <a:lnTo>
                  <a:pt x="484593" y="29021"/>
                </a:lnTo>
                <a:lnTo>
                  <a:pt x="499196" y="29021"/>
                </a:lnTo>
                <a:lnTo>
                  <a:pt x="499196" y="74991"/>
                </a:lnTo>
                <a:cubicBezTo>
                  <a:pt x="499196" y="80109"/>
                  <a:pt x="500613" y="84174"/>
                  <a:pt x="503447" y="87207"/>
                </a:cubicBezTo>
                <a:cubicBezTo>
                  <a:pt x="506281" y="90234"/>
                  <a:pt x="509961" y="91747"/>
                  <a:pt x="514487" y="91747"/>
                </a:cubicBezTo>
                <a:cubicBezTo>
                  <a:pt x="517225" y="91747"/>
                  <a:pt x="519942" y="91066"/>
                  <a:pt x="522646" y="89697"/>
                </a:cubicBezTo>
                <a:cubicBezTo>
                  <a:pt x="525383" y="88329"/>
                  <a:pt x="527646" y="86258"/>
                  <a:pt x="529442" y="83493"/>
                </a:cubicBezTo>
                <a:cubicBezTo>
                  <a:pt x="531264" y="80721"/>
                  <a:pt x="532159" y="77206"/>
                  <a:pt x="532124" y="72941"/>
                </a:cubicBezTo>
                <a:close/>
                <a:moveTo>
                  <a:pt x="626644" y="131272"/>
                </a:moveTo>
                <a:cubicBezTo>
                  <a:pt x="616553" y="131272"/>
                  <a:pt x="607597" y="129889"/>
                  <a:pt x="599776" y="127117"/>
                </a:cubicBezTo>
                <a:cubicBezTo>
                  <a:pt x="591996" y="124386"/>
                  <a:pt x="585427" y="120342"/>
                  <a:pt x="580089" y="115004"/>
                </a:cubicBezTo>
                <a:cubicBezTo>
                  <a:pt x="574744" y="109693"/>
                  <a:pt x="570693" y="103180"/>
                  <a:pt x="567921" y="95462"/>
                </a:cubicBezTo>
                <a:cubicBezTo>
                  <a:pt x="565155" y="87744"/>
                  <a:pt x="563773" y="78932"/>
                  <a:pt x="563773" y="69034"/>
                </a:cubicBezTo>
                <a:cubicBezTo>
                  <a:pt x="563773" y="59390"/>
                  <a:pt x="565169" y="50730"/>
                  <a:pt x="567976" y="43040"/>
                </a:cubicBezTo>
                <a:cubicBezTo>
                  <a:pt x="570775" y="35356"/>
                  <a:pt x="574847" y="28808"/>
                  <a:pt x="580185" y="23401"/>
                </a:cubicBezTo>
                <a:cubicBezTo>
                  <a:pt x="585558" y="17960"/>
                  <a:pt x="592092" y="13812"/>
                  <a:pt x="599776" y="10944"/>
                </a:cubicBezTo>
                <a:cubicBezTo>
                  <a:pt x="607466" y="8076"/>
                  <a:pt x="616195" y="6645"/>
                  <a:pt x="625963" y="6645"/>
                </a:cubicBezTo>
                <a:cubicBezTo>
                  <a:pt x="635311" y="6645"/>
                  <a:pt x="643552" y="8110"/>
                  <a:pt x="650685" y="11040"/>
                </a:cubicBezTo>
                <a:cubicBezTo>
                  <a:pt x="657818" y="13971"/>
                  <a:pt x="663809" y="17994"/>
                  <a:pt x="668658" y="23112"/>
                </a:cubicBezTo>
                <a:cubicBezTo>
                  <a:pt x="673549" y="28223"/>
                  <a:pt x="677229" y="34084"/>
                  <a:pt x="679699" y="40694"/>
                </a:cubicBezTo>
                <a:cubicBezTo>
                  <a:pt x="682175" y="47311"/>
                  <a:pt x="683413" y="54293"/>
                  <a:pt x="683413" y="61653"/>
                </a:cubicBezTo>
                <a:cubicBezTo>
                  <a:pt x="683413" y="66798"/>
                  <a:pt x="683090" y="71834"/>
                  <a:pt x="682436" y="76752"/>
                </a:cubicBezTo>
                <a:cubicBezTo>
                  <a:pt x="681790" y="81636"/>
                  <a:pt x="680579" y="86065"/>
                  <a:pt x="678825" y="90041"/>
                </a:cubicBezTo>
                <a:cubicBezTo>
                  <a:pt x="677098" y="93983"/>
                  <a:pt x="674588" y="97140"/>
                  <a:pt x="671300" y="99513"/>
                </a:cubicBezTo>
                <a:cubicBezTo>
                  <a:pt x="668039" y="101859"/>
                  <a:pt x="663809" y="103083"/>
                  <a:pt x="658595" y="103180"/>
                </a:cubicBezTo>
                <a:cubicBezTo>
                  <a:pt x="655830" y="103276"/>
                  <a:pt x="653140" y="102952"/>
                  <a:pt x="650533" y="102203"/>
                </a:cubicBezTo>
                <a:cubicBezTo>
                  <a:pt x="647933" y="101453"/>
                  <a:pt x="645718" y="100249"/>
                  <a:pt x="643895" y="98592"/>
                </a:cubicBezTo>
                <a:cubicBezTo>
                  <a:pt x="642066" y="96892"/>
                  <a:pt x="640958" y="94746"/>
                  <a:pt x="640573" y="92139"/>
                </a:cubicBezTo>
                <a:lnTo>
                  <a:pt x="639981" y="92139"/>
                </a:lnTo>
                <a:cubicBezTo>
                  <a:pt x="639204" y="94059"/>
                  <a:pt x="637897" y="95854"/>
                  <a:pt x="636074" y="97511"/>
                </a:cubicBezTo>
                <a:cubicBezTo>
                  <a:pt x="634251" y="99142"/>
                  <a:pt x="631919" y="100442"/>
                  <a:pt x="629092" y="101419"/>
                </a:cubicBezTo>
                <a:cubicBezTo>
                  <a:pt x="626286" y="102368"/>
                  <a:pt x="623032" y="102760"/>
                  <a:pt x="619318" y="102595"/>
                </a:cubicBezTo>
                <a:cubicBezTo>
                  <a:pt x="615212" y="102430"/>
                  <a:pt x="611517" y="101501"/>
                  <a:pt x="608230" y="99809"/>
                </a:cubicBezTo>
                <a:cubicBezTo>
                  <a:pt x="604942" y="98117"/>
                  <a:pt x="602121" y="95771"/>
                  <a:pt x="599776" y="92772"/>
                </a:cubicBezTo>
                <a:cubicBezTo>
                  <a:pt x="597465" y="89780"/>
                  <a:pt x="595690" y="86231"/>
                  <a:pt x="594452" y="82124"/>
                </a:cubicBezTo>
                <a:cubicBezTo>
                  <a:pt x="593214" y="78017"/>
                  <a:pt x="592594" y="73464"/>
                  <a:pt x="592594" y="68443"/>
                </a:cubicBezTo>
                <a:cubicBezTo>
                  <a:pt x="592594" y="63627"/>
                  <a:pt x="593296" y="59308"/>
                  <a:pt x="594699" y="55497"/>
                </a:cubicBezTo>
                <a:cubicBezTo>
                  <a:pt x="596096" y="51659"/>
                  <a:pt x="598001" y="48350"/>
                  <a:pt x="600409" y="45585"/>
                </a:cubicBezTo>
                <a:cubicBezTo>
                  <a:pt x="602857" y="42778"/>
                  <a:pt x="605657" y="40563"/>
                  <a:pt x="608814" y="38940"/>
                </a:cubicBezTo>
                <a:cubicBezTo>
                  <a:pt x="611972" y="37310"/>
                  <a:pt x="615314" y="36285"/>
                  <a:pt x="618830" y="35858"/>
                </a:cubicBezTo>
                <a:cubicBezTo>
                  <a:pt x="622248" y="35466"/>
                  <a:pt x="625392" y="35570"/>
                  <a:pt x="628260" y="36154"/>
                </a:cubicBezTo>
                <a:cubicBezTo>
                  <a:pt x="631122" y="36739"/>
                  <a:pt x="633502" y="37633"/>
                  <a:pt x="635393" y="38837"/>
                </a:cubicBezTo>
                <a:cubicBezTo>
                  <a:pt x="637312" y="40047"/>
                  <a:pt x="638516" y="41361"/>
                  <a:pt x="639005" y="42799"/>
                </a:cubicBezTo>
                <a:lnTo>
                  <a:pt x="639645" y="42799"/>
                </a:lnTo>
                <a:lnTo>
                  <a:pt x="639645" y="37323"/>
                </a:lnTo>
                <a:lnTo>
                  <a:pt x="651661" y="37323"/>
                </a:lnTo>
                <a:lnTo>
                  <a:pt x="651661" y="82660"/>
                </a:lnTo>
                <a:cubicBezTo>
                  <a:pt x="651661" y="85233"/>
                  <a:pt x="652329" y="87414"/>
                  <a:pt x="653663" y="89209"/>
                </a:cubicBezTo>
                <a:cubicBezTo>
                  <a:pt x="655032" y="90998"/>
                  <a:pt x="656972" y="91898"/>
                  <a:pt x="659476" y="91898"/>
                </a:cubicBezTo>
                <a:cubicBezTo>
                  <a:pt x="662440" y="91898"/>
                  <a:pt x="664751" y="90805"/>
                  <a:pt x="666416" y="88624"/>
                </a:cubicBezTo>
                <a:cubicBezTo>
                  <a:pt x="668108" y="86437"/>
                  <a:pt x="669298" y="83087"/>
                  <a:pt x="669979" y="78561"/>
                </a:cubicBezTo>
                <a:cubicBezTo>
                  <a:pt x="670695" y="74028"/>
                  <a:pt x="671052" y="68236"/>
                  <a:pt x="671052" y="61165"/>
                </a:cubicBezTo>
                <a:cubicBezTo>
                  <a:pt x="671052" y="56219"/>
                  <a:pt x="670385" y="51555"/>
                  <a:pt x="669050" y="47194"/>
                </a:cubicBezTo>
                <a:cubicBezTo>
                  <a:pt x="667751" y="42799"/>
                  <a:pt x="665811" y="38823"/>
                  <a:pt x="663238" y="35274"/>
                </a:cubicBezTo>
                <a:cubicBezTo>
                  <a:pt x="660700" y="31690"/>
                  <a:pt x="657570" y="28615"/>
                  <a:pt x="653856" y="26043"/>
                </a:cubicBezTo>
                <a:cubicBezTo>
                  <a:pt x="650148" y="23470"/>
                  <a:pt x="645911" y="21482"/>
                  <a:pt x="641158" y="20079"/>
                </a:cubicBezTo>
                <a:cubicBezTo>
                  <a:pt x="636432" y="18682"/>
                  <a:pt x="631204" y="17981"/>
                  <a:pt x="625474" y="17981"/>
                </a:cubicBezTo>
                <a:cubicBezTo>
                  <a:pt x="617688" y="17981"/>
                  <a:pt x="610768" y="19185"/>
                  <a:pt x="604708" y="21592"/>
                </a:cubicBezTo>
                <a:cubicBezTo>
                  <a:pt x="598655" y="23972"/>
                  <a:pt x="593537" y="27411"/>
                  <a:pt x="589368" y="31903"/>
                </a:cubicBezTo>
                <a:cubicBezTo>
                  <a:pt x="585234" y="36395"/>
                  <a:pt x="582091" y="41788"/>
                  <a:pt x="579945" y="48075"/>
                </a:cubicBezTo>
                <a:cubicBezTo>
                  <a:pt x="577826" y="54328"/>
                  <a:pt x="576767" y="61343"/>
                  <a:pt x="576767" y="69130"/>
                </a:cubicBezTo>
                <a:cubicBezTo>
                  <a:pt x="576767" y="77240"/>
                  <a:pt x="577860" y="84435"/>
                  <a:pt x="580041" y="90722"/>
                </a:cubicBezTo>
                <a:cubicBezTo>
                  <a:pt x="582222" y="96975"/>
                  <a:pt x="585448" y="102251"/>
                  <a:pt x="589712" y="106550"/>
                </a:cubicBezTo>
                <a:cubicBezTo>
                  <a:pt x="593977" y="110849"/>
                  <a:pt x="599253" y="114110"/>
                  <a:pt x="605540" y="116325"/>
                </a:cubicBezTo>
                <a:cubicBezTo>
                  <a:pt x="611827" y="118567"/>
                  <a:pt x="619077" y="119695"/>
                  <a:pt x="627283" y="119695"/>
                </a:cubicBezTo>
                <a:cubicBezTo>
                  <a:pt x="630929" y="119695"/>
                  <a:pt x="634513" y="119365"/>
                  <a:pt x="638028" y="118718"/>
                </a:cubicBezTo>
                <a:cubicBezTo>
                  <a:pt x="641550" y="118099"/>
                  <a:pt x="644673" y="117384"/>
                  <a:pt x="647410" y="116565"/>
                </a:cubicBezTo>
                <a:cubicBezTo>
                  <a:pt x="650175" y="115788"/>
                  <a:pt x="652246" y="115148"/>
                  <a:pt x="653615" y="114660"/>
                </a:cubicBezTo>
                <a:lnTo>
                  <a:pt x="657033" y="125363"/>
                </a:lnTo>
                <a:cubicBezTo>
                  <a:pt x="655011" y="126306"/>
                  <a:pt x="652329" y="127234"/>
                  <a:pt x="648972" y="128142"/>
                </a:cubicBezTo>
                <a:cubicBezTo>
                  <a:pt x="645649" y="129057"/>
                  <a:pt x="642038" y="129807"/>
                  <a:pt x="638124" y="130391"/>
                </a:cubicBezTo>
                <a:cubicBezTo>
                  <a:pt x="634251" y="130976"/>
                  <a:pt x="630427" y="131272"/>
                  <a:pt x="626644" y="131272"/>
                </a:cubicBezTo>
                <a:close/>
                <a:moveTo>
                  <a:pt x="622152" y="90626"/>
                </a:moveTo>
                <a:cubicBezTo>
                  <a:pt x="626389" y="90626"/>
                  <a:pt x="629787" y="89780"/>
                  <a:pt x="632360" y="88088"/>
                </a:cubicBezTo>
                <a:cubicBezTo>
                  <a:pt x="634967" y="86389"/>
                  <a:pt x="636838" y="83864"/>
                  <a:pt x="637980" y="80515"/>
                </a:cubicBezTo>
                <a:cubicBezTo>
                  <a:pt x="639156" y="77123"/>
                  <a:pt x="639741" y="72893"/>
                  <a:pt x="639741" y="67809"/>
                </a:cubicBezTo>
                <a:cubicBezTo>
                  <a:pt x="639706" y="62857"/>
                  <a:pt x="639074" y="58916"/>
                  <a:pt x="637835" y="55985"/>
                </a:cubicBezTo>
                <a:cubicBezTo>
                  <a:pt x="636631" y="53021"/>
                  <a:pt x="634740" y="50909"/>
                  <a:pt x="632167" y="49636"/>
                </a:cubicBezTo>
                <a:cubicBezTo>
                  <a:pt x="629629" y="48336"/>
                  <a:pt x="626355" y="47683"/>
                  <a:pt x="622345" y="47683"/>
                </a:cubicBezTo>
                <a:cubicBezTo>
                  <a:pt x="618664" y="47683"/>
                  <a:pt x="615521" y="48577"/>
                  <a:pt x="612921" y="50372"/>
                </a:cubicBezTo>
                <a:cubicBezTo>
                  <a:pt x="610348" y="52161"/>
                  <a:pt x="608374" y="54589"/>
                  <a:pt x="607005" y="57650"/>
                </a:cubicBezTo>
                <a:cubicBezTo>
                  <a:pt x="605671" y="60711"/>
                  <a:pt x="604990" y="64116"/>
                  <a:pt x="604955" y="67858"/>
                </a:cubicBezTo>
                <a:cubicBezTo>
                  <a:pt x="604990" y="71799"/>
                  <a:pt x="605540" y="75513"/>
                  <a:pt x="606613" y="79001"/>
                </a:cubicBezTo>
                <a:cubicBezTo>
                  <a:pt x="607721" y="82447"/>
                  <a:pt x="609516" y="85254"/>
                  <a:pt x="611992" y="87400"/>
                </a:cubicBezTo>
                <a:cubicBezTo>
                  <a:pt x="614496" y="89553"/>
                  <a:pt x="617887" y="90626"/>
                  <a:pt x="622152" y="90626"/>
                </a:cubicBezTo>
                <a:close/>
                <a:moveTo>
                  <a:pt x="731013" y="133762"/>
                </a:moveTo>
                <a:cubicBezTo>
                  <a:pt x="725049" y="133762"/>
                  <a:pt x="719918" y="132985"/>
                  <a:pt x="715619" y="131416"/>
                </a:cubicBezTo>
                <a:cubicBezTo>
                  <a:pt x="711354" y="129855"/>
                  <a:pt x="707873" y="127784"/>
                  <a:pt x="705170" y="125212"/>
                </a:cubicBezTo>
                <a:cubicBezTo>
                  <a:pt x="702467" y="122639"/>
                  <a:pt x="700445" y="119826"/>
                  <a:pt x="699110" y="116765"/>
                </a:cubicBezTo>
                <a:lnTo>
                  <a:pt x="711664" y="111585"/>
                </a:lnTo>
                <a:cubicBezTo>
                  <a:pt x="712544" y="113016"/>
                  <a:pt x="713713" y="114529"/>
                  <a:pt x="715186" y="116125"/>
                </a:cubicBezTo>
                <a:cubicBezTo>
                  <a:pt x="716678" y="117755"/>
                  <a:pt x="718701" y="119138"/>
                  <a:pt x="721239" y="120280"/>
                </a:cubicBezTo>
                <a:cubicBezTo>
                  <a:pt x="723811" y="121422"/>
                  <a:pt x="727120" y="121993"/>
                  <a:pt x="731158" y="121993"/>
                </a:cubicBezTo>
                <a:cubicBezTo>
                  <a:pt x="736695" y="121993"/>
                  <a:pt x="741269" y="120637"/>
                  <a:pt x="744888" y="117934"/>
                </a:cubicBezTo>
                <a:cubicBezTo>
                  <a:pt x="748499" y="115265"/>
                  <a:pt x="750308" y="111000"/>
                  <a:pt x="750308" y="105133"/>
                </a:cubicBezTo>
                <a:lnTo>
                  <a:pt x="750308" y="90378"/>
                </a:lnTo>
                <a:lnTo>
                  <a:pt x="749379" y="90378"/>
                </a:lnTo>
                <a:cubicBezTo>
                  <a:pt x="748499" y="91974"/>
                  <a:pt x="747233" y="93749"/>
                  <a:pt x="745569" y="95709"/>
                </a:cubicBezTo>
                <a:cubicBezTo>
                  <a:pt x="743938" y="97663"/>
                  <a:pt x="741696" y="99355"/>
                  <a:pt x="738827" y="100786"/>
                </a:cubicBezTo>
                <a:cubicBezTo>
                  <a:pt x="735959" y="102216"/>
                  <a:pt x="732231" y="102939"/>
                  <a:pt x="727643" y="102939"/>
                </a:cubicBezTo>
                <a:cubicBezTo>
                  <a:pt x="721713" y="102939"/>
                  <a:pt x="716369" y="101549"/>
                  <a:pt x="711615" y="98784"/>
                </a:cubicBezTo>
                <a:cubicBezTo>
                  <a:pt x="706890" y="95984"/>
                  <a:pt x="703148" y="91864"/>
                  <a:pt x="700383" y="86423"/>
                </a:cubicBezTo>
                <a:cubicBezTo>
                  <a:pt x="697645" y="80955"/>
                  <a:pt x="696276" y="74227"/>
                  <a:pt x="696276" y="66248"/>
                </a:cubicBezTo>
                <a:cubicBezTo>
                  <a:pt x="696276" y="58269"/>
                  <a:pt x="697624" y="51425"/>
                  <a:pt x="700328" y="45729"/>
                </a:cubicBezTo>
                <a:cubicBezTo>
                  <a:pt x="703065" y="40027"/>
                  <a:pt x="706814" y="35666"/>
                  <a:pt x="711567" y="32632"/>
                </a:cubicBezTo>
                <a:cubicBezTo>
                  <a:pt x="716320" y="29571"/>
                  <a:pt x="721713" y="28044"/>
                  <a:pt x="727739" y="28044"/>
                </a:cubicBezTo>
                <a:cubicBezTo>
                  <a:pt x="732396" y="28044"/>
                  <a:pt x="736158" y="28822"/>
                  <a:pt x="739020" y="30390"/>
                </a:cubicBezTo>
                <a:cubicBezTo>
                  <a:pt x="741888" y="31917"/>
                  <a:pt x="744117" y="33712"/>
                  <a:pt x="745713" y="35762"/>
                </a:cubicBezTo>
                <a:cubicBezTo>
                  <a:pt x="747343" y="37812"/>
                  <a:pt x="748595" y="39621"/>
                  <a:pt x="749476" y="41182"/>
                </a:cubicBezTo>
                <a:lnTo>
                  <a:pt x="750555" y="41182"/>
                </a:lnTo>
                <a:lnTo>
                  <a:pt x="750555" y="29021"/>
                </a:lnTo>
                <a:lnTo>
                  <a:pt x="764870" y="29021"/>
                </a:lnTo>
                <a:lnTo>
                  <a:pt x="764870" y="105718"/>
                </a:lnTo>
                <a:cubicBezTo>
                  <a:pt x="764870" y="112170"/>
                  <a:pt x="763371" y="117460"/>
                  <a:pt x="760371" y="121600"/>
                </a:cubicBezTo>
                <a:cubicBezTo>
                  <a:pt x="757372" y="125735"/>
                  <a:pt x="753320" y="128796"/>
                  <a:pt x="748210" y="130784"/>
                </a:cubicBezTo>
                <a:cubicBezTo>
                  <a:pt x="743126" y="132771"/>
                  <a:pt x="737397" y="133762"/>
                  <a:pt x="731013" y="133762"/>
                </a:cubicBezTo>
                <a:close/>
                <a:moveTo>
                  <a:pt x="730862" y="90819"/>
                </a:moveTo>
                <a:cubicBezTo>
                  <a:pt x="735065" y="90819"/>
                  <a:pt x="738614" y="89842"/>
                  <a:pt x="741517" y="87888"/>
                </a:cubicBezTo>
                <a:cubicBezTo>
                  <a:pt x="744447" y="85900"/>
                  <a:pt x="746662" y="83066"/>
                  <a:pt x="748161" y="79386"/>
                </a:cubicBezTo>
                <a:cubicBezTo>
                  <a:pt x="749689" y="75679"/>
                  <a:pt x="750452" y="71228"/>
                  <a:pt x="750452" y="66049"/>
                </a:cubicBezTo>
                <a:cubicBezTo>
                  <a:pt x="750452" y="61007"/>
                  <a:pt x="749703" y="56556"/>
                  <a:pt x="748210" y="52718"/>
                </a:cubicBezTo>
                <a:cubicBezTo>
                  <a:pt x="746710" y="48873"/>
                  <a:pt x="744509" y="45874"/>
                  <a:pt x="741613" y="43727"/>
                </a:cubicBezTo>
                <a:cubicBezTo>
                  <a:pt x="738710" y="41540"/>
                  <a:pt x="735133" y="40453"/>
                  <a:pt x="730862" y="40453"/>
                </a:cubicBezTo>
                <a:cubicBezTo>
                  <a:pt x="726466" y="40453"/>
                  <a:pt x="722800" y="41595"/>
                  <a:pt x="719870" y="43872"/>
                </a:cubicBezTo>
                <a:cubicBezTo>
                  <a:pt x="716940" y="46121"/>
                  <a:pt x="714725" y="49182"/>
                  <a:pt x="713225" y="53055"/>
                </a:cubicBezTo>
                <a:cubicBezTo>
                  <a:pt x="711760" y="56934"/>
                  <a:pt x="711031" y="61261"/>
                  <a:pt x="711031" y="66049"/>
                </a:cubicBezTo>
                <a:cubicBezTo>
                  <a:pt x="711031" y="70967"/>
                  <a:pt x="711781" y="75287"/>
                  <a:pt x="713280" y="79001"/>
                </a:cubicBezTo>
                <a:cubicBezTo>
                  <a:pt x="714773" y="82709"/>
                  <a:pt x="716988" y="85611"/>
                  <a:pt x="719918" y="87695"/>
                </a:cubicBezTo>
                <a:cubicBezTo>
                  <a:pt x="722883" y="89780"/>
                  <a:pt x="726535" y="90819"/>
                  <a:pt x="730862" y="90819"/>
                </a:cubicBezTo>
                <a:close/>
                <a:moveTo>
                  <a:pt x="784460" y="104060"/>
                </a:moveTo>
                <a:lnTo>
                  <a:pt x="784460" y="29021"/>
                </a:lnTo>
                <a:lnTo>
                  <a:pt x="798479" y="29021"/>
                </a:lnTo>
                <a:lnTo>
                  <a:pt x="798479" y="41231"/>
                </a:lnTo>
                <a:lnTo>
                  <a:pt x="799407" y="41231"/>
                </a:lnTo>
                <a:cubicBezTo>
                  <a:pt x="800969" y="37097"/>
                  <a:pt x="803528" y="33870"/>
                  <a:pt x="807077" y="31559"/>
                </a:cubicBezTo>
                <a:cubicBezTo>
                  <a:pt x="810627" y="29214"/>
                  <a:pt x="814878" y="28044"/>
                  <a:pt x="819830" y="28044"/>
                </a:cubicBezTo>
                <a:cubicBezTo>
                  <a:pt x="824845" y="28044"/>
                  <a:pt x="829048" y="29214"/>
                  <a:pt x="832432" y="31559"/>
                </a:cubicBezTo>
                <a:cubicBezTo>
                  <a:pt x="835851" y="33905"/>
                  <a:pt x="838375" y="37131"/>
                  <a:pt x="840005" y="41231"/>
                </a:cubicBezTo>
                <a:lnTo>
                  <a:pt x="840782" y="41231"/>
                </a:lnTo>
                <a:cubicBezTo>
                  <a:pt x="842578" y="37227"/>
                  <a:pt x="845425" y="34035"/>
                  <a:pt x="849332" y="31655"/>
                </a:cubicBezTo>
                <a:cubicBezTo>
                  <a:pt x="853247" y="29248"/>
                  <a:pt x="857904" y="28044"/>
                  <a:pt x="863310" y="28044"/>
                </a:cubicBezTo>
                <a:cubicBezTo>
                  <a:pt x="870113" y="28044"/>
                  <a:pt x="875664" y="30176"/>
                  <a:pt x="879963" y="34441"/>
                </a:cubicBezTo>
                <a:cubicBezTo>
                  <a:pt x="884297" y="38713"/>
                  <a:pt x="886463" y="45144"/>
                  <a:pt x="886463" y="53743"/>
                </a:cubicBezTo>
                <a:lnTo>
                  <a:pt x="886463" y="104060"/>
                </a:lnTo>
                <a:lnTo>
                  <a:pt x="871853" y="104060"/>
                </a:lnTo>
                <a:lnTo>
                  <a:pt x="871853" y="55111"/>
                </a:lnTo>
                <a:cubicBezTo>
                  <a:pt x="871853" y="50028"/>
                  <a:pt x="870471" y="46348"/>
                  <a:pt x="867705" y="44065"/>
                </a:cubicBezTo>
                <a:cubicBezTo>
                  <a:pt x="864933" y="41788"/>
                  <a:pt x="861632" y="40646"/>
                  <a:pt x="857786" y="40646"/>
                </a:cubicBezTo>
                <a:cubicBezTo>
                  <a:pt x="853033" y="40646"/>
                  <a:pt x="849332" y="42111"/>
                  <a:pt x="846698" y="45041"/>
                </a:cubicBezTo>
                <a:cubicBezTo>
                  <a:pt x="844057" y="47944"/>
                  <a:pt x="842743" y="51672"/>
                  <a:pt x="842743" y="56233"/>
                </a:cubicBezTo>
                <a:lnTo>
                  <a:pt x="842743" y="104060"/>
                </a:lnTo>
                <a:lnTo>
                  <a:pt x="828181" y="104060"/>
                </a:lnTo>
                <a:lnTo>
                  <a:pt x="828181" y="54183"/>
                </a:lnTo>
                <a:cubicBezTo>
                  <a:pt x="828181" y="50111"/>
                  <a:pt x="826908" y="46837"/>
                  <a:pt x="824370" y="44360"/>
                </a:cubicBezTo>
                <a:cubicBezTo>
                  <a:pt x="821832" y="41884"/>
                  <a:pt x="818523" y="40646"/>
                  <a:pt x="814451" y="40646"/>
                </a:cubicBezTo>
                <a:cubicBezTo>
                  <a:pt x="811686" y="40646"/>
                  <a:pt x="809127" y="41382"/>
                  <a:pt x="806781" y="42847"/>
                </a:cubicBezTo>
                <a:cubicBezTo>
                  <a:pt x="804470" y="44278"/>
                  <a:pt x="802599" y="46279"/>
                  <a:pt x="801169" y="48852"/>
                </a:cubicBezTo>
                <a:cubicBezTo>
                  <a:pt x="799765" y="51425"/>
                  <a:pt x="799064" y="54410"/>
                  <a:pt x="799064" y="57794"/>
                </a:cubicBezTo>
                <a:lnTo>
                  <a:pt x="799064" y="104060"/>
                </a:lnTo>
                <a:lnTo>
                  <a:pt x="784460" y="104060"/>
                </a:lnTo>
                <a:close/>
                <a:moveTo>
                  <a:pt x="927880" y="105718"/>
                </a:moveTo>
                <a:cubicBezTo>
                  <a:pt x="923127" y="105718"/>
                  <a:pt x="918828" y="104844"/>
                  <a:pt x="914982" y="103083"/>
                </a:cubicBezTo>
                <a:cubicBezTo>
                  <a:pt x="911137" y="101295"/>
                  <a:pt x="908097" y="98702"/>
                  <a:pt x="905847" y="95317"/>
                </a:cubicBezTo>
                <a:cubicBezTo>
                  <a:pt x="903633" y="91926"/>
                  <a:pt x="902525" y="87778"/>
                  <a:pt x="902525" y="82860"/>
                </a:cubicBezTo>
                <a:cubicBezTo>
                  <a:pt x="902525" y="78623"/>
                  <a:pt x="903337" y="75135"/>
                  <a:pt x="904967" y="72405"/>
                </a:cubicBezTo>
                <a:cubicBezTo>
                  <a:pt x="906597" y="69667"/>
                  <a:pt x="908792" y="67500"/>
                  <a:pt x="911563" y="65904"/>
                </a:cubicBezTo>
                <a:cubicBezTo>
                  <a:pt x="914329" y="64308"/>
                  <a:pt x="917424" y="63105"/>
                  <a:pt x="920843" y="62293"/>
                </a:cubicBezTo>
                <a:cubicBezTo>
                  <a:pt x="924262" y="61474"/>
                  <a:pt x="927749" y="60855"/>
                  <a:pt x="931298" y="60436"/>
                </a:cubicBezTo>
                <a:cubicBezTo>
                  <a:pt x="935797" y="59913"/>
                  <a:pt x="939443" y="59487"/>
                  <a:pt x="942242" y="59163"/>
                </a:cubicBezTo>
                <a:cubicBezTo>
                  <a:pt x="945042" y="58806"/>
                  <a:pt x="947078" y="58235"/>
                  <a:pt x="948351" y="57450"/>
                </a:cubicBezTo>
                <a:cubicBezTo>
                  <a:pt x="949623" y="56673"/>
                  <a:pt x="950256" y="55401"/>
                  <a:pt x="950256" y="53639"/>
                </a:cubicBezTo>
                <a:lnTo>
                  <a:pt x="950256" y="53302"/>
                </a:lnTo>
                <a:cubicBezTo>
                  <a:pt x="950256" y="49031"/>
                  <a:pt x="949052" y="45729"/>
                  <a:pt x="946638" y="43384"/>
                </a:cubicBezTo>
                <a:cubicBezTo>
                  <a:pt x="944265" y="41038"/>
                  <a:pt x="940715" y="39869"/>
                  <a:pt x="935990" y="39869"/>
                </a:cubicBezTo>
                <a:cubicBezTo>
                  <a:pt x="931071" y="39869"/>
                  <a:pt x="927199" y="40955"/>
                  <a:pt x="924365" y="43136"/>
                </a:cubicBezTo>
                <a:cubicBezTo>
                  <a:pt x="921558" y="45289"/>
                  <a:pt x="919625" y="47683"/>
                  <a:pt x="918545" y="50324"/>
                </a:cubicBezTo>
                <a:lnTo>
                  <a:pt x="904823" y="47194"/>
                </a:lnTo>
                <a:cubicBezTo>
                  <a:pt x="906446" y="42634"/>
                  <a:pt x="908826" y="38953"/>
                  <a:pt x="911956" y="36154"/>
                </a:cubicBezTo>
                <a:cubicBezTo>
                  <a:pt x="915113" y="33320"/>
                  <a:pt x="918745" y="31270"/>
                  <a:pt x="922845" y="29997"/>
                </a:cubicBezTo>
                <a:cubicBezTo>
                  <a:pt x="926951" y="28698"/>
                  <a:pt x="931264" y="28044"/>
                  <a:pt x="935797" y="28044"/>
                </a:cubicBezTo>
                <a:cubicBezTo>
                  <a:pt x="938789" y="28044"/>
                  <a:pt x="941967" y="28402"/>
                  <a:pt x="945324" y="29117"/>
                </a:cubicBezTo>
                <a:cubicBezTo>
                  <a:pt x="948708" y="29805"/>
                  <a:pt x="951865" y="31071"/>
                  <a:pt x="954796" y="32928"/>
                </a:cubicBezTo>
                <a:cubicBezTo>
                  <a:pt x="957760" y="34785"/>
                  <a:pt x="960189" y="37440"/>
                  <a:pt x="962081" y="40894"/>
                </a:cubicBezTo>
                <a:cubicBezTo>
                  <a:pt x="963965" y="44312"/>
                  <a:pt x="964914" y="48756"/>
                  <a:pt x="964914" y="54231"/>
                </a:cubicBezTo>
                <a:lnTo>
                  <a:pt x="964914" y="104060"/>
                </a:lnTo>
                <a:lnTo>
                  <a:pt x="950648" y="104060"/>
                </a:lnTo>
                <a:lnTo>
                  <a:pt x="950648" y="93804"/>
                </a:lnTo>
                <a:lnTo>
                  <a:pt x="950056" y="93804"/>
                </a:lnTo>
                <a:cubicBezTo>
                  <a:pt x="949114" y="95689"/>
                  <a:pt x="947697" y="97546"/>
                  <a:pt x="945812" y="99369"/>
                </a:cubicBezTo>
                <a:cubicBezTo>
                  <a:pt x="943921" y="101192"/>
                  <a:pt x="941493" y="102712"/>
                  <a:pt x="938528" y="103916"/>
                </a:cubicBezTo>
                <a:cubicBezTo>
                  <a:pt x="935563" y="105119"/>
                  <a:pt x="932014" y="105718"/>
                  <a:pt x="927880" y="105718"/>
                </a:cubicBezTo>
                <a:close/>
                <a:moveTo>
                  <a:pt x="931058" y="93996"/>
                </a:moveTo>
                <a:cubicBezTo>
                  <a:pt x="935095" y="93996"/>
                  <a:pt x="938549" y="93199"/>
                  <a:pt x="941410" y="91603"/>
                </a:cubicBezTo>
                <a:cubicBezTo>
                  <a:pt x="944313" y="90007"/>
                  <a:pt x="946507" y="87923"/>
                  <a:pt x="948007" y="85350"/>
                </a:cubicBezTo>
                <a:cubicBezTo>
                  <a:pt x="949540" y="82743"/>
                  <a:pt x="950304" y="79957"/>
                  <a:pt x="950304" y="76993"/>
                </a:cubicBezTo>
                <a:lnTo>
                  <a:pt x="950304" y="67321"/>
                </a:lnTo>
                <a:cubicBezTo>
                  <a:pt x="949781" y="67844"/>
                  <a:pt x="948770" y="68333"/>
                  <a:pt x="947277" y="68786"/>
                </a:cubicBezTo>
                <a:cubicBezTo>
                  <a:pt x="945812" y="69213"/>
                  <a:pt x="944134" y="69584"/>
                  <a:pt x="942242" y="69914"/>
                </a:cubicBezTo>
                <a:cubicBezTo>
                  <a:pt x="940351" y="70203"/>
                  <a:pt x="938514" y="70478"/>
                  <a:pt x="936726" y="70740"/>
                </a:cubicBezTo>
                <a:cubicBezTo>
                  <a:pt x="934930" y="70967"/>
                  <a:pt x="933431" y="71166"/>
                  <a:pt x="932227" y="71325"/>
                </a:cubicBezTo>
                <a:cubicBezTo>
                  <a:pt x="929393" y="71689"/>
                  <a:pt x="926807" y="72287"/>
                  <a:pt x="924461" y="73134"/>
                </a:cubicBezTo>
                <a:cubicBezTo>
                  <a:pt x="922150" y="73980"/>
                  <a:pt x="920293" y="75204"/>
                  <a:pt x="918889" y="76800"/>
                </a:cubicBezTo>
                <a:cubicBezTo>
                  <a:pt x="917521" y="78361"/>
                  <a:pt x="916840" y="80446"/>
                  <a:pt x="916840" y="83052"/>
                </a:cubicBezTo>
                <a:cubicBezTo>
                  <a:pt x="916840" y="86671"/>
                  <a:pt x="918174" y="89402"/>
                  <a:pt x="920843" y="91259"/>
                </a:cubicBezTo>
                <a:cubicBezTo>
                  <a:pt x="923519" y="93082"/>
                  <a:pt x="926917" y="93996"/>
                  <a:pt x="931058" y="93996"/>
                </a:cubicBezTo>
                <a:close/>
                <a:moveTo>
                  <a:pt x="984367" y="104060"/>
                </a:moveTo>
                <a:lnTo>
                  <a:pt x="984367" y="29021"/>
                </a:lnTo>
                <a:lnTo>
                  <a:pt x="998977" y="29021"/>
                </a:lnTo>
                <a:lnTo>
                  <a:pt x="998977" y="104060"/>
                </a:lnTo>
                <a:lnTo>
                  <a:pt x="984367" y="104060"/>
                </a:lnTo>
                <a:close/>
                <a:moveTo>
                  <a:pt x="991741" y="17444"/>
                </a:moveTo>
                <a:cubicBezTo>
                  <a:pt x="989203" y="17444"/>
                  <a:pt x="987022" y="16598"/>
                  <a:pt x="985199" y="14899"/>
                </a:cubicBezTo>
                <a:cubicBezTo>
                  <a:pt x="983404" y="13172"/>
                  <a:pt x="982510" y="11123"/>
                  <a:pt x="982510" y="8743"/>
                </a:cubicBezTo>
                <a:cubicBezTo>
                  <a:pt x="982510" y="6335"/>
                  <a:pt x="983404" y="4285"/>
                  <a:pt x="985199" y="2593"/>
                </a:cubicBezTo>
                <a:cubicBezTo>
                  <a:pt x="987022" y="867"/>
                  <a:pt x="989203" y="0"/>
                  <a:pt x="991741" y="0"/>
                </a:cubicBezTo>
                <a:cubicBezTo>
                  <a:pt x="994286" y="0"/>
                  <a:pt x="996453" y="867"/>
                  <a:pt x="998241" y="2593"/>
                </a:cubicBezTo>
                <a:cubicBezTo>
                  <a:pt x="1000064" y="4285"/>
                  <a:pt x="1000979" y="6335"/>
                  <a:pt x="1000979" y="8743"/>
                </a:cubicBezTo>
                <a:cubicBezTo>
                  <a:pt x="1000979" y="11123"/>
                  <a:pt x="1000064" y="13172"/>
                  <a:pt x="998241" y="14899"/>
                </a:cubicBezTo>
                <a:cubicBezTo>
                  <a:pt x="996453" y="16598"/>
                  <a:pt x="994286" y="17444"/>
                  <a:pt x="991741" y="17444"/>
                </a:cubicBezTo>
                <a:close/>
                <a:moveTo>
                  <a:pt x="1033233" y="4010"/>
                </a:moveTo>
                <a:lnTo>
                  <a:pt x="1033233" y="104060"/>
                </a:lnTo>
                <a:lnTo>
                  <a:pt x="1018623" y="104060"/>
                </a:lnTo>
                <a:lnTo>
                  <a:pt x="1018623" y="4010"/>
                </a:lnTo>
                <a:lnTo>
                  <a:pt x="1033233" y="4010"/>
                </a:lnTo>
                <a:close/>
                <a:moveTo>
                  <a:pt x="1062509" y="104989"/>
                </a:moveTo>
                <a:cubicBezTo>
                  <a:pt x="1059840" y="104989"/>
                  <a:pt x="1057542" y="104046"/>
                  <a:pt x="1055623" y="102155"/>
                </a:cubicBezTo>
                <a:cubicBezTo>
                  <a:pt x="1053697" y="100235"/>
                  <a:pt x="1052741" y="97917"/>
                  <a:pt x="1052741" y="95214"/>
                </a:cubicBezTo>
                <a:cubicBezTo>
                  <a:pt x="1052741" y="92545"/>
                  <a:pt x="1053697" y="90268"/>
                  <a:pt x="1055623" y="88376"/>
                </a:cubicBezTo>
                <a:cubicBezTo>
                  <a:pt x="1057542" y="86457"/>
                  <a:pt x="1059840" y="85495"/>
                  <a:pt x="1062509" y="85495"/>
                </a:cubicBezTo>
                <a:cubicBezTo>
                  <a:pt x="1065177" y="85495"/>
                  <a:pt x="1067475" y="86457"/>
                  <a:pt x="1069401" y="88376"/>
                </a:cubicBezTo>
                <a:cubicBezTo>
                  <a:pt x="1071320" y="90268"/>
                  <a:pt x="1072283" y="92545"/>
                  <a:pt x="1072283" y="95214"/>
                </a:cubicBezTo>
                <a:cubicBezTo>
                  <a:pt x="1072283" y="97009"/>
                  <a:pt x="1071822" y="98653"/>
                  <a:pt x="1070914" y="100153"/>
                </a:cubicBezTo>
                <a:cubicBezTo>
                  <a:pt x="1070034" y="101618"/>
                  <a:pt x="1068857" y="102787"/>
                  <a:pt x="1067393" y="103668"/>
                </a:cubicBezTo>
                <a:cubicBezTo>
                  <a:pt x="1065927" y="104548"/>
                  <a:pt x="1064304" y="104989"/>
                  <a:pt x="1062509" y="104989"/>
                </a:cubicBezTo>
                <a:close/>
                <a:moveTo>
                  <a:pt x="1123453" y="105573"/>
                </a:moveTo>
                <a:cubicBezTo>
                  <a:pt x="1116190" y="105573"/>
                  <a:pt x="1109937" y="103929"/>
                  <a:pt x="1104695" y="100641"/>
                </a:cubicBezTo>
                <a:cubicBezTo>
                  <a:pt x="1099481" y="97319"/>
                  <a:pt x="1095478" y="92744"/>
                  <a:pt x="1092678" y="86912"/>
                </a:cubicBezTo>
                <a:cubicBezTo>
                  <a:pt x="1089879" y="81085"/>
                  <a:pt x="1088476" y="74406"/>
                  <a:pt x="1088476" y="66881"/>
                </a:cubicBezTo>
                <a:cubicBezTo>
                  <a:pt x="1088476" y="59259"/>
                  <a:pt x="1089906" y="52532"/>
                  <a:pt x="1092775" y="46706"/>
                </a:cubicBezTo>
                <a:cubicBezTo>
                  <a:pt x="1095643" y="40845"/>
                  <a:pt x="1099681" y="36264"/>
                  <a:pt x="1104888" y="32976"/>
                </a:cubicBezTo>
                <a:cubicBezTo>
                  <a:pt x="1110102" y="29688"/>
                  <a:pt x="1116237" y="28044"/>
                  <a:pt x="1123309" y="28044"/>
                </a:cubicBezTo>
                <a:cubicBezTo>
                  <a:pt x="1129004" y="28044"/>
                  <a:pt x="1134088" y="29104"/>
                  <a:pt x="1138552" y="31222"/>
                </a:cubicBezTo>
                <a:cubicBezTo>
                  <a:pt x="1143009" y="33306"/>
                  <a:pt x="1146614" y="36237"/>
                  <a:pt x="1149345" y="40013"/>
                </a:cubicBezTo>
                <a:cubicBezTo>
                  <a:pt x="1152116" y="43789"/>
                  <a:pt x="1153760" y="48205"/>
                  <a:pt x="1154283" y="53254"/>
                </a:cubicBezTo>
                <a:lnTo>
                  <a:pt x="1140065" y="53254"/>
                </a:lnTo>
                <a:cubicBezTo>
                  <a:pt x="1139281" y="49732"/>
                  <a:pt x="1137493" y="46706"/>
                  <a:pt x="1134693" y="44168"/>
                </a:cubicBezTo>
                <a:cubicBezTo>
                  <a:pt x="1131921" y="41622"/>
                  <a:pt x="1128206" y="40357"/>
                  <a:pt x="1123550" y="40357"/>
                </a:cubicBezTo>
                <a:cubicBezTo>
                  <a:pt x="1119484" y="40357"/>
                  <a:pt x="1115914" y="41430"/>
                  <a:pt x="1112853" y="43576"/>
                </a:cubicBezTo>
                <a:cubicBezTo>
                  <a:pt x="1109826" y="45695"/>
                  <a:pt x="1107460" y="48721"/>
                  <a:pt x="1105768" y="52663"/>
                </a:cubicBezTo>
                <a:cubicBezTo>
                  <a:pt x="1104076" y="56577"/>
                  <a:pt x="1103230" y="61199"/>
                  <a:pt x="1103230" y="66537"/>
                </a:cubicBezTo>
                <a:cubicBezTo>
                  <a:pt x="1103230" y="72012"/>
                  <a:pt x="1104062" y="76731"/>
                  <a:pt x="1105720" y="80707"/>
                </a:cubicBezTo>
                <a:cubicBezTo>
                  <a:pt x="1107385" y="84683"/>
                  <a:pt x="1109724" y="87758"/>
                  <a:pt x="1112757" y="89938"/>
                </a:cubicBezTo>
                <a:cubicBezTo>
                  <a:pt x="1115818" y="92126"/>
                  <a:pt x="1119416" y="93212"/>
                  <a:pt x="1123550" y="93212"/>
                </a:cubicBezTo>
                <a:cubicBezTo>
                  <a:pt x="1126321" y="93212"/>
                  <a:pt x="1128825" y="92710"/>
                  <a:pt x="1131075" y="91699"/>
                </a:cubicBezTo>
                <a:cubicBezTo>
                  <a:pt x="1133358" y="90660"/>
                  <a:pt x="1135264" y="89175"/>
                  <a:pt x="1136791" y="87255"/>
                </a:cubicBezTo>
                <a:cubicBezTo>
                  <a:pt x="1138352" y="85329"/>
                  <a:pt x="1139446" y="83018"/>
                  <a:pt x="1140065" y="80315"/>
                </a:cubicBezTo>
                <a:lnTo>
                  <a:pt x="1154283" y="80315"/>
                </a:lnTo>
                <a:cubicBezTo>
                  <a:pt x="1153760" y="85171"/>
                  <a:pt x="1152178" y="89505"/>
                  <a:pt x="1149544" y="93315"/>
                </a:cubicBezTo>
                <a:cubicBezTo>
                  <a:pt x="1146902" y="97120"/>
                  <a:pt x="1143374" y="100118"/>
                  <a:pt x="1138944" y="102299"/>
                </a:cubicBezTo>
                <a:cubicBezTo>
                  <a:pt x="1134541" y="104487"/>
                  <a:pt x="1129383" y="105573"/>
                  <a:pt x="1123453" y="105573"/>
                </a:cubicBezTo>
                <a:close/>
                <a:moveTo>
                  <a:pt x="1201512" y="105573"/>
                </a:moveTo>
                <a:cubicBezTo>
                  <a:pt x="1194475" y="105573"/>
                  <a:pt x="1188339" y="103964"/>
                  <a:pt x="1183091" y="100738"/>
                </a:cubicBezTo>
                <a:cubicBezTo>
                  <a:pt x="1177850" y="97511"/>
                  <a:pt x="1173777" y="93006"/>
                  <a:pt x="1170881" y="87207"/>
                </a:cubicBezTo>
                <a:cubicBezTo>
                  <a:pt x="1167979" y="81408"/>
                  <a:pt x="1166534" y="74633"/>
                  <a:pt x="1166534" y="66881"/>
                </a:cubicBezTo>
                <a:cubicBezTo>
                  <a:pt x="1166534" y="59101"/>
                  <a:pt x="1167979" y="52291"/>
                  <a:pt x="1170881" y="46458"/>
                </a:cubicBezTo>
                <a:cubicBezTo>
                  <a:pt x="1173777" y="40632"/>
                  <a:pt x="1177850" y="36106"/>
                  <a:pt x="1183091" y="32880"/>
                </a:cubicBezTo>
                <a:cubicBezTo>
                  <a:pt x="1188339" y="29654"/>
                  <a:pt x="1194475" y="28044"/>
                  <a:pt x="1201512" y="28044"/>
                </a:cubicBezTo>
                <a:cubicBezTo>
                  <a:pt x="1208549" y="28044"/>
                  <a:pt x="1214684" y="29654"/>
                  <a:pt x="1219926" y="32880"/>
                </a:cubicBezTo>
                <a:cubicBezTo>
                  <a:pt x="1225175" y="36106"/>
                  <a:pt x="1229247" y="40632"/>
                  <a:pt x="1232143" y="46458"/>
                </a:cubicBezTo>
                <a:cubicBezTo>
                  <a:pt x="1235038" y="52291"/>
                  <a:pt x="1236490" y="59101"/>
                  <a:pt x="1236490" y="66881"/>
                </a:cubicBezTo>
                <a:cubicBezTo>
                  <a:pt x="1236490" y="74633"/>
                  <a:pt x="1235038" y="81408"/>
                  <a:pt x="1232143" y="87207"/>
                </a:cubicBezTo>
                <a:cubicBezTo>
                  <a:pt x="1229247" y="93006"/>
                  <a:pt x="1225175" y="97511"/>
                  <a:pt x="1219926" y="100738"/>
                </a:cubicBezTo>
                <a:cubicBezTo>
                  <a:pt x="1214684" y="103964"/>
                  <a:pt x="1208549" y="105573"/>
                  <a:pt x="1201512" y="105573"/>
                </a:cubicBezTo>
                <a:close/>
                <a:moveTo>
                  <a:pt x="1201560" y="93315"/>
                </a:moveTo>
                <a:cubicBezTo>
                  <a:pt x="1206121" y="93315"/>
                  <a:pt x="1209897" y="92105"/>
                  <a:pt x="1212896" y="89697"/>
                </a:cubicBezTo>
                <a:cubicBezTo>
                  <a:pt x="1215888" y="87290"/>
                  <a:pt x="1218103" y="84077"/>
                  <a:pt x="1219541" y="80074"/>
                </a:cubicBezTo>
                <a:cubicBezTo>
                  <a:pt x="1221006" y="76064"/>
                  <a:pt x="1221735" y="71655"/>
                  <a:pt x="1221735" y="66833"/>
                </a:cubicBezTo>
                <a:cubicBezTo>
                  <a:pt x="1221735" y="62045"/>
                  <a:pt x="1221006" y="57650"/>
                  <a:pt x="1219541" y="53639"/>
                </a:cubicBezTo>
                <a:cubicBezTo>
                  <a:pt x="1218103" y="49602"/>
                  <a:pt x="1215888" y="46362"/>
                  <a:pt x="1212896" y="43920"/>
                </a:cubicBezTo>
                <a:cubicBezTo>
                  <a:pt x="1209897" y="41478"/>
                  <a:pt x="1206121" y="40254"/>
                  <a:pt x="1201560" y="40254"/>
                </a:cubicBezTo>
                <a:cubicBezTo>
                  <a:pt x="1196965" y="40254"/>
                  <a:pt x="1193154" y="41478"/>
                  <a:pt x="1190128" y="43920"/>
                </a:cubicBezTo>
                <a:cubicBezTo>
                  <a:pt x="1187129" y="46362"/>
                  <a:pt x="1184900" y="49602"/>
                  <a:pt x="1183435" y="53639"/>
                </a:cubicBezTo>
                <a:cubicBezTo>
                  <a:pt x="1182004" y="57650"/>
                  <a:pt x="1181289" y="62045"/>
                  <a:pt x="1181289" y="66833"/>
                </a:cubicBezTo>
                <a:cubicBezTo>
                  <a:pt x="1181289" y="71655"/>
                  <a:pt x="1182004" y="76064"/>
                  <a:pt x="1183435" y="80074"/>
                </a:cubicBezTo>
                <a:cubicBezTo>
                  <a:pt x="1184900" y="84077"/>
                  <a:pt x="1187129" y="87290"/>
                  <a:pt x="1190128" y="89697"/>
                </a:cubicBezTo>
                <a:cubicBezTo>
                  <a:pt x="1193154" y="92105"/>
                  <a:pt x="1196965" y="93315"/>
                  <a:pt x="1201560" y="93315"/>
                </a:cubicBezTo>
                <a:close/>
                <a:moveTo>
                  <a:pt x="1252792" y="104060"/>
                </a:moveTo>
                <a:lnTo>
                  <a:pt x="1252792" y="29021"/>
                </a:lnTo>
                <a:lnTo>
                  <a:pt x="1266818" y="29021"/>
                </a:lnTo>
                <a:lnTo>
                  <a:pt x="1266818" y="41231"/>
                </a:lnTo>
                <a:lnTo>
                  <a:pt x="1267746" y="41231"/>
                </a:lnTo>
                <a:cubicBezTo>
                  <a:pt x="1269308" y="37097"/>
                  <a:pt x="1271867" y="33870"/>
                  <a:pt x="1275416" y="31559"/>
                </a:cubicBezTo>
                <a:cubicBezTo>
                  <a:pt x="1278966" y="29214"/>
                  <a:pt x="1283216" y="28044"/>
                  <a:pt x="1288169" y="28044"/>
                </a:cubicBezTo>
                <a:cubicBezTo>
                  <a:pt x="1293183" y="28044"/>
                  <a:pt x="1297380" y="29214"/>
                  <a:pt x="1300771" y="31559"/>
                </a:cubicBezTo>
                <a:cubicBezTo>
                  <a:pt x="1304189" y="33905"/>
                  <a:pt x="1306714" y="37131"/>
                  <a:pt x="1308344" y="41231"/>
                </a:cubicBezTo>
                <a:lnTo>
                  <a:pt x="1309121" y="41231"/>
                </a:lnTo>
                <a:cubicBezTo>
                  <a:pt x="1310917" y="37227"/>
                  <a:pt x="1313764" y="34035"/>
                  <a:pt x="1317671" y="31655"/>
                </a:cubicBezTo>
                <a:cubicBezTo>
                  <a:pt x="1321579" y="29248"/>
                  <a:pt x="1326242" y="28044"/>
                  <a:pt x="1331649" y="28044"/>
                </a:cubicBezTo>
                <a:cubicBezTo>
                  <a:pt x="1338452" y="28044"/>
                  <a:pt x="1344003" y="30176"/>
                  <a:pt x="1348302" y="34441"/>
                </a:cubicBezTo>
                <a:cubicBezTo>
                  <a:pt x="1352635" y="38713"/>
                  <a:pt x="1354802" y="45144"/>
                  <a:pt x="1354802" y="53743"/>
                </a:cubicBezTo>
                <a:lnTo>
                  <a:pt x="1354802" y="104060"/>
                </a:lnTo>
                <a:lnTo>
                  <a:pt x="1340192" y="104060"/>
                </a:lnTo>
                <a:lnTo>
                  <a:pt x="1340192" y="55111"/>
                </a:lnTo>
                <a:cubicBezTo>
                  <a:pt x="1340192" y="50028"/>
                  <a:pt x="1338809" y="46348"/>
                  <a:pt x="1336044" y="44065"/>
                </a:cubicBezTo>
                <a:cubicBezTo>
                  <a:pt x="1333272" y="41788"/>
                  <a:pt x="1329970" y="40646"/>
                  <a:pt x="1326125" y="40646"/>
                </a:cubicBezTo>
                <a:cubicBezTo>
                  <a:pt x="1321372" y="40646"/>
                  <a:pt x="1317671" y="42111"/>
                  <a:pt x="1315037" y="45041"/>
                </a:cubicBezTo>
                <a:cubicBezTo>
                  <a:pt x="1312396" y="47944"/>
                  <a:pt x="1311075" y="51672"/>
                  <a:pt x="1311075" y="56233"/>
                </a:cubicBezTo>
                <a:lnTo>
                  <a:pt x="1311075" y="104060"/>
                </a:lnTo>
                <a:lnTo>
                  <a:pt x="1296520" y="104060"/>
                </a:lnTo>
                <a:lnTo>
                  <a:pt x="1296520" y="54183"/>
                </a:lnTo>
                <a:cubicBezTo>
                  <a:pt x="1296520" y="50111"/>
                  <a:pt x="1295247" y="46837"/>
                  <a:pt x="1292709" y="44360"/>
                </a:cubicBezTo>
                <a:cubicBezTo>
                  <a:pt x="1290171" y="41884"/>
                  <a:pt x="1286862" y="40646"/>
                  <a:pt x="1282790" y="40646"/>
                </a:cubicBezTo>
                <a:cubicBezTo>
                  <a:pt x="1280025" y="40646"/>
                  <a:pt x="1277466" y="41382"/>
                  <a:pt x="1275120" y="42847"/>
                </a:cubicBezTo>
                <a:cubicBezTo>
                  <a:pt x="1272809" y="44278"/>
                  <a:pt x="1270938" y="46279"/>
                  <a:pt x="1269500" y="48852"/>
                </a:cubicBezTo>
                <a:cubicBezTo>
                  <a:pt x="1268104" y="51425"/>
                  <a:pt x="1267402" y="54410"/>
                  <a:pt x="1267402" y="57794"/>
                </a:cubicBezTo>
                <a:lnTo>
                  <a:pt x="1267402" y="104060"/>
                </a:lnTo>
                <a:lnTo>
                  <a:pt x="1252792" y="104060"/>
                </a:lnTo>
                <a:close/>
              </a:path>
            </a:pathLst>
          </a:custGeom>
          <a:solidFill>
            <a:srgbClr val="000000">
              <a:alpha val="80000"/>
            </a:srgbClr>
          </a:solidFill>
          <a:ln w="6876" cap="flat">
            <a:noFill/>
            <a:prstDash val="solid"/>
            <a:miter/>
          </a:ln>
        </p:spPr>
        <p:txBody>
          <a:bodyPr rtlCol="0" anchor="ctr"/>
          <a:lstStyle/>
          <a:p>
            <a:endParaRPr lang="en-AS"/>
          </a:p>
        </p:txBody>
      </p:sp>
      <p:sp>
        <p:nvSpPr>
          <p:cNvPr id="106" name="Freeform: Shape 105">
            <a:extLst>
              <a:ext uri="{FF2B5EF4-FFF2-40B4-BE49-F238E27FC236}">
                <a16:creationId xmlns:a16="http://schemas.microsoft.com/office/drawing/2014/main" id="{9FAF919C-B158-ECB7-929F-626B70F00F76}"/>
              </a:ext>
            </a:extLst>
          </p:cNvPr>
          <p:cNvSpPr/>
          <p:nvPr/>
        </p:nvSpPr>
        <p:spPr>
          <a:xfrm>
            <a:off x="6473506" y="5811566"/>
            <a:ext cx="1819185" cy="133761"/>
          </a:xfrm>
          <a:custGeom>
            <a:avLst/>
            <a:gdLst>
              <a:gd name="connsiteX0" fmla="*/ 0 w 1819185"/>
              <a:gd name="connsiteY0" fmla="*/ 17004 h 133761"/>
              <a:gd name="connsiteX1" fmla="*/ 0 w 1819185"/>
              <a:gd name="connsiteY1" fmla="*/ 4010 h 133761"/>
              <a:gd name="connsiteX2" fmla="*/ 77433 w 1819185"/>
              <a:gd name="connsiteY2" fmla="*/ 4010 h 133761"/>
              <a:gd name="connsiteX3" fmla="*/ 77433 w 1819185"/>
              <a:gd name="connsiteY3" fmla="*/ 17004 h 133761"/>
              <a:gd name="connsiteX4" fmla="*/ 46211 w 1819185"/>
              <a:gd name="connsiteY4" fmla="*/ 17004 h 133761"/>
              <a:gd name="connsiteX5" fmla="*/ 46211 w 1819185"/>
              <a:gd name="connsiteY5" fmla="*/ 104060 h 133761"/>
              <a:gd name="connsiteX6" fmla="*/ 31167 w 1819185"/>
              <a:gd name="connsiteY6" fmla="*/ 104060 h 133761"/>
              <a:gd name="connsiteX7" fmla="*/ 31167 w 1819185"/>
              <a:gd name="connsiteY7" fmla="*/ 17004 h 133761"/>
              <a:gd name="connsiteX8" fmla="*/ 0 w 1819185"/>
              <a:gd name="connsiteY8" fmla="*/ 17004 h 133761"/>
              <a:gd name="connsiteX9" fmla="*/ 85577 w 1819185"/>
              <a:gd name="connsiteY9" fmla="*/ 104060 h 133761"/>
              <a:gd name="connsiteX10" fmla="*/ 85577 w 1819185"/>
              <a:gd name="connsiteY10" fmla="*/ 29021 h 133761"/>
              <a:gd name="connsiteX11" fmla="*/ 99699 w 1819185"/>
              <a:gd name="connsiteY11" fmla="*/ 29021 h 133761"/>
              <a:gd name="connsiteX12" fmla="*/ 99699 w 1819185"/>
              <a:gd name="connsiteY12" fmla="*/ 40941 h 133761"/>
              <a:gd name="connsiteX13" fmla="*/ 100476 w 1819185"/>
              <a:gd name="connsiteY13" fmla="*/ 40941 h 133761"/>
              <a:gd name="connsiteX14" fmla="*/ 107706 w 1819185"/>
              <a:gd name="connsiteY14" fmla="*/ 31415 h 133761"/>
              <a:gd name="connsiteX15" fmla="*/ 119530 w 1819185"/>
              <a:gd name="connsiteY15" fmla="*/ 27900 h 133761"/>
              <a:gd name="connsiteX16" fmla="*/ 122756 w 1819185"/>
              <a:gd name="connsiteY16" fmla="*/ 27996 h 133761"/>
              <a:gd name="connsiteX17" fmla="*/ 125735 w 1819185"/>
              <a:gd name="connsiteY17" fmla="*/ 28237 h 133761"/>
              <a:gd name="connsiteX18" fmla="*/ 125735 w 1819185"/>
              <a:gd name="connsiteY18" fmla="*/ 42214 h 133761"/>
              <a:gd name="connsiteX19" fmla="*/ 122612 w 1819185"/>
              <a:gd name="connsiteY19" fmla="*/ 41671 h 133761"/>
              <a:gd name="connsiteX20" fmla="*/ 118113 w 1819185"/>
              <a:gd name="connsiteY20" fmla="*/ 41334 h 133761"/>
              <a:gd name="connsiteX21" fmla="*/ 108882 w 1819185"/>
              <a:gd name="connsiteY21" fmla="*/ 43528 h 133761"/>
              <a:gd name="connsiteX22" fmla="*/ 102533 w 1819185"/>
              <a:gd name="connsiteY22" fmla="*/ 49540 h 133761"/>
              <a:gd name="connsiteX23" fmla="*/ 100187 w 1819185"/>
              <a:gd name="connsiteY23" fmla="*/ 58235 h 133761"/>
              <a:gd name="connsiteX24" fmla="*/ 100187 w 1819185"/>
              <a:gd name="connsiteY24" fmla="*/ 104060 h 133761"/>
              <a:gd name="connsiteX25" fmla="*/ 85577 w 1819185"/>
              <a:gd name="connsiteY25" fmla="*/ 104060 h 133761"/>
              <a:gd name="connsiteX26" fmla="*/ 138378 w 1819185"/>
              <a:gd name="connsiteY26" fmla="*/ 104060 h 133761"/>
              <a:gd name="connsiteX27" fmla="*/ 138378 w 1819185"/>
              <a:gd name="connsiteY27" fmla="*/ 29021 h 133761"/>
              <a:gd name="connsiteX28" fmla="*/ 152981 w 1819185"/>
              <a:gd name="connsiteY28" fmla="*/ 29021 h 133761"/>
              <a:gd name="connsiteX29" fmla="*/ 152981 w 1819185"/>
              <a:gd name="connsiteY29" fmla="*/ 104060 h 133761"/>
              <a:gd name="connsiteX30" fmla="*/ 138378 w 1819185"/>
              <a:gd name="connsiteY30" fmla="*/ 104060 h 133761"/>
              <a:gd name="connsiteX31" fmla="*/ 145752 w 1819185"/>
              <a:gd name="connsiteY31" fmla="*/ 17444 h 133761"/>
              <a:gd name="connsiteX32" fmla="*/ 139210 w 1819185"/>
              <a:gd name="connsiteY32" fmla="*/ 14899 h 133761"/>
              <a:gd name="connsiteX33" fmla="*/ 136521 w 1819185"/>
              <a:gd name="connsiteY33" fmla="*/ 8743 h 133761"/>
              <a:gd name="connsiteX34" fmla="*/ 139210 w 1819185"/>
              <a:gd name="connsiteY34" fmla="*/ 2593 h 133761"/>
              <a:gd name="connsiteX35" fmla="*/ 145752 w 1819185"/>
              <a:gd name="connsiteY35" fmla="*/ 0 h 133761"/>
              <a:gd name="connsiteX36" fmla="*/ 152252 w 1819185"/>
              <a:gd name="connsiteY36" fmla="*/ 2593 h 133761"/>
              <a:gd name="connsiteX37" fmla="*/ 154990 w 1819185"/>
              <a:gd name="connsiteY37" fmla="*/ 8743 h 133761"/>
              <a:gd name="connsiteX38" fmla="*/ 152252 w 1819185"/>
              <a:gd name="connsiteY38" fmla="*/ 14899 h 133761"/>
              <a:gd name="connsiteX39" fmla="*/ 145752 w 1819185"/>
              <a:gd name="connsiteY39" fmla="*/ 17444 h 133761"/>
              <a:gd name="connsiteX40" fmla="*/ 204977 w 1819185"/>
              <a:gd name="connsiteY40" fmla="*/ 105573 h 133761"/>
              <a:gd name="connsiteX41" fmla="*/ 185875 w 1819185"/>
              <a:gd name="connsiteY41" fmla="*/ 100834 h 133761"/>
              <a:gd name="connsiteX42" fmla="*/ 173562 w 1819185"/>
              <a:gd name="connsiteY42" fmla="*/ 87400 h 133761"/>
              <a:gd name="connsiteX43" fmla="*/ 169263 w 1819185"/>
              <a:gd name="connsiteY43" fmla="*/ 67026 h 133761"/>
              <a:gd name="connsiteX44" fmla="*/ 173562 w 1819185"/>
              <a:gd name="connsiteY44" fmla="*/ 46706 h 133761"/>
              <a:gd name="connsiteX45" fmla="*/ 185682 w 1819185"/>
              <a:gd name="connsiteY45" fmla="*/ 32976 h 133761"/>
              <a:gd name="connsiteX46" fmla="*/ 203952 w 1819185"/>
              <a:gd name="connsiteY46" fmla="*/ 28044 h 133761"/>
              <a:gd name="connsiteX47" fmla="*/ 216264 w 1819185"/>
              <a:gd name="connsiteY47" fmla="*/ 30142 h 133761"/>
              <a:gd name="connsiteX48" fmla="*/ 226961 w 1819185"/>
              <a:gd name="connsiteY48" fmla="*/ 36739 h 133761"/>
              <a:gd name="connsiteX49" fmla="*/ 234438 w 1819185"/>
              <a:gd name="connsiteY49" fmla="*/ 48419 h 133761"/>
              <a:gd name="connsiteX50" fmla="*/ 237169 w 1819185"/>
              <a:gd name="connsiteY50" fmla="*/ 65760 h 133761"/>
              <a:gd name="connsiteX51" fmla="*/ 237169 w 1819185"/>
              <a:gd name="connsiteY51" fmla="*/ 70939 h 133761"/>
              <a:gd name="connsiteX52" fmla="*/ 177524 w 1819185"/>
              <a:gd name="connsiteY52" fmla="*/ 70939 h 133761"/>
              <a:gd name="connsiteX53" fmla="*/ 177524 w 1819185"/>
              <a:gd name="connsiteY53" fmla="*/ 59995 h 133761"/>
              <a:gd name="connsiteX54" fmla="*/ 222854 w 1819185"/>
              <a:gd name="connsiteY54" fmla="*/ 59995 h 133761"/>
              <a:gd name="connsiteX55" fmla="*/ 220516 w 1819185"/>
              <a:gd name="connsiteY55" fmla="*/ 49781 h 133761"/>
              <a:gd name="connsiteX56" fmla="*/ 213919 w 1819185"/>
              <a:gd name="connsiteY56" fmla="*/ 42703 h 133761"/>
              <a:gd name="connsiteX57" fmla="*/ 204048 w 1819185"/>
              <a:gd name="connsiteY57" fmla="*/ 40109 h 133761"/>
              <a:gd name="connsiteX58" fmla="*/ 193303 w 1819185"/>
              <a:gd name="connsiteY58" fmla="*/ 43136 h 133761"/>
              <a:gd name="connsiteX59" fmla="*/ 186267 w 1819185"/>
              <a:gd name="connsiteY59" fmla="*/ 50957 h 133761"/>
              <a:gd name="connsiteX60" fmla="*/ 183825 w 1819185"/>
              <a:gd name="connsiteY60" fmla="*/ 61364 h 133761"/>
              <a:gd name="connsiteX61" fmla="*/ 183825 w 1819185"/>
              <a:gd name="connsiteY61" fmla="*/ 69914 h 133761"/>
              <a:gd name="connsiteX62" fmla="*/ 186459 w 1819185"/>
              <a:gd name="connsiteY62" fmla="*/ 82709 h 133761"/>
              <a:gd name="connsiteX63" fmla="*/ 193936 w 1819185"/>
              <a:gd name="connsiteY63" fmla="*/ 90770 h 133761"/>
              <a:gd name="connsiteX64" fmla="*/ 205121 w 1819185"/>
              <a:gd name="connsiteY64" fmla="*/ 93508 h 133761"/>
              <a:gd name="connsiteX65" fmla="*/ 212694 w 1819185"/>
              <a:gd name="connsiteY65" fmla="*/ 92332 h 133761"/>
              <a:gd name="connsiteX66" fmla="*/ 218610 w 1819185"/>
              <a:gd name="connsiteY66" fmla="*/ 88721 h 133761"/>
              <a:gd name="connsiteX67" fmla="*/ 222421 w 1819185"/>
              <a:gd name="connsiteY67" fmla="*/ 82812 h 133761"/>
              <a:gd name="connsiteX68" fmla="*/ 236240 w 1819185"/>
              <a:gd name="connsiteY68" fmla="*/ 85302 h 133761"/>
              <a:gd name="connsiteX69" fmla="*/ 230283 w 1819185"/>
              <a:gd name="connsiteY69" fmla="*/ 95998 h 133761"/>
              <a:gd name="connsiteX70" fmla="*/ 219587 w 1819185"/>
              <a:gd name="connsiteY70" fmla="*/ 103083 h 133761"/>
              <a:gd name="connsiteX71" fmla="*/ 204977 w 1819185"/>
              <a:gd name="connsiteY71" fmla="*/ 105573 h 133761"/>
              <a:gd name="connsiteX72" fmla="*/ 300913 w 1819185"/>
              <a:gd name="connsiteY72" fmla="*/ 72941 h 133761"/>
              <a:gd name="connsiteX73" fmla="*/ 300913 w 1819185"/>
              <a:gd name="connsiteY73" fmla="*/ 29021 h 133761"/>
              <a:gd name="connsiteX74" fmla="*/ 315571 w 1819185"/>
              <a:gd name="connsiteY74" fmla="*/ 29021 h 133761"/>
              <a:gd name="connsiteX75" fmla="*/ 315571 w 1819185"/>
              <a:gd name="connsiteY75" fmla="*/ 104060 h 133761"/>
              <a:gd name="connsiteX76" fmla="*/ 301209 w 1819185"/>
              <a:gd name="connsiteY76" fmla="*/ 104060 h 133761"/>
              <a:gd name="connsiteX77" fmla="*/ 301209 w 1819185"/>
              <a:gd name="connsiteY77" fmla="*/ 91066 h 133761"/>
              <a:gd name="connsiteX78" fmla="*/ 300425 w 1819185"/>
              <a:gd name="connsiteY78" fmla="*/ 91066 h 133761"/>
              <a:gd name="connsiteX79" fmla="*/ 292122 w 1819185"/>
              <a:gd name="connsiteY79" fmla="*/ 101082 h 133761"/>
              <a:gd name="connsiteX80" fmla="*/ 278000 w 1819185"/>
              <a:gd name="connsiteY80" fmla="*/ 105037 h 133761"/>
              <a:gd name="connsiteX81" fmla="*/ 265199 w 1819185"/>
              <a:gd name="connsiteY81" fmla="*/ 101859 h 133761"/>
              <a:gd name="connsiteX82" fmla="*/ 256505 w 1819185"/>
              <a:gd name="connsiteY82" fmla="*/ 92332 h 133761"/>
              <a:gd name="connsiteX83" fmla="*/ 253381 w 1819185"/>
              <a:gd name="connsiteY83" fmla="*/ 76752 h 133761"/>
              <a:gd name="connsiteX84" fmla="*/ 253381 w 1819185"/>
              <a:gd name="connsiteY84" fmla="*/ 29021 h 133761"/>
              <a:gd name="connsiteX85" fmla="*/ 267985 w 1819185"/>
              <a:gd name="connsiteY85" fmla="*/ 29021 h 133761"/>
              <a:gd name="connsiteX86" fmla="*/ 267985 w 1819185"/>
              <a:gd name="connsiteY86" fmla="*/ 74991 h 133761"/>
              <a:gd name="connsiteX87" fmla="*/ 272236 w 1819185"/>
              <a:gd name="connsiteY87" fmla="*/ 87207 h 133761"/>
              <a:gd name="connsiteX88" fmla="*/ 283276 w 1819185"/>
              <a:gd name="connsiteY88" fmla="*/ 91747 h 133761"/>
              <a:gd name="connsiteX89" fmla="*/ 291434 w 1819185"/>
              <a:gd name="connsiteY89" fmla="*/ 89697 h 133761"/>
              <a:gd name="connsiteX90" fmla="*/ 298230 w 1819185"/>
              <a:gd name="connsiteY90" fmla="*/ 83493 h 133761"/>
              <a:gd name="connsiteX91" fmla="*/ 300913 w 1819185"/>
              <a:gd name="connsiteY91" fmla="*/ 72941 h 133761"/>
              <a:gd name="connsiteX92" fmla="*/ 372781 w 1819185"/>
              <a:gd name="connsiteY92" fmla="*/ 104060 h 133761"/>
              <a:gd name="connsiteX93" fmla="*/ 372781 w 1819185"/>
              <a:gd name="connsiteY93" fmla="*/ 4010 h 133761"/>
              <a:gd name="connsiteX94" fmla="*/ 387873 w 1819185"/>
              <a:gd name="connsiteY94" fmla="*/ 4010 h 133761"/>
              <a:gd name="connsiteX95" fmla="*/ 387873 w 1819185"/>
              <a:gd name="connsiteY95" fmla="*/ 51789 h 133761"/>
              <a:gd name="connsiteX96" fmla="*/ 389097 w 1819185"/>
              <a:gd name="connsiteY96" fmla="*/ 51789 h 133761"/>
              <a:gd name="connsiteX97" fmla="*/ 431063 w 1819185"/>
              <a:gd name="connsiteY97" fmla="*/ 4010 h 133761"/>
              <a:gd name="connsiteX98" fmla="*/ 450062 w 1819185"/>
              <a:gd name="connsiteY98" fmla="*/ 4010 h 133761"/>
              <a:gd name="connsiteX99" fmla="*/ 409712 w 1819185"/>
              <a:gd name="connsiteY99" fmla="*/ 49051 h 133761"/>
              <a:gd name="connsiteX100" fmla="*/ 450214 w 1819185"/>
              <a:gd name="connsiteY100" fmla="*/ 104060 h 133761"/>
              <a:gd name="connsiteX101" fmla="*/ 432040 w 1819185"/>
              <a:gd name="connsiteY101" fmla="*/ 104060 h 133761"/>
              <a:gd name="connsiteX102" fmla="*/ 399697 w 1819185"/>
              <a:gd name="connsiteY102" fmla="*/ 59356 h 133761"/>
              <a:gd name="connsiteX103" fmla="*/ 387873 w 1819185"/>
              <a:gd name="connsiteY103" fmla="*/ 72941 h 133761"/>
              <a:gd name="connsiteX104" fmla="*/ 387873 w 1819185"/>
              <a:gd name="connsiteY104" fmla="*/ 104060 h 133761"/>
              <a:gd name="connsiteX105" fmla="*/ 372781 w 1819185"/>
              <a:gd name="connsiteY105" fmla="*/ 104060 h 133761"/>
              <a:gd name="connsiteX106" fmla="*/ 477570 w 1819185"/>
              <a:gd name="connsiteY106" fmla="*/ 59507 h 133761"/>
              <a:gd name="connsiteX107" fmla="*/ 477570 w 1819185"/>
              <a:gd name="connsiteY107" fmla="*/ 104060 h 133761"/>
              <a:gd name="connsiteX108" fmla="*/ 462960 w 1819185"/>
              <a:gd name="connsiteY108" fmla="*/ 104060 h 133761"/>
              <a:gd name="connsiteX109" fmla="*/ 462960 w 1819185"/>
              <a:gd name="connsiteY109" fmla="*/ 4010 h 133761"/>
              <a:gd name="connsiteX110" fmla="*/ 477378 w 1819185"/>
              <a:gd name="connsiteY110" fmla="*/ 4010 h 133761"/>
              <a:gd name="connsiteX111" fmla="*/ 477378 w 1819185"/>
              <a:gd name="connsiteY111" fmla="*/ 41231 h 133761"/>
              <a:gd name="connsiteX112" fmla="*/ 478299 w 1819185"/>
              <a:gd name="connsiteY112" fmla="*/ 41231 h 133761"/>
              <a:gd name="connsiteX113" fmla="*/ 486361 w 1819185"/>
              <a:gd name="connsiteY113" fmla="*/ 31607 h 133761"/>
              <a:gd name="connsiteX114" fmla="*/ 500531 w 1819185"/>
              <a:gd name="connsiteY114" fmla="*/ 28044 h 133761"/>
              <a:gd name="connsiteX115" fmla="*/ 514013 w 1819185"/>
              <a:gd name="connsiteY115" fmla="*/ 31222 h 133761"/>
              <a:gd name="connsiteX116" fmla="*/ 523003 w 1819185"/>
              <a:gd name="connsiteY116" fmla="*/ 40694 h 133761"/>
              <a:gd name="connsiteX117" fmla="*/ 526230 w 1819185"/>
              <a:gd name="connsiteY117" fmla="*/ 56329 h 133761"/>
              <a:gd name="connsiteX118" fmla="*/ 526230 w 1819185"/>
              <a:gd name="connsiteY118" fmla="*/ 104060 h 133761"/>
              <a:gd name="connsiteX119" fmla="*/ 511619 w 1819185"/>
              <a:gd name="connsiteY119" fmla="*/ 104060 h 133761"/>
              <a:gd name="connsiteX120" fmla="*/ 511619 w 1819185"/>
              <a:gd name="connsiteY120" fmla="*/ 58090 h 133761"/>
              <a:gd name="connsiteX121" fmla="*/ 507368 w 1819185"/>
              <a:gd name="connsiteY121" fmla="*/ 45289 h 133761"/>
              <a:gd name="connsiteX122" fmla="*/ 495551 w 1819185"/>
              <a:gd name="connsiteY122" fmla="*/ 40694 h 133761"/>
              <a:gd name="connsiteX123" fmla="*/ 486265 w 1819185"/>
              <a:gd name="connsiteY123" fmla="*/ 42895 h 133761"/>
              <a:gd name="connsiteX124" fmla="*/ 479868 w 1819185"/>
              <a:gd name="connsiteY124" fmla="*/ 49340 h 133761"/>
              <a:gd name="connsiteX125" fmla="*/ 477570 w 1819185"/>
              <a:gd name="connsiteY125" fmla="*/ 59507 h 133761"/>
              <a:gd name="connsiteX126" fmla="*/ 593255 w 1819185"/>
              <a:gd name="connsiteY126" fmla="*/ 72941 h 133761"/>
              <a:gd name="connsiteX127" fmla="*/ 593255 w 1819185"/>
              <a:gd name="connsiteY127" fmla="*/ 29021 h 133761"/>
              <a:gd name="connsiteX128" fmla="*/ 607913 w 1819185"/>
              <a:gd name="connsiteY128" fmla="*/ 29021 h 133761"/>
              <a:gd name="connsiteX129" fmla="*/ 607913 w 1819185"/>
              <a:gd name="connsiteY129" fmla="*/ 104060 h 133761"/>
              <a:gd name="connsiteX130" fmla="*/ 593551 w 1819185"/>
              <a:gd name="connsiteY130" fmla="*/ 104060 h 133761"/>
              <a:gd name="connsiteX131" fmla="*/ 593551 w 1819185"/>
              <a:gd name="connsiteY131" fmla="*/ 91066 h 133761"/>
              <a:gd name="connsiteX132" fmla="*/ 592767 w 1819185"/>
              <a:gd name="connsiteY132" fmla="*/ 91066 h 133761"/>
              <a:gd name="connsiteX133" fmla="*/ 584464 w 1819185"/>
              <a:gd name="connsiteY133" fmla="*/ 101082 h 133761"/>
              <a:gd name="connsiteX134" fmla="*/ 570342 w 1819185"/>
              <a:gd name="connsiteY134" fmla="*/ 105037 h 133761"/>
              <a:gd name="connsiteX135" fmla="*/ 557541 w 1819185"/>
              <a:gd name="connsiteY135" fmla="*/ 101859 h 133761"/>
              <a:gd name="connsiteX136" fmla="*/ 548847 w 1819185"/>
              <a:gd name="connsiteY136" fmla="*/ 92332 h 133761"/>
              <a:gd name="connsiteX137" fmla="*/ 545723 w 1819185"/>
              <a:gd name="connsiteY137" fmla="*/ 76752 h 133761"/>
              <a:gd name="connsiteX138" fmla="*/ 545723 w 1819185"/>
              <a:gd name="connsiteY138" fmla="*/ 29021 h 133761"/>
              <a:gd name="connsiteX139" fmla="*/ 560327 w 1819185"/>
              <a:gd name="connsiteY139" fmla="*/ 29021 h 133761"/>
              <a:gd name="connsiteX140" fmla="*/ 560327 w 1819185"/>
              <a:gd name="connsiteY140" fmla="*/ 74991 h 133761"/>
              <a:gd name="connsiteX141" fmla="*/ 564578 w 1819185"/>
              <a:gd name="connsiteY141" fmla="*/ 87207 h 133761"/>
              <a:gd name="connsiteX142" fmla="*/ 575618 w 1819185"/>
              <a:gd name="connsiteY142" fmla="*/ 91747 h 133761"/>
              <a:gd name="connsiteX143" fmla="*/ 583776 w 1819185"/>
              <a:gd name="connsiteY143" fmla="*/ 89697 h 133761"/>
              <a:gd name="connsiteX144" fmla="*/ 590572 w 1819185"/>
              <a:gd name="connsiteY144" fmla="*/ 83493 h 133761"/>
              <a:gd name="connsiteX145" fmla="*/ 593255 w 1819185"/>
              <a:gd name="connsiteY145" fmla="*/ 72941 h 133761"/>
              <a:gd name="connsiteX146" fmla="*/ 659145 w 1819185"/>
              <a:gd name="connsiteY146" fmla="*/ 105573 h 133761"/>
              <a:gd name="connsiteX147" fmla="*/ 640387 w 1819185"/>
              <a:gd name="connsiteY147" fmla="*/ 100641 h 133761"/>
              <a:gd name="connsiteX148" fmla="*/ 628370 w 1819185"/>
              <a:gd name="connsiteY148" fmla="*/ 86912 h 133761"/>
              <a:gd name="connsiteX149" fmla="*/ 624167 w 1819185"/>
              <a:gd name="connsiteY149" fmla="*/ 66881 h 133761"/>
              <a:gd name="connsiteX150" fmla="*/ 628467 w 1819185"/>
              <a:gd name="connsiteY150" fmla="*/ 46706 h 133761"/>
              <a:gd name="connsiteX151" fmla="*/ 640580 w 1819185"/>
              <a:gd name="connsiteY151" fmla="*/ 32976 h 133761"/>
              <a:gd name="connsiteX152" fmla="*/ 659001 w 1819185"/>
              <a:gd name="connsiteY152" fmla="*/ 28044 h 133761"/>
              <a:gd name="connsiteX153" fmla="*/ 674244 w 1819185"/>
              <a:gd name="connsiteY153" fmla="*/ 31222 h 133761"/>
              <a:gd name="connsiteX154" fmla="*/ 685044 w 1819185"/>
              <a:gd name="connsiteY154" fmla="*/ 40013 h 133761"/>
              <a:gd name="connsiteX155" fmla="*/ 689975 w 1819185"/>
              <a:gd name="connsiteY155" fmla="*/ 53254 h 133761"/>
              <a:gd name="connsiteX156" fmla="*/ 675757 w 1819185"/>
              <a:gd name="connsiteY156" fmla="*/ 53254 h 133761"/>
              <a:gd name="connsiteX157" fmla="*/ 670385 w 1819185"/>
              <a:gd name="connsiteY157" fmla="*/ 44168 h 133761"/>
              <a:gd name="connsiteX158" fmla="*/ 659249 w 1819185"/>
              <a:gd name="connsiteY158" fmla="*/ 40357 h 133761"/>
              <a:gd name="connsiteX159" fmla="*/ 648545 w 1819185"/>
              <a:gd name="connsiteY159" fmla="*/ 43576 h 133761"/>
              <a:gd name="connsiteX160" fmla="*/ 641461 w 1819185"/>
              <a:gd name="connsiteY160" fmla="*/ 52663 h 133761"/>
              <a:gd name="connsiteX161" fmla="*/ 638922 w 1819185"/>
              <a:gd name="connsiteY161" fmla="*/ 66537 h 133761"/>
              <a:gd name="connsiteX162" fmla="*/ 641412 w 1819185"/>
              <a:gd name="connsiteY162" fmla="*/ 80707 h 133761"/>
              <a:gd name="connsiteX163" fmla="*/ 648449 w 1819185"/>
              <a:gd name="connsiteY163" fmla="*/ 89938 h 133761"/>
              <a:gd name="connsiteX164" fmla="*/ 659249 w 1819185"/>
              <a:gd name="connsiteY164" fmla="*/ 93212 h 133761"/>
              <a:gd name="connsiteX165" fmla="*/ 666767 w 1819185"/>
              <a:gd name="connsiteY165" fmla="*/ 91699 h 133761"/>
              <a:gd name="connsiteX166" fmla="*/ 672483 w 1819185"/>
              <a:gd name="connsiteY166" fmla="*/ 87255 h 133761"/>
              <a:gd name="connsiteX167" fmla="*/ 675757 w 1819185"/>
              <a:gd name="connsiteY167" fmla="*/ 80315 h 133761"/>
              <a:gd name="connsiteX168" fmla="*/ 689975 w 1819185"/>
              <a:gd name="connsiteY168" fmla="*/ 80315 h 133761"/>
              <a:gd name="connsiteX169" fmla="*/ 685236 w 1819185"/>
              <a:gd name="connsiteY169" fmla="*/ 93315 h 133761"/>
              <a:gd name="connsiteX170" fmla="*/ 674636 w 1819185"/>
              <a:gd name="connsiteY170" fmla="*/ 102299 h 133761"/>
              <a:gd name="connsiteX171" fmla="*/ 659145 w 1819185"/>
              <a:gd name="connsiteY171" fmla="*/ 105573 h 133761"/>
              <a:gd name="connsiteX172" fmla="*/ 724602 w 1819185"/>
              <a:gd name="connsiteY172" fmla="*/ 90378 h 133761"/>
              <a:gd name="connsiteX173" fmla="*/ 723866 w 1819185"/>
              <a:gd name="connsiteY173" fmla="*/ 95709 h 133761"/>
              <a:gd name="connsiteX174" fmla="*/ 721376 w 1819185"/>
              <a:gd name="connsiteY174" fmla="*/ 107919 h 133761"/>
              <a:gd name="connsiteX175" fmla="*/ 717807 w 1819185"/>
              <a:gd name="connsiteY175" fmla="*/ 119791 h 133761"/>
              <a:gd name="connsiteX176" fmla="*/ 714828 w 1819185"/>
              <a:gd name="connsiteY176" fmla="*/ 128486 h 133761"/>
              <a:gd name="connsiteX177" fmla="*/ 704469 w 1819185"/>
              <a:gd name="connsiteY177" fmla="*/ 128486 h 133761"/>
              <a:gd name="connsiteX178" fmla="*/ 706230 w 1819185"/>
              <a:gd name="connsiteY178" fmla="*/ 120280 h 133761"/>
              <a:gd name="connsiteX179" fmla="*/ 708431 w 1819185"/>
              <a:gd name="connsiteY179" fmla="*/ 108800 h 133761"/>
              <a:gd name="connsiteX180" fmla="*/ 710040 w 1819185"/>
              <a:gd name="connsiteY180" fmla="*/ 95854 h 133761"/>
              <a:gd name="connsiteX181" fmla="*/ 710529 w 1819185"/>
              <a:gd name="connsiteY181" fmla="*/ 90378 h 133761"/>
              <a:gd name="connsiteX182" fmla="*/ 724602 w 1819185"/>
              <a:gd name="connsiteY182" fmla="*/ 90378 h 133761"/>
              <a:gd name="connsiteX183" fmla="*/ 781200 w 1819185"/>
              <a:gd name="connsiteY183" fmla="*/ 104060 h 133761"/>
              <a:gd name="connsiteX184" fmla="*/ 781200 w 1819185"/>
              <a:gd name="connsiteY184" fmla="*/ 4010 h 133761"/>
              <a:gd name="connsiteX185" fmla="*/ 796292 w 1819185"/>
              <a:gd name="connsiteY185" fmla="*/ 4010 h 133761"/>
              <a:gd name="connsiteX186" fmla="*/ 796292 w 1819185"/>
              <a:gd name="connsiteY186" fmla="*/ 47490 h 133761"/>
              <a:gd name="connsiteX187" fmla="*/ 846176 w 1819185"/>
              <a:gd name="connsiteY187" fmla="*/ 47490 h 133761"/>
              <a:gd name="connsiteX188" fmla="*/ 846176 w 1819185"/>
              <a:gd name="connsiteY188" fmla="*/ 4010 h 133761"/>
              <a:gd name="connsiteX189" fmla="*/ 861315 w 1819185"/>
              <a:gd name="connsiteY189" fmla="*/ 4010 h 133761"/>
              <a:gd name="connsiteX190" fmla="*/ 861315 w 1819185"/>
              <a:gd name="connsiteY190" fmla="*/ 104060 h 133761"/>
              <a:gd name="connsiteX191" fmla="*/ 846176 w 1819185"/>
              <a:gd name="connsiteY191" fmla="*/ 104060 h 133761"/>
              <a:gd name="connsiteX192" fmla="*/ 846176 w 1819185"/>
              <a:gd name="connsiteY192" fmla="*/ 60436 h 133761"/>
              <a:gd name="connsiteX193" fmla="*/ 796292 w 1819185"/>
              <a:gd name="connsiteY193" fmla="*/ 60436 h 133761"/>
              <a:gd name="connsiteX194" fmla="*/ 796292 w 1819185"/>
              <a:gd name="connsiteY194" fmla="*/ 104060 h 133761"/>
              <a:gd name="connsiteX195" fmla="*/ 781200 w 1819185"/>
              <a:gd name="connsiteY195" fmla="*/ 104060 h 133761"/>
              <a:gd name="connsiteX196" fmla="*/ 903970 w 1819185"/>
              <a:gd name="connsiteY196" fmla="*/ 105718 h 133761"/>
              <a:gd name="connsiteX197" fmla="*/ 891072 w 1819185"/>
              <a:gd name="connsiteY197" fmla="*/ 103083 h 133761"/>
              <a:gd name="connsiteX198" fmla="*/ 881931 w 1819185"/>
              <a:gd name="connsiteY198" fmla="*/ 95317 h 133761"/>
              <a:gd name="connsiteX199" fmla="*/ 878615 w 1819185"/>
              <a:gd name="connsiteY199" fmla="*/ 82860 h 133761"/>
              <a:gd name="connsiteX200" fmla="*/ 881057 w 1819185"/>
              <a:gd name="connsiteY200" fmla="*/ 72405 h 133761"/>
              <a:gd name="connsiteX201" fmla="*/ 887647 w 1819185"/>
              <a:gd name="connsiteY201" fmla="*/ 65904 h 133761"/>
              <a:gd name="connsiteX202" fmla="*/ 896933 w 1819185"/>
              <a:gd name="connsiteY202" fmla="*/ 62293 h 133761"/>
              <a:gd name="connsiteX203" fmla="*/ 907388 w 1819185"/>
              <a:gd name="connsiteY203" fmla="*/ 60436 h 133761"/>
              <a:gd name="connsiteX204" fmla="*/ 918332 w 1819185"/>
              <a:gd name="connsiteY204" fmla="*/ 59163 h 133761"/>
              <a:gd name="connsiteX205" fmla="*/ 924434 w 1819185"/>
              <a:gd name="connsiteY205" fmla="*/ 57450 h 133761"/>
              <a:gd name="connsiteX206" fmla="*/ 926339 w 1819185"/>
              <a:gd name="connsiteY206" fmla="*/ 53639 h 133761"/>
              <a:gd name="connsiteX207" fmla="*/ 926339 w 1819185"/>
              <a:gd name="connsiteY207" fmla="*/ 53302 h 133761"/>
              <a:gd name="connsiteX208" fmla="*/ 922728 w 1819185"/>
              <a:gd name="connsiteY208" fmla="*/ 43384 h 133761"/>
              <a:gd name="connsiteX209" fmla="*/ 912080 w 1819185"/>
              <a:gd name="connsiteY209" fmla="*/ 39869 h 133761"/>
              <a:gd name="connsiteX210" fmla="*/ 900448 w 1819185"/>
              <a:gd name="connsiteY210" fmla="*/ 43136 h 133761"/>
              <a:gd name="connsiteX211" fmla="*/ 894635 w 1819185"/>
              <a:gd name="connsiteY211" fmla="*/ 50324 h 133761"/>
              <a:gd name="connsiteX212" fmla="*/ 880906 w 1819185"/>
              <a:gd name="connsiteY212" fmla="*/ 47194 h 133761"/>
              <a:gd name="connsiteX213" fmla="*/ 888039 w 1819185"/>
              <a:gd name="connsiteY213" fmla="*/ 36154 h 133761"/>
              <a:gd name="connsiteX214" fmla="*/ 898935 w 1819185"/>
              <a:gd name="connsiteY214" fmla="*/ 29997 h 133761"/>
              <a:gd name="connsiteX215" fmla="*/ 911880 w 1819185"/>
              <a:gd name="connsiteY215" fmla="*/ 28044 h 133761"/>
              <a:gd name="connsiteX216" fmla="*/ 921407 w 1819185"/>
              <a:gd name="connsiteY216" fmla="*/ 29117 h 133761"/>
              <a:gd name="connsiteX217" fmla="*/ 930886 w 1819185"/>
              <a:gd name="connsiteY217" fmla="*/ 32928 h 133761"/>
              <a:gd name="connsiteX218" fmla="*/ 938163 w 1819185"/>
              <a:gd name="connsiteY218" fmla="*/ 40894 h 133761"/>
              <a:gd name="connsiteX219" fmla="*/ 940998 w 1819185"/>
              <a:gd name="connsiteY219" fmla="*/ 54231 h 133761"/>
              <a:gd name="connsiteX220" fmla="*/ 940998 w 1819185"/>
              <a:gd name="connsiteY220" fmla="*/ 104060 h 133761"/>
              <a:gd name="connsiteX221" fmla="*/ 926731 w 1819185"/>
              <a:gd name="connsiteY221" fmla="*/ 104060 h 133761"/>
              <a:gd name="connsiteX222" fmla="*/ 926731 w 1819185"/>
              <a:gd name="connsiteY222" fmla="*/ 93804 h 133761"/>
              <a:gd name="connsiteX223" fmla="*/ 926146 w 1819185"/>
              <a:gd name="connsiteY223" fmla="*/ 93804 h 133761"/>
              <a:gd name="connsiteX224" fmla="*/ 921896 w 1819185"/>
              <a:gd name="connsiteY224" fmla="*/ 99369 h 133761"/>
              <a:gd name="connsiteX225" fmla="*/ 914618 w 1819185"/>
              <a:gd name="connsiteY225" fmla="*/ 103916 h 133761"/>
              <a:gd name="connsiteX226" fmla="*/ 903970 w 1819185"/>
              <a:gd name="connsiteY226" fmla="*/ 105718 h 133761"/>
              <a:gd name="connsiteX227" fmla="*/ 907141 w 1819185"/>
              <a:gd name="connsiteY227" fmla="*/ 93996 h 133761"/>
              <a:gd name="connsiteX228" fmla="*/ 917500 w 1819185"/>
              <a:gd name="connsiteY228" fmla="*/ 91603 h 133761"/>
              <a:gd name="connsiteX229" fmla="*/ 924097 w 1819185"/>
              <a:gd name="connsiteY229" fmla="*/ 85350 h 133761"/>
              <a:gd name="connsiteX230" fmla="*/ 926394 w 1819185"/>
              <a:gd name="connsiteY230" fmla="*/ 76993 h 133761"/>
              <a:gd name="connsiteX231" fmla="*/ 926394 w 1819185"/>
              <a:gd name="connsiteY231" fmla="*/ 67321 h 133761"/>
              <a:gd name="connsiteX232" fmla="*/ 923361 w 1819185"/>
              <a:gd name="connsiteY232" fmla="*/ 68786 h 133761"/>
              <a:gd name="connsiteX233" fmla="*/ 918332 w 1819185"/>
              <a:gd name="connsiteY233" fmla="*/ 69914 h 133761"/>
              <a:gd name="connsiteX234" fmla="*/ 912809 w 1819185"/>
              <a:gd name="connsiteY234" fmla="*/ 70740 h 133761"/>
              <a:gd name="connsiteX235" fmla="*/ 908317 w 1819185"/>
              <a:gd name="connsiteY235" fmla="*/ 71325 h 133761"/>
              <a:gd name="connsiteX236" fmla="*/ 900544 w 1819185"/>
              <a:gd name="connsiteY236" fmla="*/ 73134 h 133761"/>
              <a:gd name="connsiteX237" fmla="*/ 894980 w 1819185"/>
              <a:gd name="connsiteY237" fmla="*/ 76800 h 133761"/>
              <a:gd name="connsiteX238" fmla="*/ 892923 w 1819185"/>
              <a:gd name="connsiteY238" fmla="*/ 83052 h 133761"/>
              <a:gd name="connsiteX239" fmla="*/ 896933 w 1819185"/>
              <a:gd name="connsiteY239" fmla="*/ 91259 h 133761"/>
              <a:gd name="connsiteX240" fmla="*/ 907141 w 1819185"/>
              <a:gd name="connsiteY240" fmla="*/ 93996 h 133761"/>
              <a:gd name="connsiteX241" fmla="*/ 1030427 w 1819185"/>
              <a:gd name="connsiteY241" fmla="*/ 104060 h 133761"/>
              <a:gd name="connsiteX242" fmla="*/ 998035 w 1819185"/>
              <a:gd name="connsiteY242" fmla="*/ 104060 h 133761"/>
              <a:gd name="connsiteX243" fmla="*/ 998035 w 1819185"/>
              <a:gd name="connsiteY243" fmla="*/ 4010 h 133761"/>
              <a:gd name="connsiteX244" fmla="*/ 1031452 w 1819185"/>
              <a:gd name="connsiteY244" fmla="*/ 4010 h 133761"/>
              <a:gd name="connsiteX245" fmla="*/ 1056710 w 1819185"/>
              <a:gd name="connsiteY245" fmla="*/ 10015 h 133761"/>
              <a:gd name="connsiteX246" fmla="*/ 1072882 w 1819185"/>
              <a:gd name="connsiteY246" fmla="*/ 27164 h 133761"/>
              <a:gd name="connsiteX247" fmla="*/ 1078550 w 1819185"/>
              <a:gd name="connsiteY247" fmla="*/ 53887 h 133761"/>
              <a:gd name="connsiteX248" fmla="*/ 1072833 w 1819185"/>
              <a:gd name="connsiteY248" fmla="*/ 80755 h 133761"/>
              <a:gd name="connsiteX249" fmla="*/ 1056414 w 1819185"/>
              <a:gd name="connsiteY249" fmla="*/ 98048 h 133761"/>
              <a:gd name="connsiteX250" fmla="*/ 1030427 w 1819185"/>
              <a:gd name="connsiteY250" fmla="*/ 104060 h 133761"/>
              <a:gd name="connsiteX251" fmla="*/ 1013134 w 1819185"/>
              <a:gd name="connsiteY251" fmla="*/ 90867 h 133761"/>
              <a:gd name="connsiteX252" fmla="*/ 1029594 w 1819185"/>
              <a:gd name="connsiteY252" fmla="*/ 90867 h 133761"/>
              <a:gd name="connsiteX253" fmla="*/ 1048600 w 1819185"/>
              <a:gd name="connsiteY253" fmla="*/ 86567 h 133761"/>
              <a:gd name="connsiteX254" fmla="*/ 1059936 w 1819185"/>
              <a:gd name="connsiteY254" fmla="*/ 74014 h 133761"/>
              <a:gd name="connsiteX255" fmla="*/ 1063692 w 1819185"/>
              <a:gd name="connsiteY255" fmla="*/ 53887 h 133761"/>
              <a:gd name="connsiteX256" fmla="*/ 1059936 w 1819185"/>
              <a:gd name="connsiteY256" fmla="*/ 33905 h 133761"/>
              <a:gd name="connsiteX257" fmla="*/ 1048841 w 1819185"/>
              <a:gd name="connsiteY257" fmla="*/ 21447 h 133761"/>
              <a:gd name="connsiteX258" fmla="*/ 1030523 w 1819185"/>
              <a:gd name="connsiteY258" fmla="*/ 17197 h 133761"/>
              <a:gd name="connsiteX259" fmla="*/ 1013134 w 1819185"/>
              <a:gd name="connsiteY259" fmla="*/ 17197 h 133761"/>
              <a:gd name="connsiteX260" fmla="*/ 1013134 w 1819185"/>
              <a:gd name="connsiteY260" fmla="*/ 90867 h 133761"/>
              <a:gd name="connsiteX261" fmla="*/ 1127752 w 1819185"/>
              <a:gd name="connsiteY261" fmla="*/ 105573 h 133761"/>
              <a:gd name="connsiteX262" fmla="*/ 1109338 w 1819185"/>
              <a:gd name="connsiteY262" fmla="*/ 100738 h 133761"/>
              <a:gd name="connsiteX263" fmla="*/ 1097122 w 1819185"/>
              <a:gd name="connsiteY263" fmla="*/ 87207 h 133761"/>
              <a:gd name="connsiteX264" fmla="*/ 1092774 w 1819185"/>
              <a:gd name="connsiteY264" fmla="*/ 66881 h 133761"/>
              <a:gd name="connsiteX265" fmla="*/ 1097122 w 1819185"/>
              <a:gd name="connsiteY265" fmla="*/ 46458 h 133761"/>
              <a:gd name="connsiteX266" fmla="*/ 1109338 w 1819185"/>
              <a:gd name="connsiteY266" fmla="*/ 32880 h 133761"/>
              <a:gd name="connsiteX267" fmla="*/ 1127752 w 1819185"/>
              <a:gd name="connsiteY267" fmla="*/ 28044 h 133761"/>
              <a:gd name="connsiteX268" fmla="*/ 1146173 w 1819185"/>
              <a:gd name="connsiteY268" fmla="*/ 32880 h 133761"/>
              <a:gd name="connsiteX269" fmla="*/ 1158383 w 1819185"/>
              <a:gd name="connsiteY269" fmla="*/ 46458 h 133761"/>
              <a:gd name="connsiteX270" fmla="*/ 1162737 w 1819185"/>
              <a:gd name="connsiteY270" fmla="*/ 66881 h 133761"/>
              <a:gd name="connsiteX271" fmla="*/ 1158383 w 1819185"/>
              <a:gd name="connsiteY271" fmla="*/ 87207 h 133761"/>
              <a:gd name="connsiteX272" fmla="*/ 1146173 w 1819185"/>
              <a:gd name="connsiteY272" fmla="*/ 100738 h 133761"/>
              <a:gd name="connsiteX273" fmla="*/ 1127752 w 1819185"/>
              <a:gd name="connsiteY273" fmla="*/ 105573 h 133761"/>
              <a:gd name="connsiteX274" fmla="*/ 1127801 w 1819185"/>
              <a:gd name="connsiteY274" fmla="*/ 93315 h 133761"/>
              <a:gd name="connsiteX275" fmla="*/ 1139137 w 1819185"/>
              <a:gd name="connsiteY275" fmla="*/ 89697 h 133761"/>
              <a:gd name="connsiteX276" fmla="*/ 1145782 w 1819185"/>
              <a:gd name="connsiteY276" fmla="*/ 80074 h 133761"/>
              <a:gd name="connsiteX277" fmla="*/ 1147982 w 1819185"/>
              <a:gd name="connsiteY277" fmla="*/ 66833 h 133761"/>
              <a:gd name="connsiteX278" fmla="*/ 1145782 w 1819185"/>
              <a:gd name="connsiteY278" fmla="*/ 53639 h 133761"/>
              <a:gd name="connsiteX279" fmla="*/ 1139137 w 1819185"/>
              <a:gd name="connsiteY279" fmla="*/ 43920 h 133761"/>
              <a:gd name="connsiteX280" fmla="*/ 1127801 w 1819185"/>
              <a:gd name="connsiteY280" fmla="*/ 40254 h 133761"/>
              <a:gd name="connsiteX281" fmla="*/ 1116369 w 1819185"/>
              <a:gd name="connsiteY281" fmla="*/ 43920 h 133761"/>
              <a:gd name="connsiteX282" fmla="*/ 1109676 w 1819185"/>
              <a:gd name="connsiteY282" fmla="*/ 53639 h 133761"/>
              <a:gd name="connsiteX283" fmla="*/ 1107529 w 1819185"/>
              <a:gd name="connsiteY283" fmla="*/ 66833 h 133761"/>
              <a:gd name="connsiteX284" fmla="*/ 1109676 w 1819185"/>
              <a:gd name="connsiteY284" fmla="*/ 80074 h 133761"/>
              <a:gd name="connsiteX285" fmla="*/ 1116369 w 1819185"/>
              <a:gd name="connsiteY285" fmla="*/ 89697 h 133761"/>
              <a:gd name="connsiteX286" fmla="*/ 1127801 w 1819185"/>
              <a:gd name="connsiteY286" fmla="*/ 93315 h 133761"/>
              <a:gd name="connsiteX287" fmla="*/ 1193650 w 1819185"/>
              <a:gd name="connsiteY287" fmla="*/ 59507 h 133761"/>
              <a:gd name="connsiteX288" fmla="*/ 1193650 w 1819185"/>
              <a:gd name="connsiteY288" fmla="*/ 104060 h 133761"/>
              <a:gd name="connsiteX289" fmla="*/ 1179040 w 1819185"/>
              <a:gd name="connsiteY289" fmla="*/ 104060 h 133761"/>
              <a:gd name="connsiteX290" fmla="*/ 1179040 w 1819185"/>
              <a:gd name="connsiteY290" fmla="*/ 29021 h 133761"/>
              <a:gd name="connsiteX291" fmla="*/ 1193058 w 1819185"/>
              <a:gd name="connsiteY291" fmla="*/ 29021 h 133761"/>
              <a:gd name="connsiteX292" fmla="*/ 1193058 w 1819185"/>
              <a:gd name="connsiteY292" fmla="*/ 41231 h 133761"/>
              <a:gd name="connsiteX293" fmla="*/ 1193987 w 1819185"/>
              <a:gd name="connsiteY293" fmla="*/ 41231 h 133761"/>
              <a:gd name="connsiteX294" fmla="*/ 1202097 w 1819185"/>
              <a:gd name="connsiteY294" fmla="*/ 31655 h 133761"/>
              <a:gd name="connsiteX295" fmla="*/ 1216122 w 1819185"/>
              <a:gd name="connsiteY295" fmla="*/ 28044 h 133761"/>
              <a:gd name="connsiteX296" fmla="*/ 1229556 w 1819185"/>
              <a:gd name="connsiteY296" fmla="*/ 31270 h 133761"/>
              <a:gd name="connsiteX297" fmla="*/ 1238492 w 1819185"/>
              <a:gd name="connsiteY297" fmla="*/ 40742 h 133761"/>
              <a:gd name="connsiteX298" fmla="*/ 1241670 w 1819185"/>
              <a:gd name="connsiteY298" fmla="*/ 56329 h 133761"/>
              <a:gd name="connsiteX299" fmla="*/ 1241670 w 1819185"/>
              <a:gd name="connsiteY299" fmla="*/ 104060 h 133761"/>
              <a:gd name="connsiteX300" fmla="*/ 1227059 w 1819185"/>
              <a:gd name="connsiteY300" fmla="*/ 104060 h 133761"/>
              <a:gd name="connsiteX301" fmla="*/ 1227059 w 1819185"/>
              <a:gd name="connsiteY301" fmla="*/ 58090 h 133761"/>
              <a:gd name="connsiteX302" fmla="*/ 1222815 w 1819185"/>
              <a:gd name="connsiteY302" fmla="*/ 45337 h 133761"/>
              <a:gd name="connsiteX303" fmla="*/ 1211135 w 1819185"/>
              <a:gd name="connsiteY303" fmla="*/ 40694 h 133761"/>
              <a:gd name="connsiteX304" fmla="*/ 1202097 w 1819185"/>
              <a:gd name="connsiteY304" fmla="*/ 42895 h 133761"/>
              <a:gd name="connsiteX305" fmla="*/ 1195892 w 1819185"/>
              <a:gd name="connsiteY305" fmla="*/ 49340 h 133761"/>
              <a:gd name="connsiteX306" fmla="*/ 1193650 w 1819185"/>
              <a:gd name="connsiteY306" fmla="*/ 59507 h 133761"/>
              <a:gd name="connsiteX307" fmla="*/ 1292723 w 1819185"/>
              <a:gd name="connsiteY307" fmla="*/ 133762 h 133761"/>
              <a:gd name="connsiteX308" fmla="*/ 1277336 w 1819185"/>
              <a:gd name="connsiteY308" fmla="*/ 131416 h 133761"/>
              <a:gd name="connsiteX309" fmla="*/ 1266880 w 1819185"/>
              <a:gd name="connsiteY309" fmla="*/ 125212 h 133761"/>
              <a:gd name="connsiteX310" fmla="*/ 1260820 w 1819185"/>
              <a:gd name="connsiteY310" fmla="*/ 116765 h 133761"/>
              <a:gd name="connsiteX311" fmla="*/ 1273373 w 1819185"/>
              <a:gd name="connsiteY311" fmla="*/ 111585 h 133761"/>
              <a:gd name="connsiteX312" fmla="*/ 1276895 w 1819185"/>
              <a:gd name="connsiteY312" fmla="*/ 116125 h 133761"/>
              <a:gd name="connsiteX313" fmla="*/ 1282948 w 1819185"/>
              <a:gd name="connsiteY313" fmla="*/ 120280 h 133761"/>
              <a:gd name="connsiteX314" fmla="*/ 1292867 w 1819185"/>
              <a:gd name="connsiteY314" fmla="*/ 121993 h 133761"/>
              <a:gd name="connsiteX315" fmla="*/ 1306597 w 1819185"/>
              <a:gd name="connsiteY315" fmla="*/ 117934 h 133761"/>
              <a:gd name="connsiteX316" fmla="*/ 1312018 w 1819185"/>
              <a:gd name="connsiteY316" fmla="*/ 105133 h 133761"/>
              <a:gd name="connsiteX317" fmla="*/ 1312018 w 1819185"/>
              <a:gd name="connsiteY317" fmla="*/ 90378 h 133761"/>
              <a:gd name="connsiteX318" fmla="*/ 1311089 w 1819185"/>
              <a:gd name="connsiteY318" fmla="*/ 90378 h 133761"/>
              <a:gd name="connsiteX319" fmla="*/ 1307278 w 1819185"/>
              <a:gd name="connsiteY319" fmla="*/ 95709 h 133761"/>
              <a:gd name="connsiteX320" fmla="*/ 1300537 w 1819185"/>
              <a:gd name="connsiteY320" fmla="*/ 100786 h 133761"/>
              <a:gd name="connsiteX321" fmla="*/ 1289352 w 1819185"/>
              <a:gd name="connsiteY321" fmla="*/ 102939 h 133761"/>
              <a:gd name="connsiteX322" fmla="*/ 1273325 w 1819185"/>
              <a:gd name="connsiteY322" fmla="*/ 98784 h 133761"/>
              <a:gd name="connsiteX323" fmla="*/ 1262092 w 1819185"/>
              <a:gd name="connsiteY323" fmla="*/ 86423 h 133761"/>
              <a:gd name="connsiteX324" fmla="*/ 1257986 w 1819185"/>
              <a:gd name="connsiteY324" fmla="*/ 66248 h 133761"/>
              <a:gd name="connsiteX325" fmla="*/ 1262044 w 1819185"/>
              <a:gd name="connsiteY325" fmla="*/ 45729 h 133761"/>
              <a:gd name="connsiteX326" fmla="*/ 1273277 w 1819185"/>
              <a:gd name="connsiteY326" fmla="*/ 32632 h 133761"/>
              <a:gd name="connsiteX327" fmla="*/ 1289449 w 1819185"/>
              <a:gd name="connsiteY327" fmla="*/ 28044 h 133761"/>
              <a:gd name="connsiteX328" fmla="*/ 1300736 w 1819185"/>
              <a:gd name="connsiteY328" fmla="*/ 30390 h 133761"/>
              <a:gd name="connsiteX329" fmla="*/ 1307430 w 1819185"/>
              <a:gd name="connsiteY329" fmla="*/ 35762 h 133761"/>
              <a:gd name="connsiteX330" fmla="*/ 1311192 w 1819185"/>
              <a:gd name="connsiteY330" fmla="*/ 41182 h 133761"/>
              <a:gd name="connsiteX331" fmla="*/ 1312265 w 1819185"/>
              <a:gd name="connsiteY331" fmla="*/ 41182 h 133761"/>
              <a:gd name="connsiteX332" fmla="*/ 1312265 w 1819185"/>
              <a:gd name="connsiteY332" fmla="*/ 29021 h 133761"/>
              <a:gd name="connsiteX333" fmla="*/ 1326580 w 1819185"/>
              <a:gd name="connsiteY333" fmla="*/ 29021 h 133761"/>
              <a:gd name="connsiteX334" fmla="*/ 1326580 w 1819185"/>
              <a:gd name="connsiteY334" fmla="*/ 105718 h 133761"/>
              <a:gd name="connsiteX335" fmla="*/ 1322081 w 1819185"/>
              <a:gd name="connsiteY335" fmla="*/ 121600 h 133761"/>
              <a:gd name="connsiteX336" fmla="*/ 1309920 w 1819185"/>
              <a:gd name="connsiteY336" fmla="*/ 130784 h 133761"/>
              <a:gd name="connsiteX337" fmla="*/ 1292723 w 1819185"/>
              <a:gd name="connsiteY337" fmla="*/ 133762 h 133761"/>
              <a:gd name="connsiteX338" fmla="*/ 1292579 w 1819185"/>
              <a:gd name="connsiteY338" fmla="*/ 90819 h 133761"/>
              <a:gd name="connsiteX339" fmla="*/ 1303227 w 1819185"/>
              <a:gd name="connsiteY339" fmla="*/ 87888 h 133761"/>
              <a:gd name="connsiteX340" fmla="*/ 1309871 w 1819185"/>
              <a:gd name="connsiteY340" fmla="*/ 79386 h 133761"/>
              <a:gd name="connsiteX341" fmla="*/ 1312169 w 1819185"/>
              <a:gd name="connsiteY341" fmla="*/ 66049 h 133761"/>
              <a:gd name="connsiteX342" fmla="*/ 1309920 w 1819185"/>
              <a:gd name="connsiteY342" fmla="*/ 52718 h 133761"/>
              <a:gd name="connsiteX343" fmla="*/ 1303323 w 1819185"/>
              <a:gd name="connsiteY343" fmla="*/ 43727 h 133761"/>
              <a:gd name="connsiteX344" fmla="*/ 1292579 w 1819185"/>
              <a:gd name="connsiteY344" fmla="*/ 40453 h 133761"/>
              <a:gd name="connsiteX345" fmla="*/ 1281586 w 1819185"/>
              <a:gd name="connsiteY345" fmla="*/ 43872 h 133761"/>
              <a:gd name="connsiteX346" fmla="*/ 1274942 w 1819185"/>
              <a:gd name="connsiteY346" fmla="*/ 53055 h 133761"/>
              <a:gd name="connsiteX347" fmla="*/ 1272740 w 1819185"/>
              <a:gd name="connsiteY347" fmla="*/ 66049 h 133761"/>
              <a:gd name="connsiteX348" fmla="*/ 1274990 w 1819185"/>
              <a:gd name="connsiteY348" fmla="*/ 79001 h 133761"/>
              <a:gd name="connsiteX349" fmla="*/ 1281635 w 1819185"/>
              <a:gd name="connsiteY349" fmla="*/ 87695 h 133761"/>
              <a:gd name="connsiteX350" fmla="*/ 1292579 w 1819185"/>
              <a:gd name="connsiteY350" fmla="*/ 90819 h 133761"/>
              <a:gd name="connsiteX351" fmla="*/ 1365175 w 1819185"/>
              <a:gd name="connsiteY351" fmla="*/ 90378 h 133761"/>
              <a:gd name="connsiteX352" fmla="*/ 1364439 w 1819185"/>
              <a:gd name="connsiteY352" fmla="*/ 95709 h 133761"/>
              <a:gd name="connsiteX353" fmla="*/ 1361949 w 1819185"/>
              <a:gd name="connsiteY353" fmla="*/ 107919 h 133761"/>
              <a:gd name="connsiteX354" fmla="*/ 1358380 w 1819185"/>
              <a:gd name="connsiteY354" fmla="*/ 119791 h 133761"/>
              <a:gd name="connsiteX355" fmla="*/ 1355401 w 1819185"/>
              <a:gd name="connsiteY355" fmla="*/ 128486 h 133761"/>
              <a:gd name="connsiteX356" fmla="*/ 1345042 w 1819185"/>
              <a:gd name="connsiteY356" fmla="*/ 128486 h 133761"/>
              <a:gd name="connsiteX357" fmla="*/ 1346803 w 1819185"/>
              <a:gd name="connsiteY357" fmla="*/ 120280 h 133761"/>
              <a:gd name="connsiteX358" fmla="*/ 1349004 w 1819185"/>
              <a:gd name="connsiteY358" fmla="*/ 108800 h 133761"/>
              <a:gd name="connsiteX359" fmla="*/ 1350613 w 1819185"/>
              <a:gd name="connsiteY359" fmla="*/ 95854 h 133761"/>
              <a:gd name="connsiteX360" fmla="*/ 1351102 w 1819185"/>
              <a:gd name="connsiteY360" fmla="*/ 90378 h 133761"/>
              <a:gd name="connsiteX361" fmla="*/ 1365175 w 1819185"/>
              <a:gd name="connsiteY361" fmla="*/ 90378 h 133761"/>
              <a:gd name="connsiteX362" fmla="*/ 1421773 w 1819185"/>
              <a:gd name="connsiteY362" fmla="*/ 104060 h 133761"/>
              <a:gd name="connsiteX363" fmla="*/ 1421773 w 1819185"/>
              <a:gd name="connsiteY363" fmla="*/ 4010 h 133761"/>
              <a:gd name="connsiteX364" fmla="*/ 1436865 w 1819185"/>
              <a:gd name="connsiteY364" fmla="*/ 4010 h 133761"/>
              <a:gd name="connsiteX365" fmla="*/ 1436865 w 1819185"/>
              <a:gd name="connsiteY365" fmla="*/ 47490 h 133761"/>
              <a:gd name="connsiteX366" fmla="*/ 1486749 w 1819185"/>
              <a:gd name="connsiteY366" fmla="*/ 47490 h 133761"/>
              <a:gd name="connsiteX367" fmla="*/ 1486749 w 1819185"/>
              <a:gd name="connsiteY367" fmla="*/ 4010 h 133761"/>
              <a:gd name="connsiteX368" fmla="*/ 1501888 w 1819185"/>
              <a:gd name="connsiteY368" fmla="*/ 4010 h 133761"/>
              <a:gd name="connsiteX369" fmla="*/ 1501888 w 1819185"/>
              <a:gd name="connsiteY369" fmla="*/ 104060 h 133761"/>
              <a:gd name="connsiteX370" fmla="*/ 1486749 w 1819185"/>
              <a:gd name="connsiteY370" fmla="*/ 104060 h 133761"/>
              <a:gd name="connsiteX371" fmla="*/ 1486749 w 1819185"/>
              <a:gd name="connsiteY371" fmla="*/ 60436 h 133761"/>
              <a:gd name="connsiteX372" fmla="*/ 1436865 w 1819185"/>
              <a:gd name="connsiteY372" fmla="*/ 60436 h 133761"/>
              <a:gd name="connsiteX373" fmla="*/ 1436865 w 1819185"/>
              <a:gd name="connsiteY373" fmla="*/ 104060 h 133761"/>
              <a:gd name="connsiteX374" fmla="*/ 1421773 w 1819185"/>
              <a:gd name="connsiteY374" fmla="*/ 104060 h 133761"/>
              <a:gd name="connsiteX375" fmla="*/ 1544543 w 1819185"/>
              <a:gd name="connsiteY375" fmla="*/ 105718 h 133761"/>
              <a:gd name="connsiteX376" fmla="*/ 1531645 w 1819185"/>
              <a:gd name="connsiteY376" fmla="*/ 103083 h 133761"/>
              <a:gd name="connsiteX377" fmla="*/ 1522504 w 1819185"/>
              <a:gd name="connsiteY377" fmla="*/ 95317 h 133761"/>
              <a:gd name="connsiteX378" fmla="*/ 1519188 w 1819185"/>
              <a:gd name="connsiteY378" fmla="*/ 82860 h 133761"/>
              <a:gd name="connsiteX379" fmla="*/ 1521630 w 1819185"/>
              <a:gd name="connsiteY379" fmla="*/ 72405 h 133761"/>
              <a:gd name="connsiteX380" fmla="*/ 1528220 w 1819185"/>
              <a:gd name="connsiteY380" fmla="*/ 65904 h 133761"/>
              <a:gd name="connsiteX381" fmla="*/ 1537506 w 1819185"/>
              <a:gd name="connsiteY381" fmla="*/ 62293 h 133761"/>
              <a:gd name="connsiteX382" fmla="*/ 1547961 w 1819185"/>
              <a:gd name="connsiteY382" fmla="*/ 60436 h 133761"/>
              <a:gd name="connsiteX383" fmla="*/ 1558905 w 1819185"/>
              <a:gd name="connsiteY383" fmla="*/ 59163 h 133761"/>
              <a:gd name="connsiteX384" fmla="*/ 1565007 w 1819185"/>
              <a:gd name="connsiteY384" fmla="*/ 57450 h 133761"/>
              <a:gd name="connsiteX385" fmla="*/ 1566912 w 1819185"/>
              <a:gd name="connsiteY385" fmla="*/ 53639 h 133761"/>
              <a:gd name="connsiteX386" fmla="*/ 1566912 w 1819185"/>
              <a:gd name="connsiteY386" fmla="*/ 53302 h 133761"/>
              <a:gd name="connsiteX387" fmla="*/ 1563301 w 1819185"/>
              <a:gd name="connsiteY387" fmla="*/ 43384 h 133761"/>
              <a:gd name="connsiteX388" fmla="*/ 1552653 w 1819185"/>
              <a:gd name="connsiteY388" fmla="*/ 39869 h 133761"/>
              <a:gd name="connsiteX389" fmla="*/ 1541021 w 1819185"/>
              <a:gd name="connsiteY389" fmla="*/ 43136 h 133761"/>
              <a:gd name="connsiteX390" fmla="*/ 1535208 w 1819185"/>
              <a:gd name="connsiteY390" fmla="*/ 50324 h 133761"/>
              <a:gd name="connsiteX391" fmla="*/ 1521479 w 1819185"/>
              <a:gd name="connsiteY391" fmla="*/ 47194 h 133761"/>
              <a:gd name="connsiteX392" fmla="*/ 1528612 w 1819185"/>
              <a:gd name="connsiteY392" fmla="*/ 36154 h 133761"/>
              <a:gd name="connsiteX393" fmla="*/ 1539508 w 1819185"/>
              <a:gd name="connsiteY393" fmla="*/ 29997 h 133761"/>
              <a:gd name="connsiteX394" fmla="*/ 1552453 w 1819185"/>
              <a:gd name="connsiteY394" fmla="*/ 28044 h 133761"/>
              <a:gd name="connsiteX395" fmla="*/ 1561980 w 1819185"/>
              <a:gd name="connsiteY395" fmla="*/ 29117 h 133761"/>
              <a:gd name="connsiteX396" fmla="*/ 1571459 w 1819185"/>
              <a:gd name="connsiteY396" fmla="*/ 32928 h 133761"/>
              <a:gd name="connsiteX397" fmla="*/ 1578736 w 1819185"/>
              <a:gd name="connsiteY397" fmla="*/ 40894 h 133761"/>
              <a:gd name="connsiteX398" fmla="*/ 1581571 w 1819185"/>
              <a:gd name="connsiteY398" fmla="*/ 54231 h 133761"/>
              <a:gd name="connsiteX399" fmla="*/ 1581571 w 1819185"/>
              <a:gd name="connsiteY399" fmla="*/ 104060 h 133761"/>
              <a:gd name="connsiteX400" fmla="*/ 1567304 w 1819185"/>
              <a:gd name="connsiteY400" fmla="*/ 104060 h 133761"/>
              <a:gd name="connsiteX401" fmla="*/ 1567304 w 1819185"/>
              <a:gd name="connsiteY401" fmla="*/ 93804 h 133761"/>
              <a:gd name="connsiteX402" fmla="*/ 1566719 w 1819185"/>
              <a:gd name="connsiteY402" fmla="*/ 93804 h 133761"/>
              <a:gd name="connsiteX403" fmla="*/ 1562469 w 1819185"/>
              <a:gd name="connsiteY403" fmla="*/ 99369 h 133761"/>
              <a:gd name="connsiteX404" fmla="*/ 1555191 w 1819185"/>
              <a:gd name="connsiteY404" fmla="*/ 103916 h 133761"/>
              <a:gd name="connsiteX405" fmla="*/ 1544543 w 1819185"/>
              <a:gd name="connsiteY405" fmla="*/ 105718 h 133761"/>
              <a:gd name="connsiteX406" fmla="*/ 1547714 w 1819185"/>
              <a:gd name="connsiteY406" fmla="*/ 93996 h 133761"/>
              <a:gd name="connsiteX407" fmla="*/ 1558073 w 1819185"/>
              <a:gd name="connsiteY407" fmla="*/ 91603 h 133761"/>
              <a:gd name="connsiteX408" fmla="*/ 1564670 w 1819185"/>
              <a:gd name="connsiteY408" fmla="*/ 85350 h 133761"/>
              <a:gd name="connsiteX409" fmla="*/ 1566967 w 1819185"/>
              <a:gd name="connsiteY409" fmla="*/ 76993 h 133761"/>
              <a:gd name="connsiteX410" fmla="*/ 1566967 w 1819185"/>
              <a:gd name="connsiteY410" fmla="*/ 67321 h 133761"/>
              <a:gd name="connsiteX411" fmla="*/ 1563934 w 1819185"/>
              <a:gd name="connsiteY411" fmla="*/ 68786 h 133761"/>
              <a:gd name="connsiteX412" fmla="*/ 1558905 w 1819185"/>
              <a:gd name="connsiteY412" fmla="*/ 69914 h 133761"/>
              <a:gd name="connsiteX413" fmla="*/ 1553382 w 1819185"/>
              <a:gd name="connsiteY413" fmla="*/ 70740 h 133761"/>
              <a:gd name="connsiteX414" fmla="*/ 1548890 w 1819185"/>
              <a:gd name="connsiteY414" fmla="*/ 71325 h 133761"/>
              <a:gd name="connsiteX415" fmla="*/ 1541117 w 1819185"/>
              <a:gd name="connsiteY415" fmla="*/ 73134 h 133761"/>
              <a:gd name="connsiteX416" fmla="*/ 1535553 w 1819185"/>
              <a:gd name="connsiteY416" fmla="*/ 76800 h 133761"/>
              <a:gd name="connsiteX417" fmla="*/ 1533496 w 1819185"/>
              <a:gd name="connsiteY417" fmla="*/ 83052 h 133761"/>
              <a:gd name="connsiteX418" fmla="*/ 1537506 w 1819185"/>
              <a:gd name="connsiteY418" fmla="*/ 91259 h 133761"/>
              <a:gd name="connsiteX419" fmla="*/ 1547714 w 1819185"/>
              <a:gd name="connsiteY419" fmla="*/ 93996 h 133761"/>
              <a:gd name="connsiteX420" fmla="*/ 1652042 w 1819185"/>
              <a:gd name="connsiteY420" fmla="*/ 59507 h 133761"/>
              <a:gd name="connsiteX421" fmla="*/ 1652042 w 1819185"/>
              <a:gd name="connsiteY421" fmla="*/ 104060 h 133761"/>
              <a:gd name="connsiteX422" fmla="*/ 1637439 w 1819185"/>
              <a:gd name="connsiteY422" fmla="*/ 104060 h 133761"/>
              <a:gd name="connsiteX423" fmla="*/ 1637439 w 1819185"/>
              <a:gd name="connsiteY423" fmla="*/ 29021 h 133761"/>
              <a:gd name="connsiteX424" fmla="*/ 1651458 w 1819185"/>
              <a:gd name="connsiteY424" fmla="*/ 29021 h 133761"/>
              <a:gd name="connsiteX425" fmla="*/ 1651458 w 1819185"/>
              <a:gd name="connsiteY425" fmla="*/ 41231 h 133761"/>
              <a:gd name="connsiteX426" fmla="*/ 1652386 w 1819185"/>
              <a:gd name="connsiteY426" fmla="*/ 41231 h 133761"/>
              <a:gd name="connsiteX427" fmla="*/ 1660496 w 1819185"/>
              <a:gd name="connsiteY427" fmla="*/ 31655 h 133761"/>
              <a:gd name="connsiteX428" fmla="*/ 1674528 w 1819185"/>
              <a:gd name="connsiteY428" fmla="*/ 28044 h 133761"/>
              <a:gd name="connsiteX429" fmla="*/ 1687942 w 1819185"/>
              <a:gd name="connsiteY429" fmla="*/ 31270 h 133761"/>
              <a:gd name="connsiteX430" fmla="*/ 1696884 w 1819185"/>
              <a:gd name="connsiteY430" fmla="*/ 40742 h 133761"/>
              <a:gd name="connsiteX431" fmla="*/ 1700048 w 1819185"/>
              <a:gd name="connsiteY431" fmla="*/ 56329 h 133761"/>
              <a:gd name="connsiteX432" fmla="*/ 1700048 w 1819185"/>
              <a:gd name="connsiteY432" fmla="*/ 104060 h 133761"/>
              <a:gd name="connsiteX433" fmla="*/ 1685465 w 1819185"/>
              <a:gd name="connsiteY433" fmla="*/ 104060 h 133761"/>
              <a:gd name="connsiteX434" fmla="*/ 1685465 w 1819185"/>
              <a:gd name="connsiteY434" fmla="*/ 58090 h 133761"/>
              <a:gd name="connsiteX435" fmla="*/ 1681201 w 1819185"/>
              <a:gd name="connsiteY435" fmla="*/ 45337 h 133761"/>
              <a:gd name="connsiteX436" fmla="*/ 1669507 w 1819185"/>
              <a:gd name="connsiteY436" fmla="*/ 40694 h 133761"/>
              <a:gd name="connsiteX437" fmla="*/ 1660496 w 1819185"/>
              <a:gd name="connsiteY437" fmla="*/ 42895 h 133761"/>
              <a:gd name="connsiteX438" fmla="*/ 1654291 w 1819185"/>
              <a:gd name="connsiteY438" fmla="*/ 49340 h 133761"/>
              <a:gd name="connsiteX439" fmla="*/ 1652042 w 1819185"/>
              <a:gd name="connsiteY439" fmla="*/ 59507 h 133761"/>
              <a:gd name="connsiteX440" fmla="*/ 1751294 w 1819185"/>
              <a:gd name="connsiteY440" fmla="*/ 105573 h 133761"/>
              <a:gd name="connsiteX441" fmla="*/ 1732859 w 1819185"/>
              <a:gd name="connsiteY441" fmla="*/ 100738 h 133761"/>
              <a:gd name="connsiteX442" fmla="*/ 1720615 w 1819185"/>
              <a:gd name="connsiteY442" fmla="*/ 87207 h 133761"/>
              <a:gd name="connsiteX443" fmla="*/ 1716282 w 1819185"/>
              <a:gd name="connsiteY443" fmla="*/ 66881 h 133761"/>
              <a:gd name="connsiteX444" fmla="*/ 1720615 w 1819185"/>
              <a:gd name="connsiteY444" fmla="*/ 46458 h 133761"/>
              <a:gd name="connsiteX445" fmla="*/ 1732859 w 1819185"/>
              <a:gd name="connsiteY445" fmla="*/ 32880 h 133761"/>
              <a:gd name="connsiteX446" fmla="*/ 1751294 w 1819185"/>
              <a:gd name="connsiteY446" fmla="*/ 28044 h 133761"/>
              <a:gd name="connsiteX447" fmla="*/ 1769660 w 1819185"/>
              <a:gd name="connsiteY447" fmla="*/ 32880 h 133761"/>
              <a:gd name="connsiteX448" fmla="*/ 1781904 w 1819185"/>
              <a:gd name="connsiteY448" fmla="*/ 46458 h 133761"/>
              <a:gd name="connsiteX449" fmla="*/ 1786237 w 1819185"/>
              <a:gd name="connsiteY449" fmla="*/ 66881 h 133761"/>
              <a:gd name="connsiteX450" fmla="*/ 1781904 w 1819185"/>
              <a:gd name="connsiteY450" fmla="*/ 87207 h 133761"/>
              <a:gd name="connsiteX451" fmla="*/ 1769660 w 1819185"/>
              <a:gd name="connsiteY451" fmla="*/ 100738 h 133761"/>
              <a:gd name="connsiteX452" fmla="*/ 1751294 w 1819185"/>
              <a:gd name="connsiteY452" fmla="*/ 105573 h 133761"/>
              <a:gd name="connsiteX453" fmla="*/ 1751294 w 1819185"/>
              <a:gd name="connsiteY453" fmla="*/ 93315 h 133761"/>
              <a:gd name="connsiteX454" fmla="*/ 1762644 w 1819185"/>
              <a:gd name="connsiteY454" fmla="*/ 89697 h 133761"/>
              <a:gd name="connsiteX455" fmla="*/ 1769316 w 1819185"/>
              <a:gd name="connsiteY455" fmla="*/ 80074 h 133761"/>
              <a:gd name="connsiteX456" fmla="*/ 1771517 w 1819185"/>
              <a:gd name="connsiteY456" fmla="*/ 66833 h 133761"/>
              <a:gd name="connsiteX457" fmla="*/ 1769316 w 1819185"/>
              <a:gd name="connsiteY457" fmla="*/ 53639 h 133761"/>
              <a:gd name="connsiteX458" fmla="*/ 1762644 w 1819185"/>
              <a:gd name="connsiteY458" fmla="*/ 43920 h 133761"/>
              <a:gd name="connsiteX459" fmla="*/ 1751294 w 1819185"/>
              <a:gd name="connsiteY459" fmla="*/ 40254 h 133761"/>
              <a:gd name="connsiteX460" fmla="*/ 1739876 w 1819185"/>
              <a:gd name="connsiteY460" fmla="*/ 43920 h 133761"/>
              <a:gd name="connsiteX461" fmla="*/ 1733203 w 1819185"/>
              <a:gd name="connsiteY461" fmla="*/ 53639 h 133761"/>
              <a:gd name="connsiteX462" fmla="*/ 1731071 w 1819185"/>
              <a:gd name="connsiteY462" fmla="*/ 66833 h 133761"/>
              <a:gd name="connsiteX463" fmla="*/ 1733203 w 1819185"/>
              <a:gd name="connsiteY463" fmla="*/ 80074 h 133761"/>
              <a:gd name="connsiteX464" fmla="*/ 1739876 w 1819185"/>
              <a:gd name="connsiteY464" fmla="*/ 89697 h 133761"/>
              <a:gd name="connsiteX465" fmla="*/ 1751294 w 1819185"/>
              <a:gd name="connsiteY465" fmla="*/ 93315 h 133761"/>
              <a:gd name="connsiteX466" fmla="*/ 1802540 w 1819185"/>
              <a:gd name="connsiteY466" fmla="*/ 104060 h 133761"/>
              <a:gd name="connsiteX467" fmla="*/ 1802540 w 1819185"/>
              <a:gd name="connsiteY467" fmla="*/ 29021 h 133761"/>
              <a:gd name="connsiteX468" fmla="*/ 1817191 w 1819185"/>
              <a:gd name="connsiteY468" fmla="*/ 29021 h 133761"/>
              <a:gd name="connsiteX469" fmla="*/ 1817191 w 1819185"/>
              <a:gd name="connsiteY469" fmla="*/ 104060 h 133761"/>
              <a:gd name="connsiteX470" fmla="*/ 1802540 w 1819185"/>
              <a:gd name="connsiteY470" fmla="*/ 104060 h 133761"/>
              <a:gd name="connsiteX471" fmla="*/ 1809900 w 1819185"/>
              <a:gd name="connsiteY471" fmla="*/ 17444 h 133761"/>
              <a:gd name="connsiteX472" fmla="*/ 1803365 w 1819185"/>
              <a:gd name="connsiteY472" fmla="*/ 14899 h 133761"/>
              <a:gd name="connsiteX473" fmla="*/ 1800682 w 1819185"/>
              <a:gd name="connsiteY473" fmla="*/ 8743 h 133761"/>
              <a:gd name="connsiteX474" fmla="*/ 1803365 w 1819185"/>
              <a:gd name="connsiteY474" fmla="*/ 2593 h 133761"/>
              <a:gd name="connsiteX475" fmla="*/ 1809900 w 1819185"/>
              <a:gd name="connsiteY475" fmla="*/ 0 h 133761"/>
              <a:gd name="connsiteX476" fmla="*/ 1816435 w 1819185"/>
              <a:gd name="connsiteY476" fmla="*/ 2593 h 133761"/>
              <a:gd name="connsiteX477" fmla="*/ 1819186 w 1819185"/>
              <a:gd name="connsiteY477" fmla="*/ 8743 h 133761"/>
              <a:gd name="connsiteX478" fmla="*/ 1816435 w 1819185"/>
              <a:gd name="connsiteY478" fmla="*/ 14899 h 133761"/>
              <a:gd name="connsiteX479" fmla="*/ 1809900 w 1819185"/>
              <a:gd name="connsiteY479" fmla="*/ 17444 h 133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Lst>
            <a:rect l="l" t="t" r="r" b="b"/>
            <a:pathLst>
              <a:path w="1819185" h="133761">
                <a:moveTo>
                  <a:pt x="0" y="17004"/>
                </a:moveTo>
                <a:lnTo>
                  <a:pt x="0" y="4010"/>
                </a:lnTo>
                <a:lnTo>
                  <a:pt x="77433" y="4010"/>
                </a:lnTo>
                <a:lnTo>
                  <a:pt x="77433" y="17004"/>
                </a:lnTo>
                <a:lnTo>
                  <a:pt x="46211" y="17004"/>
                </a:lnTo>
                <a:lnTo>
                  <a:pt x="46211" y="104060"/>
                </a:lnTo>
                <a:lnTo>
                  <a:pt x="31167" y="104060"/>
                </a:lnTo>
                <a:lnTo>
                  <a:pt x="31167" y="17004"/>
                </a:lnTo>
                <a:lnTo>
                  <a:pt x="0" y="17004"/>
                </a:lnTo>
                <a:close/>
                <a:moveTo>
                  <a:pt x="85577" y="104060"/>
                </a:moveTo>
                <a:lnTo>
                  <a:pt x="85577" y="29021"/>
                </a:lnTo>
                <a:lnTo>
                  <a:pt x="99699" y="29021"/>
                </a:lnTo>
                <a:lnTo>
                  <a:pt x="99699" y="40941"/>
                </a:lnTo>
                <a:lnTo>
                  <a:pt x="100476" y="40941"/>
                </a:lnTo>
                <a:cubicBezTo>
                  <a:pt x="101845" y="36904"/>
                  <a:pt x="104260" y="33726"/>
                  <a:pt x="107706" y="31415"/>
                </a:cubicBezTo>
                <a:cubicBezTo>
                  <a:pt x="111193" y="29069"/>
                  <a:pt x="115135" y="27900"/>
                  <a:pt x="119530" y="27900"/>
                </a:cubicBezTo>
                <a:cubicBezTo>
                  <a:pt x="120445" y="27900"/>
                  <a:pt x="121518" y="27927"/>
                  <a:pt x="122756" y="27996"/>
                </a:cubicBezTo>
                <a:cubicBezTo>
                  <a:pt x="124029" y="28058"/>
                  <a:pt x="125020" y="28141"/>
                  <a:pt x="125735" y="28237"/>
                </a:cubicBezTo>
                <a:lnTo>
                  <a:pt x="125735" y="42214"/>
                </a:lnTo>
                <a:cubicBezTo>
                  <a:pt x="125150" y="42049"/>
                  <a:pt x="124104" y="41870"/>
                  <a:pt x="122612" y="41671"/>
                </a:cubicBezTo>
                <a:cubicBezTo>
                  <a:pt x="121112" y="41444"/>
                  <a:pt x="119613" y="41334"/>
                  <a:pt x="118113" y="41334"/>
                </a:cubicBezTo>
                <a:cubicBezTo>
                  <a:pt x="114660" y="41334"/>
                  <a:pt x="111586" y="42063"/>
                  <a:pt x="108882" y="43528"/>
                </a:cubicBezTo>
                <a:cubicBezTo>
                  <a:pt x="106213" y="44966"/>
                  <a:pt x="104094" y="46967"/>
                  <a:pt x="102533" y="49540"/>
                </a:cubicBezTo>
                <a:cubicBezTo>
                  <a:pt x="100965" y="52078"/>
                  <a:pt x="100187" y="54981"/>
                  <a:pt x="100187" y="58235"/>
                </a:cubicBezTo>
                <a:lnTo>
                  <a:pt x="100187" y="104060"/>
                </a:lnTo>
                <a:lnTo>
                  <a:pt x="85577" y="104060"/>
                </a:lnTo>
                <a:close/>
                <a:moveTo>
                  <a:pt x="138378" y="104060"/>
                </a:moveTo>
                <a:lnTo>
                  <a:pt x="138378" y="29021"/>
                </a:lnTo>
                <a:lnTo>
                  <a:pt x="152981" y="29021"/>
                </a:lnTo>
                <a:lnTo>
                  <a:pt x="152981" y="104060"/>
                </a:lnTo>
                <a:lnTo>
                  <a:pt x="138378" y="104060"/>
                </a:lnTo>
                <a:close/>
                <a:moveTo>
                  <a:pt x="145752" y="17444"/>
                </a:moveTo>
                <a:cubicBezTo>
                  <a:pt x="143213" y="17444"/>
                  <a:pt x="141033" y="16598"/>
                  <a:pt x="139210" y="14899"/>
                </a:cubicBezTo>
                <a:cubicBezTo>
                  <a:pt x="137414" y="13172"/>
                  <a:pt x="136521" y="11123"/>
                  <a:pt x="136521" y="8743"/>
                </a:cubicBezTo>
                <a:cubicBezTo>
                  <a:pt x="136521" y="6335"/>
                  <a:pt x="137414" y="4285"/>
                  <a:pt x="139210" y="2593"/>
                </a:cubicBezTo>
                <a:cubicBezTo>
                  <a:pt x="141033" y="867"/>
                  <a:pt x="143213" y="0"/>
                  <a:pt x="145752" y="0"/>
                </a:cubicBezTo>
                <a:cubicBezTo>
                  <a:pt x="148297" y="0"/>
                  <a:pt x="150457" y="867"/>
                  <a:pt x="152252" y="2593"/>
                </a:cubicBezTo>
                <a:cubicBezTo>
                  <a:pt x="154075" y="4285"/>
                  <a:pt x="154990" y="6335"/>
                  <a:pt x="154990" y="8743"/>
                </a:cubicBezTo>
                <a:cubicBezTo>
                  <a:pt x="154990" y="11123"/>
                  <a:pt x="154075" y="13172"/>
                  <a:pt x="152252" y="14899"/>
                </a:cubicBezTo>
                <a:cubicBezTo>
                  <a:pt x="150457" y="16598"/>
                  <a:pt x="148297" y="17444"/>
                  <a:pt x="145752" y="17444"/>
                </a:cubicBezTo>
                <a:close/>
                <a:moveTo>
                  <a:pt x="204977" y="105573"/>
                </a:moveTo>
                <a:cubicBezTo>
                  <a:pt x="197582" y="105573"/>
                  <a:pt x="191219" y="103998"/>
                  <a:pt x="185875" y="100834"/>
                </a:cubicBezTo>
                <a:cubicBezTo>
                  <a:pt x="180564" y="97642"/>
                  <a:pt x="176464" y="93164"/>
                  <a:pt x="173562" y="87400"/>
                </a:cubicBezTo>
                <a:cubicBezTo>
                  <a:pt x="170701" y="81601"/>
                  <a:pt x="169263" y="74812"/>
                  <a:pt x="169263" y="67026"/>
                </a:cubicBezTo>
                <a:cubicBezTo>
                  <a:pt x="169263" y="59342"/>
                  <a:pt x="170701" y="52566"/>
                  <a:pt x="173562" y="46706"/>
                </a:cubicBezTo>
                <a:cubicBezTo>
                  <a:pt x="176464" y="40845"/>
                  <a:pt x="180502" y="36264"/>
                  <a:pt x="185682" y="32976"/>
                </a:cubicBezTo>
                <a:cubicBezTo>
                  <a:pt x="190889" y="29688"/>
                  <a:pt x="196984" y="28044"/>
                  <a:pt x="203952" y="28044"/>
                </a:cubicBezTo>
                <a:cubicBezTo>
                  <a:pt x="208182" y="28044"/>
                  <a:pt x="212288" y="28746"/>
                  <a:pt x="216264" y="30142"/>
                </a:cubicBezTo>
                <a:cubicBezTo>
                  <a:pt x="220233" y="31545"/>
                  <a:pt x="223803" y="33739"/>
                  <a:pt x="226961" y="36739"/>
                </a:cubicBezTo>
                <a:cubicBezTo>
                  <a:pt x="230118" y="39738"/>
                  <a:pt x="232615" y="43624"/>
                  <a:pt x="234438" y="48419"/>
                </a:cubicBezTo>
                <a:cubicBezTo>
                  <a:pt x="236261" y="53172"/>
                  <a:pt x="237169" y="58950"/>
                  <a:pt x="237169" y="65760"/>
                </a:cubicBezTo>
                <a:lnTo>
                  <a:pt x="237169" y="70939"/>
                </a:lnTo>
                <a:lnTo>
                  <a:pt x="177524" y="70939"/>
                </a:lnTo>
                <a:lnTo>
                  <a:pt x="177524" y="59995"/>
                </a:lnTo>
                <a:lnTo>
                  <a:pt x="222854" y="59995"/>
                </a:lnTo>
                <a:cubicBezTo>
                  <a:pt x="222854" y="56150"/>
                  <a:pt x="222077" y="52745"/>
                  <a:pt x="220516" y="49781"/>
                </a:cubicBezTo>
                <a:cubicBezTo>
                  <a:pt x="218947" y="46788"/>
                  <a:pt x="216753" y="44422"/>
                  <a:pt x="213919" y="42703"/>
                </a:cubicBezTo>
                <a:cubicBezTo>
                  <a:pt x="211119" y="40976"/>
                  <a:pt x="207824" y="40109"/>
                  <a:pt x="204048" y="40109"/>
                </a:cubicBezTo>
                <a:cubicBezTo>
                  <a:pt x="199948" y="40109"/>
                  <a:pt x="196364" y="41120"/>
                  <a:pt x="193303" y="43136"/>
                </a:cubicBezTo>
                <a:cubicBezTo>
                  <a:pt x="190270" y="45124"/>
                  <a:pt x="187924" y="47731"/>
                  <a:pt x="186267" y="50957"/>
                </a:cubicBezTo>
                <a:cubicBezTo>
                  <a:pt x="184637" y="54149"/>
                  <a:pt x="183825" y="57615"/>
                  <a:pt x="183825" y="61364"/>
                </a:cubicBezTo>
                <a:lnTo>
                  <a:pt x="183825" y="69914"/>
                </a:lnTo>
                <a:cubicBezTo>
                  <a:pt x="183825" y="74929"/>
                  <a:pt x="184705" y="79194"/>
                  <a:pt x="186459" y="82709"/>
                </a:cubicBezTo>
                <a:cubicBezTo>
                  <a:pt x="188255" y="86231"/>
                  <a:pt x="190745" y="88913"/>
                  <a:pt x="193936" y="90770"/>
                </a:cubicBezTo>
                <a:cubicBezTo>
                  <a:pt x="197128" y="92593"/>
                  <a:pt x="200856" y="93508"/>
                  <a:pt x="205121" y="93508"/>
                </a:cubicBezTo>
                <a:cubicBezTo>
                  <a:pt x="207893" y="93508"/>
                  <a:pt x="210418" y="93116"/>
                  <a:pt x="212694" y="92332"/>
                </a:cubicBezTo>
                <a:cubicBezTo>
                  <a:pt x="214978" y="91520"/>
                  <a:pt x="216945" y="90317"/>
                  <a:pt x="218610" y="88721"/>
                </a:cubicBezTo>
                <a:cubicBezTo>
                  <a:pt x="220268" y="87125"/>
                  <a:pt x="221540" y="85150"/>
                  <a:pt x="222421" y="82812"/>
                </a:cubicBezTo>
                <a:lnTo>
                  <a:pt x="236240" y="85302"/>
                </a:lnTo>
                <a:cubicBezTo>
                  <a:pt x="235139" y="89374"/>
                  <a:pt x="233152" y="92937"/>
                  <a:pt x="230283" y="95998"/>
                </a:cubicBezTo>
                <a:cubicBezTo>
                  <a:pt x="227449" y="99025"/>
                  <a:pt x="223886" y="101391"/>
                  <a:pt x="219587" y="103083"/>
                </a:cubicBezTo>
                <a:cubicBezTo>
                  <a:pt x="215315" y="104741"/>
                  <a:pt x="210445" y="105573"/>
                  <a:pt x="204977" y="105573"/>
                </a:cubicBezTo>
                <a:close/>
                <a:moveTo>
                  <a:pt x="300913" y="72941"/>
                </a:moveTo>
                <a:lnTo>
                  <a:pt x="300913" y="29021"/>
                </a:lnTo>
                <a:lnTo>
                  <a:pt x="315571" y="29021"/>
                </a:lnTo>
                <a:lnTo>
                  <a:pt x="315571" y="104060"/>
                </a:lnTo>
                <a:lnTo>
                  <a:pt x="301209" y="104060"/>
                </a:lnTo>
                <a:lnTo>
                  <a:pt x="301209" y="91066"/>
                </a:lnTo>
                <a:lnTo>
                  <a:pt x="300425" y="91066"/>
                </a:lnTo>
                <a:cubicBezTo>
                  <a:pt x="298698" y="95070"/>
                  <a:pt x="295933" y="98413"/>
                  <a:pt x="292122" y="101082"/>
                </a:cubicBezTo>
                <a:cubicBezTo>
                  <a:pt x="288339" y="103716"/>
                  <a:pt x="283634" y="105037"/>
                  <a:pt x="278000" y="105037"/>
                </a:cubicBezTo>
                <a:cubicBezTo>
                  <a:pt x="273178" y="105037"/>
                  <a:pt x="268913" y="103977"/>
                  <a:pt x="265199" y="101859"/>
                </a:cubicBezTo>
                <a:cubicBezTo>
                  <a:pt x="261519" y="99713"/>
                  <a:pt x="258623" y="96535"/>
                  <a:pt x="256505" y="92332"/>
                </a:cubicBezTo>
                <a:cubicBezTo>
                  <a:pt x="254420" y="88136"/>
                  <a:pt x="253381" y="82936"/>
                  <a:pt x="253381" y="76752"/>
                </a:cubicBezTo>
                <a:lnTo>
                  <a:pt x="253381" y="29021"/>
                </a:lnTo>
                <a:lnTo>
                  <a:pt x="267985" y="29021"/>
                </a:lnTo>
                <a:lnTo>
                  <a:pt x="267985" y="74991"/>
                </a:lnTo>
                <a:cubicBezTo>
                  <a:pt x="267985" y="80109"/>
                  <a:pt x="269402" y="84174"/>
                  <a:pt x="272236" y="87207"/>
                </a:cubicBezTo>
                <a:cubicBezTo>
                  <a:pt x="275070" y="90234"/>
                  <a:pt x="278750" y="91747"/>
                  <a:pt x="283276" y="91747"/>
                </a:cubicBezTo>
                <a:cubicBezTo>
                  <a:pt x="286014" y="91747"/>
                  <a:pt x="288731" y="91066"/>
                  <a:pt x="291434" y="89697"/>
                </a:cubicBezTo>
                <a:cubicBezTo>
                  <a:pt x="294172" y="88329"/>
                  <a:pt x="296435" y="86258"/>
                  <a:pt x="298230" y="83493"/>
                </a:cubicBezTo>
                <a:cubicBezTo>
                  <a:pt x="300053" y="80721"/>
                  <a:pt x="300947" y="77206"/>
                  <a:pt x="300913" y="72941"/>
                </a:cubicBezTo>
                <a:close/>
                <a:moveTo>
                  <a:pt x="372781" y="104060"/>
                </a:moveTo>
                <a:lnTo>
                  <a:pt x="372781" y="4010"/>
                </a:lnTo>
                <a:lnTo>
                  <a:pt x="387873" y="4010"/>
                </a:lnTo>
                <a:lnTo>
                  <a:pt x="387873" y="51789"/>
                </a:lnTo>
                <a:lnTo>
                  <a:pt x="389097" y="51789"/>
                </a:lnTo>
                <a:lnTo>
                  <a:pt x="431063" y="4010"/>
                </a:lnTo>
                <a:lnTo>
                  <a:pt x="450062" y="4010"/>
                </a:lnTo>
                <a:lnTo>
                  <a:pt x="409712" y="49051"/>
                </a:lnTo>
                <a:lnTo>
                  <a:pt x="450214" y="104060"/>
                </a:lnTo>
                <a:lnTo>
                  <a:pt x="432040" y="104060"/>
                </a:lnTo>
                <a:lnTo>
                  <a:pt x="399697" y="59356"/>
                </a:lnTo>
                <a:lnTo>
                  <a:pt x="387873" y="72941"/>
                </a:lnTo>
                <a:lnTo>
                  <a:pt x="387873" y="104060"/>
                </a:lnTo>
                <a:lnTo>
                  <a:pt x="372781" y="104060"/>
                </a:lnTo>
                <a:close/>
                <a:moveTo>
                  <a:pt x="477570" y="59507"/>
                </a:moveTo>
                <a:lnTo>
                  <a:pt x="477570" y="104060"/>
                </a:lnTo>
                <a:lnTo>
                  <a:pt x="462960" y="104060"/>
                </a:lnTo>
                <a:lnTo>
                  <a:pt x="462960" y="4010"/>
                </a:lnTo>
                <a:lnTo>
                  <a:pt x="477378" y="4010"/>
                </a:lnTo>
                <a:lnTo>
                  <a:pt x="477378" y="41231"/>
                </a:lnTo>
                <a:lnTo>
                  <a:pt x="478299" y="41231"/>
                </a:lnTo>
                <a:cubicBezTo>
                  <a:pt x="480060" y="37193"/>
                  <a:pt x="482750" y="33987"/>
                  <a:pt x="486361" y="31607"/>
                </a:cubicBezTo>
                <a:cubicBezTo>
                  <a:pt x="489979" y="29234"/>
                  <a:pt x="494698" y="28044"/>
                  <a:pt x="500531" y="28044"/>
                </a:cubicBezTo>
                <a:cubicBezTo>
                  <a:pt x="505676" y="28044"/>
                  <a:pt x="510175" y="29104"/>
                  <a:pt x="514013" y="31222"/>
                </a:cubicBezTo>
                <a:cubicBezTo>
                  <a:pt x="517893" y="33334"/>
                  <a:pt x="520885" y="36498"/>
                  <a:pt x="523003" y="40694"/>
                </a:cubicBezTo>
                <a:cubicBezTo>
                  <a:pt x="525156" y="44862"/>
                  <a:pt x="526230" y="50076"/>
                  <a:pt x="526230" y="56329"/>
                </a:cubicBezTo>
                <a:lnTo>
                  <a:pt x="526230" y="104060"/>
                </a:lnTo>
                <a:lnTo>
                  <a:pt x="511619" y="104060"/>
                </a:lnTo>
                <a:lnTo>
                  <a:pt x="511619" y="58090"/>
                </a:lnTo>
                <a:cubicBezTo>
                  <a:pt x="511619" y="52587"/>
                  <a:pt x="510202" y="48315"/>
                  <a:pt x="507368" y="45289"/>
                </a:cubicBezTo>
                <a:cubicBezTo>
                  <a:pt x="504534" y="42228"/>
                  <a:pt x="500593" y="40694"/>
                  <a:pt x="495551" y="40694"/>
                </a:cubicBezTo>
                <a:cubicBezTo>
                  <a:pt x="492098" y="40694"/>
                  <a:pt x="489002" y="41430"/>
                  <a:pt x="486265" y="42895"/>
                </a:cubicBezTo>
                <a:cubicBezTo>
                  <a:pt x="483561" y="44360"/>
                  <a:pt x="481429" y="46513"/>
                  <a:pt x="479868" y="49340"/>
                </a:cubicBezTo>
                <a:cubicBezTo>
                  <a:pt x="478333" y="52147"/>
                  <a:pt x="477570" y="55531"/>
                  <a:pt x="477570" y="59507"/>
                </a:cubicBezTo>
                <a:close/>
                <a:moveTo>
                  <a:pt x="593255" y="72941"/>
                </a:moveTo>
                <a:lnTo>
                  <a:pt x="593255" y="29021"/>
                </a:lnTo>
                <a:lnTo>
                  <a:pt x="607913" y="29021"/>
                </a:lnTo>
                <a:lnTo>
                  <a:pt x="607913" y="104060"/>
                </a:lnTo>
                <a:lnTo>
                  <a:pt x="593551" y="104060"/>
                </a:lnTo>
                <a:lnTo>
                  <a:pt x="593551" y="91066"/>
                </a:lnTo>
                <a:lnTo>
                  <a:pt x="592767" y="91066"/>
                </a:lnTo>
                <a:cubicBezTo>
                  <a:pt x="591040" y="95070"/>
                  <a:pt x="588275" y="98413"/>
                  <a:pt x="584464" y="101082"/>
                </a:cubicBezTo>
                <a:cubicBezTo>
                  <a:pt x="580681" y="103716"/>
                  <a:pt x="575976" y="105037"/>
                  <a:pt x="570342" y="105037"/>
                </a:cubicBezTo>
                <a:cubicBezTo>
                  <a:pt x="565520" y="105037"/>
                  <a:pt x="561255" y="103977"/>
                  <a:pt x="557541" y="101859"/>
                </a:cubicBezTo>
                <a:cubicBezTo>
                  <a:pt x="553861" y="99713"/>
                  <a:pt x="550965" y="96535"/>
                  <a:pt x="548847" y="92332"/>
                </a:cubicBezTo>
                <a:cubicBezTo>
                  <a:pt x="546762" y="88136"/>
                  <a:pt x="545723" y="82936"/>
                  <a:pt x="545723" y="76752"/>
                </a:cubicBezTo>
                <a:lnTo>
                  <a:pt x="545723" y="29021"/>
                </a:lnTo>
                <a:lnTo>
                  <a:pt x="560327" y="29021"/>
                </a:lnTo>
                <a:lnTo>
                  <a:pt x="560327" y="74991"/>
                </a:lnTo>
                <a:cubicBezTo>
                  <a:pt x="560327" y="80109"/>
                  <a:pt x="561744" y="84174"/>
                  <a:pt x="564578" y="87207"/>
                </a:cubicBezTo>
                <a:cubicBezTo>
                  <a:pt x="567412" y="90234"/>
                  <a:pt x="571092" y="91747"/>
                  <a:pt x="575618" y="91747"/>
                </a:cubicBezTo>
                <a:cubicBezTo>
                  <a:pt x="578356" y="91747"/>
                  <a:pt x="581073" y="91066"/>
                  <a:pt x="583776" y="89697"/>
                </a:cubicBezTo>
                <a:cubicBezTo>
                  <a:pt x="586514" y="88329"/>
                  <a:pt x="588777" y="86258"/>
                  <a:pt x="590572" y="83493"/>
                </a:cubicBezTo>
                <a:cubicBezTo>
                  <a:pt x="592395" y="80721"/>
                  <a:pt x="593290" y="77206"/>
                  <a:pt x="593255" y="72941"/>
                </a:cubicBezTo>
                <a:close/>
                <a:moveTo>
                  <a:pt x="659145" y="105573"/>
                </a:moveTo>
                <a:cubicBezTo>
                  <a:pt x="651882" y="105573"/>
                  <a:pt x="645629" y="103929"/>
                  <a:pt x="640387" y="100641"/>
                </a:cubicBezTo>
                <a:cubicBezTo>
                  <a:pt x="635173" y="97319"/>
                  <a:pt x="631170" y="92744"/>
                  <a:pt x="628370" y="86912"/>
                </a:cubicBezTo>
                <a:cubicBezTo>
                  <a:pt x="625571" y="81085"/>
                  <a:pt x="624167" y="74406"/>
                  <a:pt x="624167" y="66881"/>
                </a:cubicBezTo>
                <a:cubicBezTo>
                  <a:pt x="624167" y="59259"/>
                  <a:pt x="625598" y="52532"/>
                  <a:pt x="628467" y="46706"/>
                </a:cubicBezTo>
                <a:cubicBezTo>
                  <a:pt x="631335" y="40845"/>
                  <a:pt x="635373" y="36264"/>
                  <a:pt x="640580" y="32976"/>
                </a:cubicBezTo>
                <a:cubicBezTo>
                  <a:pt x="645794" y="29688"/>
                  <a:pt x="651937" y="28044"/>
                  <a:pt x="659001" y="28044"/>
                </a:cubicBezTo>
                <a:cubicBezTo>
                  <a:pt x="664703" y="28044"/>
                  <a:pt x="669780" y="29104"/>
                  <a:pt x="674244" y="31222"/>
                </a:cubicBezTo>
                <a:cubicBezTo>
                  <a:pt x="678708" y="33306"/>
                  <a:pt x="682306" y="36237"/>
                  <a:pt x="685044" y="40013"/>
                </a:cubicBezTo>
                <a:cubicBezTo>
                  <a:pt x="687809" y="43789"/>
                  <a:pt x="689453" y="48205"/>
                  <a:pt x="689975" y="53254"/>
                </a:cubicBezTo>
                <a:lnTo>
                  <a:pt x="675757" y="53254"/>
                </a:lnTo>
                <a:cubicBezTo>
                  <a:pt x="674973" y="49732"/>
                  <a:pt x="673185" y="46706"/>
                  <a:pt x="670385" y="44168"/>
                </a:cubicBezTo>
                <a:cubicBezTo>
                  <a:pt x="667613" y="41622"/>
                  <a:pt x="663906" y="40357"/>
                  <a:pt x="659249" y="40357"/>
                </a:cubicBezTo>
                <a:cubicBezTo>
                  <a:pt x="655177" y="40357"/>
                  <a:pt x="651606" y="41430"/>
                  <a:pt x="648545" y="43576"/>
                </a:cubicBezTo>
                <a:cubicBezTo>
                  <a:pt x="645519" y="45695"/>
                  <a:pt x="643160" y="48721"/>
                  <a:pt x="641461" y="52663"/>
                </a:cubicBezTo>
                <a:cubicBezTo>
                  <a:pt x="639768" y="56577"/>
                  <a:pt x="638922" y="61199"/>
                  <a:pt x="638922" y="66537"/>
                </a:cubicBezTo>
                <a:cubicBezTo>
                  <a:pt x="638922" y="72012"/>
                  <a:pt x="639755" y="76731"/>
                  <a:pt x="641412" y="80707"/>
                </a:cubicBezTo>
                <a:cubicBezTo>
                  <a:pt x="643077" y="84683"/>
                  <a:pt x="645423" y="87758"/>
                  <a:pt x="648449" y="89938"/>
                </a:cubicBezTo>
                <a:cubicBezTo>
                  <a:pt x="651510" y="92126"/>
                  <a:pt x="655108" y="93212"/>
                  <a:pt x="659249" y="93212"/>
                </a:cubicBezTo>
                <a:cubicBezTo>
                  <a:pt x="662014" y="93212"/>
                  <a:pt x="664524" y="92710"/>
                  <a:pt x="666767" y="91699"/>
                </a:cubicBezTo>
                <a:cubicBezTo>
                  <a:pt x="669051" y="90660"/>
                  <a:pt x="670956" y="89175"/>
                  <a:pt x="672483" y="87255"/>
                </a:cubicBezTo>
                <a:cubicBezTo>
                  <a:pt x="674051" y="85329"/>
                  <a:pt x="675138" y="83018"/>
                  <a:pt x="675757" y="80315"/>
                </a:cubicBezTo>
                <a:lnTo>
                  <a:pt x="689975" y="80315"/>
                </a:lnTo>
                <a:cubicBezTo>
                  <a:pt x="689453" y="85171"/>
                  <a:pt x="687871" y="89505"/>
                  <a:pt x="685236" y="93315"/>
                </a:cubicBezTo>
                <a:cubicBezTo>
                  <a:pt x="682595" y="97120"/>
                  <a:pt x="679066" y="100118"/>
                  <a:pt x="674636" y="102299"/>
                </a:cubicBezTo>
                <a:cubicBezTo>
                  <a:pt x="670240" y="104487"/>
                  <a:pt x="665075" y="105573"/>
                  <a:pt x="659145" y="105573"/>
                </a:cubicBezTo>
                <a:close/>
                <a:moveTo>
                  <a:pt x="724602" y="90378"/>
                </a:moveTo>
                <a:lnTo>
                  <a:pt x="723866" y="95709"/>
                </a:lnTo>
                <a:cubicBezTo>
                  <a:pt x="723378" y="99616"/>
                  <a:pt x="722546" y="103688"/>
                  <a:pt x="721376" y="107919"/>
                </a:cubicBezTo>
                <a:cubicBezTo>
                  <a:pt x="720234" y="112184"/>
                  <a:pt x="719045" y="116146"/>
                  <a:pt x="717807" y="119791"/>
                </a:cubicBezTo>
                <a:cubicBezTo>
                  <a:pt x="716603" y="123437"/>
                  <a:pt x="715612" y="126340"/>
                  <a:pt x="714828" y="128486"/>
                </a:cubicBezTo>
                <a:lnTo>
                  <a:pt x="704469" y="128486"/>
                </a:lnTo>
                <a:cubicBezTo>
                  <a:pt x="704895" y="126471"/>
                  <a:pt x="705480" y="123733"/>
                  <a:pt x="706230" y="120280"/>
                </a:cubicBezTo>
                <a:cubicBezTo>
                  <a:pt x="706979" y="116861"/>
                  <a:pt x="707716" y="113030"/>
                  <a:pt x="708431" y="108800"/>
                </a:cubicBezTo>
                <a:cubicBezTo>
                  <a:pt x="709146" y="104562"/>
                  <a:pt x="709683" y="100249"/>
                  <a:pt x="710040" y="95854"/>
                </a:cubicBezTo>
                <a:lnTo>
                  <a:pt x="710529" y="90378"/>
                </a:lnTo>
                <a:lnTo>
                  <a:pt x="724602" y="90378"/>
                </a:lnTo>
                <a:close/>
                <a:moveTo>
                  <a:pt x="781200" y="104060"/>
                </a:moveTo>
                <a:lnTo>
                  <a:pt x="781200" y="4010"/>
                </a:lnTo>
                <a:lnTo>
                  <a:pt x="796292" y="4010"/>
                </a:lnTo>
                <a:lnTo>
                  <a:pt x="796292" y="47490"/>
                </a:lnTo>
                <a:lnTo>
                  <a:pt x="846176" y="47490"/>
                </a:lnTo>
                <a:lnTo>
                  <a:pt x="846176" y="4010"/>
                </a:lnTo>
                <a:lnTo>
                  <a:pt x="861315" y="4010"/>
                </a:lnTo>
                <a:lnTo>
                  <a:pt x="861315" y="104060"/>
                </a:lnTo>
                <a:lnTo>
                  <a:pt x="846176" y="104060"/>
                </a:lnTo>
                <a:lnTo>
                  <a:pt x="846176" y="60436"/>
                </a:lnTo>
                <a:lnTo>
                  <a:pt x="796292" y="60436"/>
                </a:lnTo>
                <a:lnTo>
                  <a:pt x="796292" y="104060"/>
                </a:lnTo>
                <a:lnTo>
                  <a:pt x="781200" y="104060"/>
                </a:lnTo>
                <a:close/>
                <a:moveTo>
                  <a:pt x="903970" y="105718"/>
                </a:moveTo>
                <a:cubicBezTo>
                  <a:pt x="899210" y="105718"/>
                  <a:pt x="894911" y="104844"/>
                  <a:pt x="891072" y="103083"/>
                </a:cubicBezTo>
                <a:cubicBezTo>
                  <a:pt x="887227" y="101295"/>
                  <a:pt x="884180" y="98702"/>
                  <a:pt x="881931" y="95317"/>
                </a:cubicBezTo>
                <a:cubicBezTo>
                  <a:pt x="879716" y="91926"/>
                  <a:pt x="878615" y="87778"/>
                  <a:pt x="878615" y="82860"/>
                </a:cubicBezTo>
                <a:cubicBezTo>
                  <a:pt x="878615" y="78623"/>
                  <a:pt x="879427" y="75135"/>
                  <a:pt x="881057" y="72405"/>
                </a:cubicBezTo>
                <a:cubicBezTo>
                  <a:pt x="882680" y="69667"/>
                  <a:pt x="884882" y="67500"/>
                  <a:pt x="887647" y="65904"/>
                </a:cubicBezTo>
                <a:cubicBezTo>
                  <a:pt x="890419" y="64308"/>
                  <a:pt x="893514" y="63105"/>
                  <a:pt x="896933" y="62293"/>
                </a:cubicBezTo>
                <a:cubicBezTo>
                  <a:pt x="900351" y="61474"/>
                  <a:pt x="903839" y="60855"/>
                  <a:pt x="907388" y="60436"/>
                </a:cubicBezTo>
                <a:cubicBezTo>
                  <a:pt x="911880" y="59913"/>
                  <a:pt x="915526" y="59487"/>
                  <a:pt x="918332" y="59163"/>
                </a:cubicBezTo>
                <a:cubicBezTo>
                  <a:pt x="921132" y="58806"/>
                  <a:pt x="923168" y="58235"/>
                  <a:pt x="924434" y="57450"/>
                </a:cubicBezTo>
                <a:cubicBezTo>
                  <a:pt x="925706" y="56673"/>
                  <a:pt x="926339" y="55401"/>
                  <a:pt x="926339" y="53639"/>
                </a:cubicBezTo>
                <a:lnTo>
                  <a:pt x="926339" y="53302"/>
                </a:lnTo>
                <a:cubicBezTo>
                  <a:pt x="926339" y="49031"/>
                  <a:pt x="925135" y="45729"/>
                  <a:pt x="922728" y="43384"/>
                </a:cubicBezTo>
                <a:cubicBezTo>
                  <a:pt x="920348" y="41038"/>
                  <a:pt x="916799" y="39869"/>
                  <a:pt x="912080" y="39869"/>
                </a:cubicBezTo>
                <a:cubicBezTo>
                  <a:pt x="907162" y="39869"/>
                  <a:pt x="903282" y="40955"/>
                  <a:pt x="900448" y="43136"/>
                </a:cubicBezTo>
                <a:cubicBezTo>
                  <a:pt x="897649" y="45289"/>
                  <a:pt x="895709" y="47683"/>
                  <a:pt x="894635" y="50324"/>
                </a:cubicBezTo>
                <a:lnTo>
                  <a:pt x="880906" y="47194"/>
                </a:lnTo>
                <a:cubicBezTo>
                  <a:pt x="882536" y="42634"/>
                  <a:pt x="884916" y="38953"/>
                  <a:pt x="888039" y="36154"/>
                </a:cubicBezTo>
                <a:cubicBezTo>
                  <a:pt x="891203" y="33320"/>
                  <a:pt x="894828" y="31270"/>
                  <a:pt x="898935" y="29997"/>
                </a:cubicBezTo>
                <a:cubicBezTo>
                  <a:pt x="903041" y="28698"/>
                  <a:pt x="907354" y="28044"/>
                  <a:pt x="911880" y="28044"/>
                </a:cubicBezTo>
                <a:cubicBezTo>
                  <a:pt x="914879" y="28044"/>
                  <a:pt x="918050" y="28402"/>
                  <a:pt x="921407" y="29117"/>
                </a:cubicBezTo>
                <a:cubicBezTo>
                  <a:pt x="924798" y="29805"/>
                  <a:pt x="927955" y="31071"/>
                  <a:pt x="930886" y="32928"/>
                </a:cubicBezTo>
                <a:cubicBezTo>
                  <a:pt x="933851" y="34785"/>
                  <a:pt x="936279" y="37440"/>
                  <a:pt x="938163" y="40894"/>
                </a:cubicBezTo>
                <a:cubicBezTo>
                  <a:pt x="940055" y="44312"/>
                  <a:pt x="940998" y="48756"/>
                  <a:pt x="940998" y="54231"/>
                </a:cubicBezTo>
                <a:lnTo>
                  <a:pt x="940998" y="104060"/>
                </a:lnTo>
                <a:lnTo>
                  <a:pt x="926731" y="104060"/>
                </a:lnTo>
                <a:lnTo>
                  <a:pt x="926731" y="93804"/>
                </a:lnTo>
                <a:lnTo>
                  <a:pt x="926146" y="93804"/>
                </a:lnTo>
                <a:cubicBezTo>
                  <a:pt x="925204" y="95689"/>
                  <a:pt x="923787" y="97546"/>
                  <a:pt x="921896" y="99369"/>
                </a:cubicBezTo>
                <a:cubicBezTo>
                  <a:pt x="920004" y="101192"/>
                  <a:pt x="917583" y="102712"/>
                  <a:pt x="914618" y="103916"/>
                </a:cubicBezTo>
                <a:cubicBezTo>
                  <a:pt x="911653" y="105119"/>
                  <a:pt x="908104" y="105718"/>
                  <a:pt x="903970" y="105718"/>
                </a:cubicBezTo>
                <a:close/>
                <a:moveTo>
                  <a:pt x="907141" y="93996"/>
                </a:moveTo>
                <a:cubicBezTo>
                  <a:pt x="911179" y="93996"/>
                  <a:pt x="914632" y="93199"/>
                  <a:pt x="917500" y="91603"/>
                </a:cubicBezTo>
                <a:cubicBezTo>
                  <a:pt x="920396" y="90007"/>
                  <a:pt x="922597" y="87923"/>
                  <a:pt x="924097" y="85350"/>
                </a:cubicBezTo>
                <a:cubicBezTo>
                  <a:pt x="925624" y="82743"/>
                  <a:pt x="926394" y="79957"/>
                  <a:pt x="926394" y="76993"/>
                </a:cubicBezTo>
                <a:lnTo>
                  <a:pt x="926394" y="67321"/>
                </a:lnTo>
                <a:cubicBezTo>
                  <a:pt x="925871" y="67844"/>
                  <a:pt x="924860" y="68333"/>
                  <a:pt x="923361" y="68786"/>
                </a:cubicBezTo>
                <a:cubicBezTo>
                  <a:pt x="921896" y="69213"/>
                  <a:pt x="920217" y="69584"/>
                  <a:pt x="918332" y="69914"/>
                </a:cubicBezTo>
                <a:cubicBezTo>
                  <a:pt x="916441" y="70203"/>
                  <a:pt x="914604" y="70478"/>
                  <a:pt x="912809" y="70740"/>
                </a:cubicBezTo>
                <a:cubicBezTo>
                  <a:pt x="911020" y="70967"/>
                  <a:pt x="909521" y="71166"/>
                  <a:pt x="908317" y="71325"/>
                </a:cubicBezTo>
                <a:cubicBezTo>
                  <a:pt x="905483" y="71689"/>
                  <a:pt x="902890" y="72287"/>
                  <a:pt x="900544" y="73134"/>
                </a:cubicBezTo>
                <a:cubicBezTo>
                  <a:pt x="898233" y="73980"/>
                  <a:pt x="896376" y="75204"/>
                  <a:pt x="894980" y="76800"/>
                </a:cubicBezTo>
                <a:cubicBezTo>
                  <a:pt x="893611" y="78361"/>
                  <a:pt x="892923" y="80446"/>
                  <a:pt x="892923" y="83052"/>
                </a:cubicBezTo>
                <a:cubicBezTo>
                  <a:pt x="892923" y="86671"/>
                  <a:pt x="894264" y="89402"/>
                  <a:pt x="896933" y="91259"/>
                </a:cubicBezTo>
                <a:cubicBezTo>
                  <a:pt x="899602" y="93082"/>
                  <a:pt x="903007" y="93996"/>
                  <a:pt x="907141" y="93996"/>
                </a:cubicBezTo>
                <a:close/>
                <a:moveTo>
                  <a:pt x="1030427" y="104060"/>
                </a:moveTo>
                <a:lnTo>
                  <a:pt x="998035" y="104060"/>
                </a:lnTo>
                <a:lnTo>
                  <a:pt x="998035" y="4010"/>
                </a:lnTo>
                <a:lnTo>
                  <a:pt x="1031452" y="4010"/>
                </a:lnTo>
                <a:cubicBezTo>
                  <a:pt x="1041254" y="4010"/>
                  <a:pt x="1049673" y="6012"/>
                  <a:pt x="1056710" y="10015"/>
                </a:cubicBezTo>
                <a:cubicBezTo>
                  <a:pt x="1063747" y="13991"/>
                  <a:pt x="1069133" y="19707"/>
                  <a:pt x="1072882" y="27164"/>
                </a:cubicBezTo>
                <a:cubicBezTo>
                  <a:pt x="1076658" y="34593"/>
                  <a:pt x="1078550" y="43500"/>
                  <a:pt x="1078550" y="53887"/>
                </a:cubicBezTo>
                <a:cubicBezTo>
                  <a:pt x="1078550" y="64308"/>
                  <a:pt x="1076644" y="73264"/>
                  <a:pt x="1072833" y="80755"/>
                </a:cubicBezTo>
                <a:cubicBezTo>
                  <a:pt x="1069050" y="88246"/>
                  <a:pt x="1063582" y="94010"/>
                  <a:pt x="1056414" y="98048"/>
                </a:cubicBezTo>
                <a:cubicBezTo>
                  <a:pt x="1049254" y="102058"/>
                  <a:pt x="1040586" y="104060"/>
                  <a:pt x="1030427" y="104060"/>
                </a:cubicBezTo>
                <a:close/>
                <a:moveTo>
                  <a:pt x="1013134" y="90867"/>
                </a:moveTo>
                <a:lnTo>
                  <a:pt x="1029594" y="90867"/>
                </a:lnTo>
                <a:cubicBezTo>
                  <a:pt x="1037216" y="90867"/>
                  <a:pt x="1043551" y="89436"/>
                  <a:pt x="1048600" y="86567"/>
                </a:cubicBezTo>
                <a:cubicBezTo>
                  <a:pt x="1053649" y="83672"/>
                  <a:pt x="1057425" y="79489"/>
                  <a:pt x="1059936" y="74014"/>
                </a:cubicBezTo>
                <a:cubicBezTo>
                  <a:pt x="1062440" y="68511"/>
                  <a:pt x="1063692" y="61804"/>
                  <a:pt x="1063692" y="53887"/>
                </a:cubicBezTo>
                <a:cubicBezTo>
                  <a:pt x="1063692" y="46039"/>
                  <a:pt x="1062440" y="39380"/>
                  <a:pt x="1059936" y="33905"/>
                </a:cubicBezTo>
                <a:cubicBezTo>
                  <a:pt x="1057460" y="28436"/>
                  <a:pt x="1053759" y="24281"/>
                  <a:pt x="1048841" y="21447"/>
                </a:cubicBezTo>
                <a:cubicBezTo>
                  <a:pt x="1043922" y="18614"/>
                  <a:pt x="1037821" y="17197"/>
                  <a:pt x="1030523" y="17197"/>
                </a:cubicBezTo>
                <a:lnTo>
                  <a:pt x="1013134" y="17197"/>
                </a:lnTo>
                <a:lnTo>
                  <a:pt x="1013134" y="90867"/>
                </a:lnTo>
                <a:close/>
                <a:moveTo>
                  <a:pt x="1127752" y="105573"/>
                </a:moveTo>
                <a:cubicBezTo>
                  <a:pt x="1120723" y="105573"/>
                  <a:pt x="1114580" y="103964"/>
                  <a:pt x="1109338" y="100738"/>
                </a:cubicBezTo>
                <a:cubicBezTo>
                  <a:pt x="1104090" y="97511"/>
                  <a:pt x="1100025" y="93006"/>
                  <a:pt x="1097122" y="87207"/>
                </a:cubicBezTo>
                <a:cubicBezTo>
                  <a:pt x="1094226" y="81408"/>
                  <a:pt x="1092774" y="74633"/>
                  <a:pt x="1092774" y="66881"/>
                </a:cubicBezTo>
                <a:cubicBezTo>
                  <a:pt x="1092774" y="59101"/>
                  <a:pt x="1094226" y="52291"/>
                  <a:pt x="1097122" y="46458"/>
                </a:cubicBezTo>
                <a:cubicBezTo>
                  <a:pt x="1100025" y="40632"/>
                  <a:pt x="1104090" y="36106"/>
                  <a:pt x="1109338" y="32880"/>
                </a:cubicBezTo>
                <a:cubicBezTo>
                  <a:pt x="1114580" y="29654"/>
                  <a:pt x="1120723" y="28044"/>
                  <a:pt x="1127752" y="28044"/>
                </a:cubicBezTo>
                <a:cubicBezTo>
                  <a:pt x="1134789" y="28044"/>
                  <a:pt x="1140932" y="29654"/>
                  <a:pt x="1146173" y="32880"/>
                </a:cubicBezTo>
                <a:cubicBezTo>
                  <a:pt x="1151415" y="36106"/>
                  <a:pt x="1155487" y="40632"/>
                  <a:pt x="1158383" y="46458"/>
                </a:cubicBezTo>
                <a:cubicBezTo>
                  <a:pt x="1161286" y="52291"/>
                  <a:pt x="1162737" y="59101"/>
                  <a:pt x="1162737" y="66881"/>
                </a:cubicBezTo>
                <a:cubicBezTo>
                  <a:pt x="1162737" y="74633"/>
                  <a:pt x="1161286" y="81408"/>
                  <a:pt x="1158383" y="87207"/>
                </a:cubicBezTo>
                <a:cubicBezTo>
                  <a:pt x="1155487" y="93006"/>
                  <a:pt x="1151415" y="97511"/>
                  <a:pt x="1146173" y="100738"/>
                </a:cubicBezTo>
                <a:cubicBezTo>
                  <a:pt x="1140932" y="103964"/>
                  <a:pt x="1134789" y="105573"/>
                  <a:pt x="1127752" y="105573"/>
                </a:cubicBezTo>
                <a:close/>
                <a:moveTo>
                  <a:pt x="1127801" y="93315"/>
                </a:moveTo>
                <a:cubicBezTo>
                  <a:pt x="1132361" y="93315"/>
                  <a:pt x="1136145" y="92105"/>
                  <a:pt x="1139137" y="89697"/>
                </a:cubicBezTo>
                <a:cubicBezTo>
                  <a:pt x="1142136" y="87290"/>
                  <a:pt x="1144351" y="84077"/>
                  <a:pt x="1145782" y="80074"/>
                </a:cubicBezTo>
                <a:cubicBezTo>
                  <a:pt x="1147246" y="76064"/>
                  <a:pt x="1147982" y="71655"/>
                  <a:pt x="1147982" y="66833"/>
                </a:cubicBezTo>
                <a:cubicBezTo>
                  <a:pt x="1147982" y="62045"/>
                  <a:pt x="1147246" y="57650"/>
                  <a:pt x="1145782" y="53639"/>
                </a:cubicBezTo>
                <a:cubicBezTo>
                  <a:pt x="1144351" y="49602"/>
                  <a:pt x="1142136" y="46362"/>
                  <a:pt x="1139137" y="43920"/>
                </a:cubicBezTo>
                <a:cubicBezTo>
                  <a:pt x="1136145" y="41478"/>
                  <a:pt x="1132361" y="40254"/>
                  <a:pt x="1127801" y="40254"/>
                </a:cubicBezTo>
                <a:cubicBezTo>
                  <a:pt x="1123213" y="40254"/>
                  <a:pt x="1119402" y="41478"/>
                  <a:pt x="1116369" y="43920"/>
                </a:cubicBezTo>
                <a:cubicBezTo>
                  <a:pt x="1113376" y="46362"/>
                  <a:pt x="1111147" y="49602"/>
                  <a:pt x="1109676" y="53639"/>
                </a:cubicBezTo>
                <a:cubicBezTo>
                  <a:pt x="1108245" y="57650"/>
                  <a:pt x="1107529" y="62045"/>
                  <a:pt x="1107529" y="66833"/>
                </a:cubicBezTo>
                <a:cubicBezTo>
                  <a:pt x="1107529" y="71655"/>
                  <a:pt x="1108245" y="76064"/>
                  <a:pt x="1109676" y="80074"/>
                </a:cubicBezTo>
                <a:cubicBezTo>
                  <a:pt x="1111147" y="84077"/>
                  <a:pt x="1113376" y="87290"/>
                  <a:pt x="1116369" y="89697"/>
                </a:cubicBezTo>
                <a:cubicBezTo>
                  <a:pt x="1119402" y="92105"/>
                  <a:pt x="1123213" y="93315"/>
                  <a:pt x="1127801" y="93315"/>
                </a:cubicBezTo>
                <a:close/>
                <a:moveTo>
                  <a:pt x="1193650" y="59507"/>
                </a:moveTo>
                <a:lnTo>
                  <a:pt x="1193650" y="104060"/>
                </a:lnTo>
                <a:lnTo>
                  <a:pt x="1179040" y="104060"/>
                </a:lnTo>
                <a:lnTo>
                  <a:pt x="1179040" y="29021"/>
                </a:lnTo>
                <a:lnTo>
                  <a:pt x="1193058" y="29021"/>
                </a:lnTo>
                <a:lnTo>
                  <a:pt x="1193058" y="41231"/>
                </a:lnTo>
                <a:lnTo>
                  <a:pt x="1193987" y="41231"/>
                </a:lnTo>
                <a:cubicBezTo>
                  <a:pt x="1195713" y="37262"/>
                  <a:pt x="1198417" y="34070"/>
                  <a:pt x="1202097" y="31655"/>
                </a:cubicBezTo>
                <a:cubicBezTo>
                  <a:pt x="1205811" y="29248"/>
                  <a:pt x="1210482" y="28044"/>
                  <a:pt x="1216122" y="28044"/>
                </a:cubicBezTo>
                <a:cubicBezTo>
                  <a:pt x="1221233" y="28044"/>
                  <a:pt x="1225711" y="29117"/>
                  <a:pt x="1229556" y="31270"/>
                </a:cubicBezTo>
                <a:cubicBezTo>
                  <a:pt x="1233395" y="33382"/>
                  <a:pt x="1236380" y="36546"/>
                  <a:pt x="1238492" y="40742"/>
                </a:cubicBezTo>
                <a:cubicBezTo>
                  <a:pt x="1240610" y="44945"/>
                  <a:pt x="1241670" y="50138"/>
                  <a:pt x="1241670" y="56329"/>
                </a:cubicBezTo>
                <a:lnTo>
                  <a:pt x="1241670" y="104060"/>
                </a:lnTo>
                <a:lnTo>
                  <a:pt x="1227059" y="104060"/>
                </a:lnTo>
                <a:lnTo>
                  <a:pt x="1227059" y="58090"/>
                </a:lnTo>
                <a:cubicBezTo>
                  <a:pt x="1227059" y="52649"/>
                  <a:pt x="1225649" y="48398"/>
                  <a:pt x="1222815" y="45337"/>
                </a:cubicBezTo>
                <a:cubicBezTo>
                  <a:pt x="1219981" y="42242"/>
                  <a:pt x="1216088" y="40694"/>
                  <a:pt x="1211135" y="40694"/>
                </a:cubicBezTo>
                <a:cubicBezTo>
                  <a:pt x="1207751" y="40694"/>
                  <a:pt x="1204738" y="41430"/>
                  <a:pt x="1202097" y="42895"/>
                </a:cubicBezTo>
                <a:cubicBezTo>
                  <a:pt x="1199490" y="44360"/>
                  <a:pt x="1197426" y="46513"/>
                  <a:pt x="1195892" y="49340"/>
                </a:cubicBezTo>
                <a:cubicBezTo>
                  <a:pt x="1194393" y="52147"/>
                  <a:pt x="1193650" y="55531"/>
                  <a:pt x="1193650" y="59507"/>
                </a:cubicBezTo>
                <a:close/>
                <a:moveTo>
                  <a:pt x="1292723" y="133762"/>
                </a:moveTo>
                <a:cubicBezTo>
                  <a:pt x="1286759" y="133762"/>
                  <a:pt x="1281635" y="132985"/>
                  <a:pt x="1277336" y="131416"/>
                </a:cubicBezTo>
                <a:cubicBezTo>
                  <a:pt x="1273064" y="129855"/>
                  <a:pt x="1269583" y="127784"/>
                  <a:pt x="1266880" y="125212"/>
                </a:cubicBezTo>
                <a:cubicBezTo>
                  <a:pt x="1264177" y="122639"/>
                  <a:pt x="1262154" y="119826"/>
                  <a:pt x="1260820" y="116765"/>
                </a:cubicBezTo>
                <a:lnTo>
                  <a:pt x="1273373" y="111585"/>
                </a:lnTo>
                <a:cubicBezTo>
                  <a:pt x="1274254" y="113016"/>
                  <a:pt x="1275430" y="114529"/>
                  <a:pt x="1276895" y="116125"/>
                </a:cubicBezTo>
                <a:cubicBezTo>
                  <a:pt x="1278395" y="117755"/>
                  <a:pt x="1280410" y="119138"/>
                  <a:pt x="1282948" y="120280"/>
                </a:cubicBezTo>
                <a:cubicBezTo>
                  <a:pt x="1285528" y="121422"/>
                  <a:pt x="1288829" y="121993"/>
                  <a:pt x="1292867" y="121993"/>
                </a:cubicBezTo>
                <a:cubicBezTo>
                  <a:pt x="1298405" y="121993"/>
                  <a:pt x="1302979" y="120637"/>
                  <a:pt x="1306597" y="117934"/>
                </a:cubicBezTo>
                <a:cubicBezTo>
                  <a:pt x="1310215" y="115265"/>
                  <a:pt x="1312018" y="111000"/>
                  <a:pt x="1312018" y="105133"/>
                </a:cubicBezTo>
                <a:lnTo>
                  <a:pt x="1312018" y="90378"/>
                </a:lnTo>
                <a:lnTo>
                  <a:pt x="1311089" y="90378"/>
                </a:lnTo>
                <a:cubicBezTo>
                  <a:pt x="1310215" y="91974"/>
                  <a:pt x="1308943" y="93749"/>
                  <a:pt x="1307278" y="95709"/>
                </a:cubicBezTo>
                <a:cubicBezTo>
                  <a:pt x="1305654" y="97663"/>
                  <a:pt x="1303405" y="99355"/>
                  <a:pt x="1300537" y="100786"/>
                </a:cubicBezTo>
                <a:cubicBezTo>
                  <a:pt x="1297675" y="102216"/>
                  <a:pt x="1293941" y="102939"/>
                  <a:pt x="1289352" y="102939"/>
                </a:cubicBezTo>
                <a:cubicBezTo>
                  <a:pt x="1283423" y="102939"/>
                  <a:pt x="1278085" y="101549"/>
                  <a:pt x="1273325" y="98784"/>
                </a:cubicBezTo>
                <a:cubicBezTo>
                  <a:pt x="1268606" y="95984"/>
                  <a:pt x="1264858" y="91864"/>
                  <a:pt x="1262092" y="86423"/>
                </a:cubicBezTo>
                <a:cubicBezTo>
                  <a:pt x="1259355" y="80955"/>
                  <a:pt x="1257986" y="74227"/>
                  <a:pt x="1257986" y="66248"/>
                </a:cubicBezTo>
                <a:cubicBezTo>
                  <a:pt x="1257986" y="58269"/>
                  <a:pt x="1259341" y="51425"/>
                  <a:pt x="1262044" y="45729"/>
                </a:cubicBezTo>
                <a:cubicBezTo>
                  <a:pt x="1264775" y="40027"/>
                  <a:pt x="1268524" y="35666"/>
                  <a:pt x="1273277" y="32632"/>
                </a:cubicBezTo>
                <a:cubicBezTo>
                  <a:pt x="1278037" y="29571"/>
                  <a:pt x="1283423" y="28044"/>
                  <a:pt x="1289449" y="28044"/>
                </a:cubicBezTo>
                <a:cubicBezTo>
                  <a:pt x="1294106" y="28044"/>
                  <a:pt x="1297868" y="28822"/>
                  <a:pt x="1300736" y="30390"/>
                </a:cubicBezTo>
                <a:cubicBezTo>
                  <a:pt x="1303598" y="31917"/>
                  <a:pt x="1305833" y="33712"/>
                  <a:pt x="1307430" y="35762"/>
                </a:cubicBezTo>
                <a:cubicBezTo>
                  <a:pt x="1309053" y="37812"/>
                  <a:pt x="1310311" y="39621"/>
                  <a:pt x="1311192" y="41182"/>
                </a:cubicBezTo>
                <a:lnTo>
                  <a:pt x="1312265" y="41182"/>
                </a:lnTo>
                <a:lnTo>
                  <a:pt x="1312265" y="29021"/>
                </a:lnTo>
                <a:lnTo>
                  <a:pt x="1326580" y="29021"/>
                </a:lnTo>
                <a:lnTo>
                  <a:pt x="1326580" y="105718"/>
                </a:lnTo>
                <a:cubicBezTo>
                  <a:pt x="1326580" y="112170"/>
                  <a:pt x="1325080" y="117460"/>
                  <a:pt x="1322081" y="121600"/>
                </a:cubicBezTo>
                <a:cubicBezTo>
                  <a:pt x="1319088" y="125735"/>
                  <a:pt x="1315030" y="128796"/>
                  <a:pt x="1309920" y="130784"/>
                </a:cubicBezTo>
                <a:cubicBezTo>
                  <a:pt x="1304836" y="132771"/>
                  <a:pt x="1299106" y="133762"/>
                  <a:pt x="1292723" y="133762"/>
                </a:cubicBezTo>
                <a:close/>
                <a:moveTo>
                  <a:pt x="1292579" y="90819"/>
                </a:moveTo>
                <a:cubicBezTo>
                  <a:pt x="1296774" y="90819"/>
                  <a:pt x="1300331" y="89842"/>
                  <a:pt x="1303227" y="87888"/>
                </a:cubicBezTo>
                <a:cubicBezTo>
                  <a:pt x="1306157" y="85900"/>
                  <a:pt x="1308372" y="83066"/>
                  <a:pt x="1309871" y="79386"/>
                </a:cubicBezTo>
                <a:cubicBezTo>
                  <a:pt x="1311398" y="75679"/>
                  <a:pt x="1312169" y="71228"/>
                  <a:pt x="1312169" y="66049"/>
                </a:cubicBezTo>
                <a:cubicBezTo>
                  <a:pt x="1312169" y="61007"/>
                  <a:pt x="1311419" y="56556"/>
                  <a:pt x="1309920" y="52718"/>
                </a:cubicBezTo>
                <a:cubicBezTo>
                  <a:pt x="1308420" y="48873"/>
                  <a:pt x="1306225" y="45874"/>
                  <a:pt x="1303323" y="43727"/>
                </a:cubicBezTo>
                <a:cubicBezTo>
                  <a:pt x="1300427" y="41540"/>
                  <a:pt x="1296843" y="40453"/>
                  <a:pt x="1292579" y="40453"/>
                </a:cubicBezTo>
                <a:cubicBezTo>
                  <a:pt x="1288176" y="40453"/>
                  <a:pt x="1284516" y="41595"/>
                  <a:pt x="1281586" y="43872"/>
                </a:cubicBezTo>
                <a:cubicBezTo>
                  <a:pt x="1278649" y="46121"/>
                  <a:pt x="1276434" y="49182"/>
                  <a:pt x="1274942" y="53055"/>
                </a:cubicBezTo>
                <a:cubicBezTo>
                  <a:pt x="1273476" y="56934"/>
                  <a:pt x="1272740" y="61261"/>
                  <a:pt x="1272740" y="66049"/>
                </a:cubicBezTo>
                <a:cubicBezTo>
                  <a:pt x="1272740" y="70967"/>
                  <a:pt x="1273490" y="75287"/>
                  <a:pt x="1274990" y="79001"/>
                </a:cubicBezTo>
                <a:cubicBezTo>
                  <a:pt x="1276489" y="82709"/>
                  <a:pt x="1278704" y="85611"/>
                  <a:pt x="1281635" y="87695"/>
                </a:cubicBezTo>
                <a:cubicBezTo>
                  <a:pt x="1284599" y="89780"/>
                  <a:pt x="1288245" y="90819"/>
                  <a:pt x="1292579" y="90819"/>
                </a:cubicBezTo>
                <a:close/>
                <a:moveTo>
                  <a:pt x="1365175" y="90378"/>
                </a:moveTo>
                <a:lnTo>
                  <a:pt x="1364439" y="95709"/>
                </a:lnTo>
                <a:cubicBezTo>
                  <a:pt x="1363951" y="99616"/>
                  <a:pt x="1363119" y="103688"/>
                  <a:pt x="1361949" y="107919"/>
                </a:cubicBezTo>
                <a:cubicBezTo>
                  <a:pt x="1360807" y="112184"/>
                  <a:pt x="1359618" y="116146"/>
                  <a:pt x="1358380" y="119791"/>
                </a:cubicBezTo>
                <a:cubicBezTo>
                  <a:pt x="1357176" y="123437"/>
                  <a:pt x="1356185" y="126340"/>
                  <a:pt x="1355401" y="128486"/>
                </a:cubicBezTo>
                <a:lnTo>
                  <a:pt x="1345042" y="128486"/>
                </a:lnTo>
                <a:cubicBezTo>
                  <a:pt x="1345468" y="126471"/>
                  <a:pt x="1346053" y="123733"/>
                  <a:pt x="1346803" y="120280"/>
                </a:cubicBezTo>
                <a:cubicBezTo>
                  <a:pt x="1347552" y="116861"/>
                  <a:pt x="1348289" y="113030"/>
                  <a:pt x="1349004" y="108800"/>
                </a:cubicBezTo>
                <a:cubicBezTo>
                  <a:pt x="1349719" y="104562"/>
                  <a:pt x="1350256" y="100249"/>
                  <a:pt x="1350613" y="95854"/>
                </a:cubicBezTo>
                <a:lnTo>
                  <a:pt x="1351102" y="90378"/>
                </a:lnTo>
                <a:lnTo>
                  <a:pt x="1365175" y="90378"/>
                </a:lnTo>
                <a:close/>
                <a:moveTo>
                  <a:pt x="1421773" y="104060"/>
                </a:moveTo>
                <a:lnTo>
                  <a:pt x="1421773" y="4010"/>
                </a:lnTo>
                <a:lnTo>
                  <a:pt x="1436865" y="4010"/>
                </a:lnTo>
                <a:lnTo>
                  <a:pt x="1436865" y="47490"/>
                </a:lnTo>
                <a:lnTo>
                  <a:pt x="1486749" y="47490"/>
                </a:lnTo>
                <a:lnTo>
                  <a:pt x="1486749" y="4010"/>
                </a:lnTo>
                <a:lnTo>
                  <a:pt x="1501888" y="4010"/>
                </a:lnTo>
                <a:lnTo>
                  <a:pt x="1501888" y="104060"/>
                </a:lnTo>
                <a:lnTo>
                  <a:pt x="1486749" y="104060"/>
                </a:lnTo>
                <a:lnTo>
                  <a:pt x="1486749" y="60436"/>
                </a:lnTo>
                <a:lnTo>
                  <a:pt x="1436865" y="60436"/>
                </a:lnTo>
                <a:lnTo>
                  <a:pt x="1436865" y="104060"/>
                </a:lnTo>
                <a:lnTo>
                  <a:pt x="1421773" y="104060"/>
                </a:lnTo>
                <a:close/>
                <a:moveTo>
                  <a:pt x="1544543" y="105718"/>
                </a:moveTo>
                <a:cubicBezTo>
                  <a:pt x="1539783" y="105718"/>
                  <a:pt x="1535484" y="104844"/>
                  <a:pt x="1531645" y="103083"/>
                </a:cubicBezTo>
                <a:cubicBezTo>
                  <a:pt x="1527800" y="101295"/>
                  <a:pt x="1524753" y="98702"/>
                  <a:pt x="1522504" y="95317"/>
                </a:cubicBezTo>
                <a:cubicBezTo>
                  <a:pt x="1520289" y="91926"/>
                  <a:pt x="1519188" y="87778"/>
                  <a:pt x="1519188" y="82860"/>
                </a:cubicBezTo>
                <a:cubicBezTo>
                  <a:pt x="1519188" y="78623"/>
                  <a:pt x="1520000" y="75135"/>
                  <a:pt x="1521630" y="72405"/>
                </a:cubicBezTo>
                <a:cubicBezTo>
                  <a:pt x="1523253" y="69667"/>
                  <a:pt x="1525455" y="67500"/>
                  <a:pt x="1528220" y="65904"/>
                </a:cubicBezTo>
                <a:cubicBezTo>
                  <a:pt x="1530992" y="64308"/>
                  <a:pt x="1534087" y="63105"/>
                  <a:pt x="1537506" y="62293"/>
                </a:cubicBezTo>
                <a:cubicBezTo>
                  <a:pt x="1540924" y="61474"/>
                  <a:pt x="1544412" y="60855"/>
                  <a:pt x="1547961" y="60436"/>
                </a:cubicBezTo>
                <a:cubicBezTo>
                  <a:pt x="1552453" y="59913"/>
                  <a:pt x="1556099" y="59487"/>
                  <a:pt x="1558905" y="59163"/>
                </a:cubicBezTo>
                <a:cubicBezTo>
                  <a:pt x="1561705" y="58806"/>
                  <a:pt x="1563741" y="58235"/>
                  <a:pt x="1565007" y="57450"/>
                </a:cubicBezTo>
                <a:cubicBezTo>
                  <a:pt x="1566279" y="56673"/>
                  <a:pt x="1566912" y="55401"/>
                  <a:pt x="1566912" y="53639"/>
                </a:cubicBezTo>
                <a:lnTo>
                  <a:pt x="1566912" y="53302"/>
                </a:lnTo>
                <a:cubicBezTo>
                  <a:pt x="1566912" y="49031"/>
                  <a:pt x="1565708" y="45729"/>
                  <a:pt x="1563301" y="43384"/>
                </a:cubicBezTo>
                <a:cubicBezTo>
                  <a:pt x="1560921" y="41038"/>
                  <a:pt x="1557372" y="39869"/>
                  <a:pt x="1552653" y="39869"/>
                </a:cubicBezTo>
                <a:cubicBezTo>
                  <a:pt x="1547735" y="39869"/>
                  <a:pt x="1543855" y="40955"/>
                  <a:pt x="1541021" y="43136"/>
                </a:cubicBezTo>
                <a:cubicBezTo>
                  <a:pt x="1538222" y="45289"/>
                  <a:pt x="1536281" y="47683"/>
                  <a:pt x="1535208" y="50324"/>
                </a:cubicBezTo>
                <a:lnTo>
                  <a:pt x="1521479" y="47194"/>
                </a:lnTo>
                <a:cubicBezTo>
                  <a:pt x="1523109" y="42634"/>
                  <a:pt x="1525489" y="38953"/>
                  <a:pt x="1528612" y="36154"/>
                </a:cubicBezTo>
                <a:cubicBezTo>
                  <a:pt x="1531776" y="33320"/>
                  <a:pt x="1535401" y="31270"/>
                  <a:pt x="1539508" y="29997"/>
                </a:cubicBezTo>
                <a:cubicBezTo>
                  <a:pt x="1543614" y="28698"/>
                  <a:pt x="1547927" y="28044"/>
                  <a:pt x="1552453" y="28044"/>
                </a:cubicBezTo>
                <a:cubicBezTo>
                  <a:pt x="1555452" y="28044"/>
                  <a:pt x="1558623" y="28402"/>
                  <a:pt x="1561980" y="29117"/>
                </a:cubicBezTo>
                <a:cubicBezTo>
                  <a:pt x="1565371" y="29805"/>
                  <a:pt x="1568528" y="31071"/>
                  <a:pt x="1571459" y="32928"/>
                </a:cubicBezTo>
                <a:cubicBezTo>
                  <a:pt x="1574424" y="34785"/>
                  <a:pt x="1576852" y="37440"/>
                  <a:pt x="1578736" y="40894"/>
                </a:cubicBezTo>
                <a:cubicBezTo>
                  <a:pt x="1580628" y="44312"/>
                  <a:pt x="1581571" y="48756"/>
                  <a:pt x="1581571" y="54231"/>
                </a:cubicBezTo>
                <a:lnTo>
                  <a:pt x="1581571" y="104060"/>
                </a:lnTo>
                <a:lnTo>
                  <a:pt x="1567304" y="104060"/>
                </a:lnTo>
                <a:lnTo>
                  <a:pt x="1567304" y="93804"/>
                </a:lnTo>
                <a:lnTo>
                  <a:pt x="1566719" y="93804"/>
                </a:lnTo>
                <a:cubicBezTo>
                  <a:pt x="1565777" y="95689"/>
                  <a:pt x="1564360" y="97546"/>
                  <a:pt x="1562469" y="99369"/>
                </a:cubicBezTo>
                <a:cubicBezTo>
                  <a:pt x="1560577" y="101192"/>
                  <a:pt x="1558156" y="102712"/>
                  <a:pt x="1555191" y="103916"/>
                </a:cubicBezTo>
                <a:cubicBezTo>
                  <a:pt x="1552226" y="105119"/>
                  <a:pt x="1548677" y="105718"/>
                  <a:pt x="1544543" y="105718"/>
                </a:cubicBezTo>
                <a:close/>
                <a:moveTo>
                  <a:pt x="1547714" y="93996"/>
                </a:moveTo>
                <a:cubicBezTo>
                  <a:pt x="1551752" y="93996"/>
                  <a:pt x="1555205" y="93199"/>
                  <a:pt x="1558073" y="91603"/>
                </a:cubicBezTo>
                <a:cubicBezTo>
                  <a:pt x="1560969" y="90007"/>
                  <a:pt x="1563170" y="87923"/>
                  <a:pt x="1564670" y="85350"/>
                </a:cubicBezTo>
                <a:cubicBezTo>
                  <a:pt x="1566197" y="82743"/>
                  <a:pt x="1566967" y="79957"/>
                  <a:pt x="1566967" y="76993"/>
                </a:cubicBezTo>
                <a:lnTo>
                  <a:pt x="1566967" y="67321"/>
                </a:lnTo>
                <a:cubicBezTo>
                  <a:pt x="1566444" y="67844"/>
                  <a:pt x="1565433" y="68333"/>
                  <a:pt x="1563934" y="68786"/>
                </a:cubicBezTo>
                <a:cubicBezTo>
                  <a:pt x="1562469" y="69213"/>
                  <a:pt x="1560790" y="69584"/>
                  <a:pt x="1558905" y="69914"/>
                </a:cubicBezTo>
                <a:cubicBezTo>
                  <a:pt x="1557014" y="70203"/>
                  <a:pt x="1555177" y="70478"/>
                  <a:pt x="1553382" y="70740"/>
                </a:cubicBezTo>
                <a:cubicBezTo>
                  <a:pt x="1551593" y="70967"/>
                  <a:pt x="1550094" y="71166"/>
                  <a:pt x="1548890" y="71325"/>
                </a:cubicBezTo>
                <a:cubicBezTo>
                  <a:pt x="1546056" y="71689"/>
                  <a:pt x="1543463" y="72287"/>
                  <a:pt x="1541117" y="73134"/>
                </a:cubicBezTo>
                <a:cubicBezTo>
                  <a:pt x="1538806" y="73980"/>
                  <a:pt x="1536949" y="75204"/>
                  <a:pt x="1535553" y="76800"/>
                </a:cubicBezTo>
                <a:cubicBezTo>
                  <a:pt x="1534184" y="78361"/>
                  <a:pt x="1533496" y="80446"/>
                  <a:pt x="1533496" y="83052"/>
                </a:cubicBezTo>
                <a:cubicBezTo>
                  <a:pt x="1533496" y="86671"/>
                  <a:pt x="1534837" y="89402"/>
                  <a:pt x="1537506" y="91259"/>
                </a:cubicBezTo>
                <a:cubicBezTo>
                  <a:pt x="1540175" y="93082"/>
                  <a:pt x="1543580" y="93996"/>
                  <a:pt x="1547714" y="93996"/>
                </a:cubicBezTo>
                <a:close/>
                <a:moveTo>
                  <a:pt x="1652042" y="59507"/>
                </a:moveTo>
                <a:lnTo>
                  <a:pt x="1652042" y="104060"/>
                </a:lnTo>
                <a:lnTo>
                  <a:pt x="1637439" y="104060"/>
                </a:lnTo>
                <a:lnTo>
                  <a:pt x="1637439" y="29021"/>
                </a:lnTo>
                <a:lnTo>
                  <a:pt x="1651458" y="29021"/>
                </a:lnTo>
                <a:lnTo>
                  <a:pt x="1651458" y="41231"/>
                </a:lnTo>
                <a:lnTo>
                  <a:pt x="1652386" y="41231"/>
                </a:lnTo>
                <a:cubicBezTo>
                  <a:pt x="1654113" y="37262"/>
                  <a:pt x="1656816" y="34070"/>
                  <a:pt x="1660496" y="31655"/>
                </a:cubicBezTo>
                <a:cubicBezTo>
                  <a:pt x="1664211" y="29248"/>
                  <a:pt x="1668888" y="28044"/>
                  <a:pt x="1674528" y="28044"/>
                </a:cubicBezTo>
                <a:cubicBezTo>
                  <a:pt x="1679619" y="28044"/>
                  <a:pt x="1684090" y="29117"/>
                  <a:pt x="1687942" y="31270"/>
                </a:cubicBezTo>
                <a:cubicBezTo>
                  <a:pt x="1691794" y="33382"/>
                  <a:pt x="1694752" y="36546"/>
                  <a:pt x="1696884" y="40742"/>
                </a:cubicBezTo>
                <a:cubicBezTo>
                  <a:pt x="1699016" y="44945"/>
                  <a:pt x="1700048" y="50138"/>
                  <a:pt x="1700048" y="56329"/>
                </a:cubicBezTo>
                <a:lnTo>
                  <a:pt x="1700048" y="104060"/>
                </a:lnTo>
                <a:lnTo>
                  <a:pt x="1685465" y="104060"/>
                </a:lnTo>
                <a:lnTo>
                  <a:pt x="1685465" y="58090"/>
                </a:lnTo>
                <a:cubicBezTo>
                  <a:pt x="1685465" y="52649"/>
                  <a:pt x="1684021" y="48398"/>
                  <a:pt x="1681201" y="45337"/>
                </a:cubicBezTo>
                <a:cubicBezTo>
                  <a:pt x="1678380" y="42242"/>
                  <a:pt x="1674460" y="40694"/>
                  <a:pt x="1669507" y="40694"/>
                </a:cubicBezTo>
                <a:cubicBezTo>
                  <a:pt x="1666136" y="40694"/>
                  <a:pt x="1663131" y="41430"/>
                  <a:pt x="1660496" y="42895"/>
                </a:cubicBezTo>
                <a:cubicBezTo>
                  <a:pt x="1657889" y="44360"/>
                  <a:pt x="1655818" y="46513"/>
                  <a:pt x="1654291" y="49340"/>
                </a:cubicBezTo>
                <a:cubicBezTo>
                  <a:pt x="1652792" y="52147"/>
                  <a:pt x="1652042" y="55531"/>
                  <a:pt x="1652042" y="59507"/>
                </a:cubicBezTo>
                <a:close/>
                <a:moveTo>
                  <a:pt x="1751294" y="105573"/>
                </a:moveTo>
                <a:cubicBezTo>
                  <a:pt x="1744209" y="105573"/>
                  <a:pt x="1738087" y="103964"/>
                  <a:pt x="1732859" y="100738"/>
                </a:cubicBezTo>
                <a:cubicBezTo>
                  <a:pt x="1727631" y="97511"/>
                  <a:pt x="1723504" y="93006"/>
                  <a:pt x="1720615" y="87207"/>
                </a:cubicBezTo>
                <a:cubicBezTo>
                  <a:pt x="1717726" y="81408"/>
                  <a:pt x="1716282" y="74633"/>
                  <a:pt x="1716282" y="66881"/>
                </a:cubicBezTo>
                <a:cubicBezTo>
                  <a:pt x="1716282" y="59101"/>
                  <a:pt x="1717726" y="52291"/>
                  <a:pt x="1720615" y="46458"/>
                </a:cubicBezTo>
                <a:cubicBezTo>
                  <a:pt x="1723504" y="40632"/>
                  <a:pt x="1727631" y="36106"/>
                  <a:pt x="1732859" y="32880"/>
                </a:cubicBezTo>
                <a:cubicBezTo>
                  <a:pt x="1738087" y="29654"/>
                  <a:pt x="1744209" y="28044"/>
                  <a:pt x="1751294" y="28044"/>
                </a:cubicBezTo>
                <a:cubicBezTo>
                  <a:pt x="1758310" y="28044"/>
                  <a:pt x="1764432" y="29654"/>
                  <a:pt x="1769660" y="32880"/>
                </a:cubicBezTo>
                <a:cubicBezTo>
                  <a:pt x="1774956" y="36106"/>
                  <a:pt x="1779015" y="40632"/>
                  <a:pt x="1781904" y="46458"/>
                </a:cubicBezTo>
                <a:cubicBezTo>
                  <a:pt x="1784793" y="52291"/>
                  <a:pt x="1786237" y="59101"/>
                  <a:pt x="1786237" y="66881"/>
                </a:cubicBezTo>
                <a:cubicBezTo>
                  <a:pt x="1786237" y="74633"/>
                  <a:pt x="1784793" y="81408"/>
                  <a:pt x="1781904" y="87207"/>
                </a:cubicBezTo>
                <a:cubicBezTo>
                  <a:pt x="1779015" y="93006"/>
                  <a:pt x="1774956" y="97511"/>
                  <a:pt x="1769660" y="100738"/>
                </a:cubicBezTo>
                <a:cubicBezTo>
                  <a:pt x="1764432" y="103964"/>
                  <a:pt x="1758310" y="105573"/>
                  <a:pt x="1751294" y="105573"/>
                </a:cubicBezTo>
                <a:close/>
                <a:moveTo>
                  <a:pt x="1751294" y="93315"/>
                </a:moveTo>
                <a:cubicBezTo>
                  <a:pt x="1755903" y="93315"/>
                  <a:pt x="1759686" y="92105"/>
                  <a:pt x="1762644" y="89697"/>
                </a:cubicBezTo>
                <a:cubicBezTo>
                  <a:pt x="1765670" y="87290"/>
                  <a:pt x="1767872" y="84077"/>
                  <a:pt x="1769316" y="80074"/>
                </a:cubicBezTo>
                <a:cubicBezTo>
                  <a:pt x="1770761" y="76064"/>
                  <a:pt x="1771517" y="71655"/>
                  <a:pt x="1771517" y="66833"/>
                </a:cubicBezTo>
                <a:cubicBezTo>
                  <a:pt x="1771517" y="62045"/>
                  <a:pt x="1770761" y="57650"/>
                  <a:pt x="1769316" y="53639"/>
                </a:cubicBezTo>
                <a:cubicBezTo>
                  <a:pt x="1767872" y="49602"/>
                  <a:pt x="1765670" y="46362"/>
                  <a:pt x="1762644" y="43920"/>
                </a:cubicBezTo>
                <a:cubicBezTo>
                  <a:pt x="1759686" y="41478"/>
                  <a:pt x="1755903" y="40254"/>
                  <a:pt x="1751294" y="40254"/>
                </a:cubicBezTo>
                <a:cubicBezTo>
                  <a:pt x="1746754" y="40254"/>
                  <a:pt x="1742902" y="41478"/>
                  <a:pt x="1739876" y="43920"/>
                </a:cubicBezTo>
                <a:cubicBezTo>
                  <a:pt x="1736918" y="46362"/>
                  <a:pt x="1734648" y="49602"/>
                  <a:pt x="1733203" y="53639"/>
                </a:cubicBezTo>
                <a:cubicBezTo>
                  <a:pt x="1731759" y="57650"/>
                  <a:pt x="1731071" y="62045"/>
                  <a:pt x="1731071" y="66833"/>
                </a:cubicBezTo>
                <a:cubicBezTo>
                  <a:pt x="1731071" y="71655"/>
                  <a:pt x="1731759" y="76064"/>
                  <a:pt x="1733203" y="80074"/>
                </a:cubicBezTo>
                <a:cubicBezTo>
                  <a:pt x="1734648" y="84077"/>
                  <a:pt x="1736918" y="87290"/>
                  <a:pt x="1739876" y="89697"/>
                </a:cubicBezTo>
                <a:cubicBezTo>
                  <a:pt x="1742902" y="92105"/>
                  <a:pt x="1746754" y="93315"/>
                  <a:pt x="1751294" y="93315"/>
                </a:cubicBezTo>
                <a:close/>
                <a:moveTo>
                  <a:pt x="1802540" y="104060"/>
                </a:moveTo>
                <a:lnTo>
                  <a:pt x="1802540" y="29021"/>
                </a:lnTo>
                <a:lnTo>
                  <a:pt x="1817191" y="29021"/>
                </a:lnTo>
                <a:lnTo>
                  <a:pt x="1817191" y="104060"/>
                </a:lnTo>
                <a:lnTo>
                  <a:pt x="1802540" y="104060"/>
                </a:lnTo>
                <a:close/>
                <a:moveTo>
                  <a:pt x="1809900" y="17444"/>
                </a:moveTo>
                <a:cubicBezTo>
                  <a:pt x="1807355" y="17444"/>
                  <a:pt x="1805223" y="16598"/>
                  <a:pt x="1803365" y="14899"/>
                </a:cubicBezTo>
                <a:cubicBezTo>
                  <a:pt x="1801577" y="13172"/>
                  <a:pt x="1800682" y="11123"/>
                  <a:pt x="1800682" y="8743"/>
                </a:cubicBezTo>
                <a:cubicBezTo>
                  <a:pt x="1800682" y="6335"/>
                  <a:pt x="1801577" y="4285"/>
                  <a:pt x="1803365" y="2593"/>
                </a:cubicBezTo>
                <a:cubicBezTo>
                  <a:pt x="1805223" y="867"/>
                  <a:pt x="1807355" y="0"/>
                  <a:pt x="1809900" y="0"/>
                </a:cubicBezTo>
                <a:cubicBezTo>
                  <a:pt x="1812445" y="0"/>
                  <a:pt x="1814646" y="867"/>
                  <a:pt x="1816435" y="2593"/>
                </a:cubicBezTo>
                <a:cubicBezTo>
                  <a:pt x="1818223" y="4285"/>
                  <a:pt x="1819186" y="6335"/>
                  <a:pt x="1819186" y="8743"/>
                </a:cubicBezTo>
                <a:cubicBezTo>
                  <a:pt x="1819186" y="11123"/>
                  <a:pt x="1818223" y="13172"/>
                  <a:pt x="1816435" y="14899"/>
                </a:cubicBezTo>
                <a:cubicBezTo>
                  <a:pt x="1814646" y="16598"/>
                  <a:pt x="1812445" y="17444"/>
                  <a:pt x="1809900" y="17444"/>
                </a:cubicBezTo>
                <a:close/>
              </a:path>
            </a:pathLst>
          </a:custGeom>
          <a:solidFill>
            <a:srgbClr val="000000">
              <a:alpha val="80000"/>
            </a:srgbClr>
          </a:solidFill>
          <a:ln w="6876" cap="flat">
            <a:noFill/>
            <a:prstDash val="solid"/>
            <a:miter/>
          </a:ln>
        </p:spPr>
        <p:txBody>
          <a:bodyPr rtlCol="0" anchor="ctr"/>
          <a:lstStyle/>
          <a:p>
            <a:endParaRPr lang="en-AS"/>
          </a:p>
        </p:txBody>
      </p:sp>
      <p:sp>
        <p:nvSpPr>
          <p:cNvPr id="107" name="Freeform: Shape 106">
            <a:extLst>
              <a:ext uri="{FF2B5EF4-FFF2-40B4-BE49-F238E27FC236}">
                <a16:creationId xmlns:a16="http://schemas.microsoft.com/office/drawing/2014/main" id="{FE0835B2-E1DC-2A65-3F67-7BB63FAE62E8}"/>
              </a:ext>
            </a:extLst>
          </p:cNvPr>
          <p:cNvSpPr/>
          <p:nvPr/>
        </p:nvSpPr>
        <p:spPr>
          <a:xfrm>
            <a:off x="1597372" y="4092788"/>
            <a:ext cx="9086677" cy="13757"/>
          </a:xfrm>
          <a:custGeom>
            <a:avLst/>
            <a:gdLst>
              <a:gd name="connsiteX0" fmla="*/ 9086678 w 9086677"/>
              <a:gd name="connsiteY0" fmla="*/ 0 h 13757"/>
              <a:gd name="connsiteX1" fmla="*/ 0 w 9086677"/>
              <a:gd name="connsiteY1" fmla="*/ 0 h 13757"/>
              <a:gd name="connsiteX2" fmla="*/ 0 w 9086677"/>
              <a:gd name="connsiteY2" fmla="*/ 13757 h 13757"/>
              <a:gd name="connsiteX3" fmla="*/ 9086678 w 9086677"/>
              <a:gd name="connsiteY3" fmla="*/ 13757 h 13757"/>
              <a:gd name="connsiteX4" fmla="*/ 9086678 w 9086677"/>
              <a:gd name="connsiteY4" fmla="*/ 0 h 1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6677" h="13757">
                <a:moveTo>
                  <a:pt x="9086678" y="0"/>
                </a:moveTo>
                <a:lnTo>
                  <a:pt x="0" y="0"/>
                </a:lnTo>
                <a:lnTo>
                  <a:pt x="0" y="13757"/>
                </a:lnTo>
                <a:lnTo>
                  <a:pt x="9086678" y="13757"/>
                </a:lnTo>
                <a:lnTo>
                  <a:pt x="9086678" y="0"/>
                </a:lnTo>
                <a:close/>
              </a:path>
            </a:pathLst>
          </a:custGeom>
          <a:solidFill>
            <a:srgbClr val="000000">
              <a:alpha val="30000"/>
            </a:srgbClr>
          </a:solidFill>
          <a:ln w="6876" cap="flat">
            <a:noFill/>
            <a:prstDash val="solid"/>
            <a:miter/>
          </a:ln>
        </p:spPr>
        <p:txBody>
          <a:bodyPr rtlCol="0" anchor="ctr"/>
          <a:lstStyle/>
          <a:p>
            <a:endParaRPr lang="en-AS"/>
          </a:p>
        </p:txBody>
      </p:sp>
      <p:sp>
        <p:nvSpPr>
          <p:cNvPr id="108" name="Freeform: Shape 107">
            <a:extLst>
              <a:ext uri="{FF2B5EF4-FFF2-40B4-BE49-F238E27FC236}">
                <a16:creationId xmlns:a16="http://schemas.microsoft.com/office/drawing/2014/main" id="{FD985B2A-1A8D-65F0-139E-4DA5F2F5C056}"/>
              </a:ext>
            </a:extLst>
          </p:cNvPr>
          <p:cNvSpPr/>
          <p:nvPr/>
        </p:nvSpPr>
        <p:spPr>
          <a:xfrm>
            <a:off x="1818377" y="3791889"/>
            <a:ext cx="417930" cy="103076"/>
          </a:xfrm>
          <a:custGeom>
            <a:avLst/>
            <a:gdLst>
              <a:gd name="connsiteX0" fmla="*/ 86325 w 417930"/>
              <a:gd name="connsiteY0" fmla="*/ 33905 h 103076"/>
              <a:gd name="connsiteX1" fmla="*/ 71082 w 417930"/>
              <a:gd name="connsiteY1" fmla="*/ 33905 h 103076"/>
              <a:gd name="connsiteX2" fmla="*/ 67809 w 417930"/>
              <a:gd name="connsiteY2" fmla="*/ 25307 h 103076"/>
              <a:gd name="connsiteX3" fmla="*/ 61946 w 417930"/>
              <a:gd name="connsiteY3" fmla="*/ 18999 h 103076"/>
              <a:gd name="connsiteX4" fmla="*/ 54179 w 417930"/>
              <a:gd name="connsiteY4" fmla="*/ 15092 h 103076"/>
              <a:gd name="connsiteX5" fmla="*/ 45141 w 417930"/>
              <a:gd name="connsiteY5" fmla="*/ 13778 h 103076"/>
              <a:gd name="connsiteX6" fmla="*/ 29654 w 417930"/>
              <a:gd name="connsiteY6" fmla="*/ 18125 h 103076"/>
              <a:gd name="connsiteX7" fmla="*/ 18906 w 417930"/>
              <a:gd name="connsiteY7" fmla="*/ 30872 h 103076"/>
              <a:gd name="connsiteX8" fmla="*/ 14998 w 417930"/>
              <a:gd name="connsiteY8" fmla="*/ 51390 h 103076"/>
              <a:gd name="connsiteX9" fmla="*/ 18906 w 417930"/>
              <a:gd name="connsiteY9" fmla="*/ 72006 h 103076"/>
              <a:gd name="connsiteX10" fmla="*/ 29703 w 417930"/>
              <a:gd name="connsiteY10" fmla="*/ 84710 h 103076"/>
              <a:gd name="connsiteX11" fmla="*/ 45092 w 417930"/>
              <a:gd name="connsiteY11" fmla="*/ 89010 h 103076"/>
              <a:gd name="connsiteX12" fmla="*/ 54081 w 417930"/>
              <a:gd name="connsiteY12" fmla="*/ 87737 h 103076"/>
              <a:gd name="connsiteX13" fmla="*/ 61849 w 417930"/>
              <a:gd name="connsiteY13" fmla="*/ 83878 h 103076"/>
              <a:gd name="connsiteX14" fmla="*/ 67711 w 417930"/>
              <a:gd name="connsiteY14" fmla="*/ 77674 h 103076"/>
              <a:gd name="connsiteX15" fmla="*/ 71082 w 417930"/>
              <a:gd name="connsiteY15" fmla="*/ 69172 h 103076"/>
              <a:gd name="connsiteX16" fmla="*/ 86325 w 417930"/>
              <a:gd name="connsiteY16" fmla="*/ 69227 h 103076"/>
              <a:gd name="connsiteX17" fmla="*/ 81586 w 417930"/>
              <a:gd name="connsiteY17" fmla="*/ 82805 h 103076"/>
              <a:gd name="connsiteX18" fmla="*/ 72645 w 417930"/>
              <a:gd name="connsiteY18" fmla="*/ 93453 h 103076"/>
              <a:gd name="connsiteX19" fmla="*/ 60237 w 417930"/>
              <a:gd name="connsiteY19" fmla="*/ 100346 h 103076"/>
              <a:gd name="connsiteX20" fmla="*/ 44995 w 417930"/>
              <a:gd name="connsiteY20" fmla="*/ 102787 h 103076"/>
              <a:gd name="connsiteX21" fmla="*/ 21838 w 417930"/>
              <a:gd name="connsiteY21" fmla="*/ 96631 h 103076"/>
              <a:gd name="connsiteX22" fmla="*/ 5813 w 417930"/>
              <a:gd name="connsiteY22" fmla="*/ 78898 h 103076"/>
              <a:gd name="connsiteX23" fmla="*/ 0 w 417930"/>
              <a:gd name="connsiteY23" fmla="*/ 51390 h 103076"/>
              <a:gd name="connsiteX24" fmla="*/ 5862 w 417930"/>
              <a:gd name="connsiteY24" fmla="*/ 23890 h 103076"/>
              <a:gd name="connsiteX25" fmla="*/ 21886 w 417930"/>
              <a:gd name="connsiteY25" fmla="*/ 6205 h 103076"/>
              <a:gd name="connsiteX26" fmla="*/ 44995 w 417930"/>
              <a:gd name="connsiteY26" fmla="*/ 0 h 103076"/>
              <a:gd name="connsiteX27" fmla="*/ 59845 w 417930"/>
              <a:gd name="connsiteY27" fmla="*/ 2291 h 103076"/>
              <a:gd name="connsiteX28" fmla="*/ 72303 w 417930"/>
              <a:gd name="connsiteY28" fmla="*/ 8935 h 103076"/>
              <a:gd name="connsiteX29" fmla="*/ 81440 w 417930"/>
              <a:gd name="connsiteY29" fmla="*/ 19591 h 103076"/>
              <a:gd name="connsiteX30" fmla="*/ 86325 w 417930"/>
              <a:gd name="connsiteY30" fmla="*/ 33905 h 103076"/>
              <a:gd name="connsiteX31" fmla="*/ 99454 w 417930"/>
              <a:gd name="connsiteY31" fmla="*/ 14363 h 103076"/>
              <a:gd name="connsiteX32" fmla="*/ 99454 w 417930"/>
              <a:gd name="connsiteY32" fmla="*/ 1369 h 103076"/>
              <a:gd name="connsiteX33" fmla="*/ 176889 w 417930"/>
              <a:gd name="connsiteY33" fmla="*/ 1369 h 103076"/>
              <a:gd name="connsiteX34" fmla="*/ 176889 w 417930"/>
              <a:gd name="connsiteY34" fmla="*/ 14363 h 103076"/>
              <a:gd name="connsiteX35" fmla="*/ 145667 w 417930"/>
              <a:gd name="connsiteY35" fmla="*/ 14363 h 103076"/>
              <a:gd name="connsiteX36" fmla="*/ 145667 w 417930"/>
              <a:gd name="connsiteY36" fmla="*/ 101419 h 103076"/>
              <a:gd name="connsiteX37" fmla="*/ 130623 w 417930"/>
              <a:gd name="connsiteY37" fmla="*/ 101419 h 103076"/>
              <a:gd name="connsiteX38" fmla="*/ 130623 w 417930"/>
              <a:gd name="connsiteY38" fmla="*/ 14363 h 103076"/>
              <a:gd name="connsiteX39" fmla="*/ 99454 w 417930"/>
              <a:gd name="connsiteY39" fmla="*/ 14363 h 103076"/>
              <a:gd name="connsiteX40" fmla="*/ 230590 w 417930"/>
              <a:gd name="connsiteY40" fmla="*/ 1369 h 103076"/>
              <a:gd name="connsiteX41" fmla="*/ 230590 w 417930"/>
              <a:gd name="connsiteY41" fmla="*/ 101419 h 103076"/>
              <a:gd name="connsiteX42" fmla="*/ 215444 w 417930"/>
              <a:gd name="connsiteY42" fmla="*/ 101419 h 103076"/>
              <a:gd name="connsiteX43" fmla="*/ 215444 w 417930"/>
              <a:gd name="connsiteY43" fmla="*/ 16509 h 103076"/>
              <a:gd name="connsiteX44" fmla="*/ 214859 w 417930"/>
              <a:gd name="connsiteY44" fmla="*/ 16509 h 103076"/>
              <a:gd name="connsiteX45" fmla="*/ 190921 w 417930"/>
              <a:gd name="connsiteY45" fmla="*/ 32144 h 103076"/>
              <a:gd name="connsiteX46" fmla="*/ 190921 w 417930"/>
              <a:gd name="connsiteY46" fmla="*/ 17685 h 103076"/>
              <a:gd name="connsiteX47" fmla="*/ 215884 w 417930"/>
              <a:gd name="connsiteY47" fmla="*/ 1369 h 103076"/>
              <a:gd name="connsiteX48" fmla="*/ 230590 w 417930"/>
              <a:gd name="connsiteY48" fmla="*/ 1369 h 103076"/>
              <a:gd name="connsiteX49" fmla="*/ 292491 w 417930"/>
              <a:gd name="connsiteY49" fmla="*/ 103077 h 103076"/>
              <a:gd name="connsiteX50" fmla="*/ 272701 w 417930"/>
              <a:gd name="connsiteY50" fmla="*/ 96975 h 103076"/>
              <a:gd name="connsiteX51" fmla="*/ 260148 w 417930"/>
              <a:gd name="connsiteY51" fmla="*/ 79338 h 103076"/>
              <a:gd name="connsiteX52" fmla="*/ 255801 w 417930"/>
              <a:gd name="connsiteY52" fmla="*/ 51439 h 103076"/>
              <a:gd name="connsiteX53" fmla="*/ 260148 w 417930"/>
              <a:gd name="connsiteY53" fmla="*/ 23642 h 103076"/>
              <a:gd name="connsiteX54" fmla="*/ 272750 w 417930"/>
              <a:gd name="connsiteY54" fmla="*/ 6053 h 103076"/>
              <a:gd name="connsiteX55" fmla="*/ 292491 w 417930"/>
              <a:gd name="connsiteY55" fmla="*/ 0 h 103076"/>
              <a:gd name="connsiteX56" fmla="*/ 312178 w 417930"/>
              <a:gd name="connsiteY56" fmla="*/ 6102 h 103076"/>
              <a:gd name="connsiteX57" fmla="*/ 324731 w 417930"/>
              <a:gd name="connsiteY57" fmla="*/ 23690 h 103076"/>
              <a:gd name="connsiteX58" fmla="*/ 329127 w 417930"/>
              <a:gd name="connsiteY58" fmla="*/ 51439 h 103076"/>
              <a:gd name="connsiteX59" fmla="*/ 324780 w 417930"/>
              <a:gd name="connsiteY59" fmla="*/ 79386 h 103076"/>
              <a:gd name="connsiteX60" fmla="*/ 312226 w 417930"/>
              <a:gd name="connsiteY60" fmla="*/ 97023 h 103076"/>
              <a:gd name="connsiteX61" fmla="*/ 292491 w 417930"/>
              <a:gd name="connsiteY61" fmla="*/ 103077 h 103076"/>
              <a:gd name="connsiteX62" fmla="*/ 292491 w 417930"/>
              <a:gd name="connsiteY62" fmla="*/ 90034 h 103076"/>
              <a:gd name="connsiteX63" fmla="*/ 308367 w 417930"/>
              <a:gd name="connsiteY63" fmla="*/ 80116 h 103076"/>
              <a:gd name="connsiteX64" fmla="*/ 314131 w 417930"/>
              <a:gd name="connsiteY64" fmla="*/ 51439 h 103076"/>
              <a:gd name="connsiteX65" fmla="*/ 311490 w 417930"/>
              <a:gd name="connsiteY65" fmla="*/ 30383 h 103076"/>
              <a:gd name="connsiteX66" fmla="*/ 304020 w 417930"/>
              <a:gd name="connsiteY66" fmla="*/ 17293 h 103076"/>
              <a:gd name="connsiteX67" fmla="*/ 292491 w 417930"/>
              <a:gd name="connsiteY67" fmla="*/ 12795 h 103076"/>
              <a:gd name="connsiteX68" fmla="*/ 276609 w 417930"/>
              <a:gd name="connsiteY68" fmla="*/ 22762 h 103076"/>
              <a:gd name="connsiteX69" fmla="*/ 270796 w 417930"/>
              <a:gd name="connsiteY69" fmla="*/ 51439 h 103076"/>
              <a:gd name="connsiteX70" fmla="*/ 273389 w 417930"/>
              <a:gd name="connsiteY70" fmla="*/ 72597 h 103076"/>
              <a:gd name="connsiteX71" fmla="*/ 280860 w 417930"/>
              <a:gd name="connsiteY71" fmla="*/ 85639 h 103076"/>
              <a:gd name="connsiteX72" fmla="*/ 292491 w 417930"/>
              <a:gd name="connsiteY72" fmla="*/ 90034 h 103076"/>
              <a:gd name="connsiteX73" fmla="*/ 381295 w 417930"/>
              <a:gd name="connsiteY73" fmla="*/ 103077 h 103076"/>
              <a:gd name="connsiteX74" fmla="*/ 361505 w 417930"/>
              <a:gd name="connsiteY74" fmla="*/ 96975 h 103076"/>
              <a:gd name="connsiteX75" fmla="*/ 348951 w 417930"/>
              <a:gd name="connsiteY75" fmla="*/ 79338 h 103076"/>
              <a:gd name="connsiteX76" fmla="*/ 344604 w 417930"/>
              <a:gd name="connsiteY76" fmla="*/ 51439 h 103076"/>
              <a:gd name="connsiteX77" fmla="*/ 348951 w 417930"/>
              <a:gd name="connsiteY77" fmla="*/ 23642 h 103076"/>
              <a:gd name="connsiteX78" fmla="*/ 361553 w 417930"/>
              <a:gd name="connsiteY78" fmla="*/ 6053 h 103076"/>
              <a:gd name="connsiteX79" fmla="*/ 381295 w 417930"/>
              <a:gd name="connsiteY79" fmla="*/ 0 h 103076"/>
              <a:gd name="connsiteX80" fmla="*/ 400981 w 417930"/>
              <a:gd name="connsiteY80" fmla="*/ 6102 h 103076"/>
              <a:gd name="connsiteX81" fmla="*/ 413535 w 417930"/>
              <a:gd name="connsiteY81" fmla="*/ 23690 h 103076"/>
              <a:gd name="connsiteX82" fmla="*/ 417930 w 417930"/>
              <a:gd name="connsiteY82" fmla="*/ 51439 h 103076"/>
              <a:gd name="connsiteX83" fmla="*/ 413583 w 417930"/>
              <a:gd name="connsiteY83" fmla="*/ 79386 h 103076"/>
              <a:gd name="connsiteX84" fmla="*/ 401029 w 417930"/>
              <a:gd name="connsiteY84" fmla="*/ 97023 h 103076"/>
              <a:gd name="connsiteX85" fmla="*/ 381295 w 417930"/>
              <a:gd name="connsiteY85" fmla="*/ 103077 h 103076"/>
              <a:gd name="connsiteX86" fmla="*/ 381295 w 417930"/>
              <a:gd name="connsiteY86" fmla="*/ 90034 h 103076"/>
              <a:gd name="connsiteX87" fmla="*/ 397170 w 417930"/>
              <a:gd name="connsiteY87" fmla="*/ 80116 h 103076"/>
              <a:gd name="connsiteX88" fmla="*/ 402935 w 417930"/>
              <a:gd name="connsiteY88" fmla="*/ 51439 h 103076"/>
              <a:gd name="connsiteX89" fmla="*/ 400300 w 417930"/>
              <a:gd name="connsiteY89" fmla="*/ 30383 h 103076"/>
              <a:gd name="connsiteX90" fmla="*/ 392823 w 417930"/>
              <a:gd name="connsiteY90" fmla="*/ 17293 h 103076"/>
              <a:gd name="connsiteX91" fmla="*/ 381295 w 417930"/>
              <a:gd name="connsiteY91" fmla="*/ 12795 h 103076"/>
              <a:gd name="connsiteX92" fmla="*/ 365412 w 417930"/>
              <a:gd name="connsiteY92" fmla="*/ 22762 h 103076"/>
              <a:gd name="connsiteX93" fmla="*/ 359599 w 417930"/>
              <a:gd name="connsiteY93" fmla="*/ 51439 h 103076"/>
              <a:gd name="connsiteX94" fmla="*/ 362192 w 417930"/>
              <a:gd name="connsiteY94" fmla="*/ 72597 h 103076"/>
              <a:gd name="connsiteX95" fmla="*/ 369663 w 417930"/>
              <a:gd name="connsiteY95" fmla="*/ 85639 h 103076"/>
              <a:gd name="connsiteX96" fmla="*/ 381295 w 417930"/>
              <a:gd name="connsiteY96" fmla="*/ 90034 h 10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17930" h="103076">
                <a:moveTo>
                  <a:pt x="86325" y="33905"/>
                </a:moveTo>
                <a:lnTo>
                  <a:pt x="71082" y="33905"/>
                </a:lnTo>
                <a:cubicBezTo>
                  <a:pt x="70496" y="30644"/>
                  <a:pt x="69405" y="27783"/>
                  <a:pt x="67809" y="25307"/>
                </a:cubicBezTo>
                <a:cubicBezTo>
                  <a:pt x="66213" y="22830"/>
                  <a:pt x="64259" y="20725"/>
                  <a:pt x="61946" y="18999"/>
                </a:cubicBezTo>
                <a:cubicBezTo>
                  <a:pt x="59634" y="17279"/>
                  <a:pt x="57045" y="15972"/>
                  <a:pt x="54179" y="15092"/>
                </a:cubicBezTo>
                <a:cubicBezTo>
                  <a:pt x="51346" y="14212"/>
                  <a:pt x="48333" y="13778"/>
                  <a:pt x="45141" y="13778"/>
                </a:cubicBezTo>
                <a:cubicBezTo>
                  <a:pt x="39376" y="13778"/>
                  <a:pt x="34214" y="15223"/>
                  <a:pt x="29654" y="18125"/>
                </a:cubicBezTo>
                <a:cubicBezTo>
                  <a:pt x="25127" y="21021"/>
                  <a:pt x="21545" y="25272"/>
                  <a:pt x="18906" y="30872"/>
                </a:cubicBezTo>
                <a:cubicBezTo>
                  <a:pt x="16301" y="36478"/>
                  <a:pt x="14998" y="43315"/>
                  <a:pt x="14998" y="51390"/>
                </a:cubicBezTo>
                <a:cubicBezTo>
                  <a:pt x="14998" y="59535"/>
                  <a:pt x="16301" y="66406"/>
                  <a:pt x="18906" y="72006"/>
                </a:cubicBezTo>
                <a:cubicBezTo>
                  <a:pt x="21545" y="77612"/>
                  <a:pt x="25143" y="81842"/>
                  <a:pt x="29703" y="84710"/>
                </a:cubicBezTo>
                <a:cubicBezTo>
                  <a:pt x="34262" y="87579"/>
                  <a:pt x="39393" y="89010"/>
                  <a:pt x="45092" y="89010"/>
                </a:cubicBezTo>
                <a:cubicBezTo>
                  <a:pt x="48251" y="89010"/>
                  <a:pt x="51247" y="88583"/>
                  <a:pt x="54081" y="87737"/>
                </a:cubicBezTo>
                <a:cubicBezTo>
                  <a:pt x="56947" y="86863"/>
                  <a:pt x="59537" y="85570"/>
                  <a:pt x="61849" y="83878"/>
                </a:cubicBezTo>
                <a:cubicBezTo>
                  <a:pt x="64161" y="82186"/>
                  <a:pt x="66115" y="80116"/>
                  <a:pt x="67711" y="77674"/>
                </a:cubicBezTo>
                <a:cubicBezTo>
                  <a:pt x="69340" y="75197"/>
                  <a:pt x="70463" y="72370"/>
                  <a:pt x="71082" y="69172"/>
                </a:cubicBezTo>
                <a:lnTo>
                  <a:pt x="86325" y="69227"/>
                </a:lnTo>
                <a:cubicBezTo>
                  <a:pt x="85510" y="74145"/>
                  <a:pt x="83931" y="78671"/>
                  <a:pt x="81586" y="82805"/>
                </a:cubicBezTo>
                <a:cubicBezTo>
                  <a:pt x="79274" y="86912"/>
                  <a:pt x="76293" y="90461"/>
                  <a:pt x="72645" y="93453"/>
                </a:cubicBezTo>
                <a:cubicBezTo>
                  <a:pt x="69031" y="96418"/>
                  <a:pt x="64894" y="98715"/>
                  <a:pt x="60237" y="100346"/>
                </a:cubicBezTo>
                <a:cubicBezTo>
                  <a:pt x="55579" y="101969"/>
                  <a:pt x="50498" y="102787"/>
                  <a:pt x="44995" y="102787"/>
                </a:cubicBezTo>
                <a:cubicBezTo>
                  <a:pt x="36331" y="102787"/>
                  <a:pt x="28612" y="100738"/>
                  <a:pt x="21838" y="96631"/>
                </a:cubicBezTo>
                <a:cubicBezTo>
                  <a:pt x="15063" y="92497"/>
                  <a:pt x="9722" y="86582"/>
                  <a:pt x="5813" y="78898"/>
                </a:cubicBezTo>
                <a:cubicBezTo>
                  <a:pt x="1938" y="71208"/>
                  <a:pt x="0" y="62045"/>
                  <a:pt x="0" y="51390"/>
                </a:cubicBezTo>
                <a:cubicBezTo>
                  <a:pt x="0" y="40708"/>
                  <a:pt x="1954" y="31539"/>
                  <a:pt x="5862" y="23890"/>
                </a:cubicBezTo>
                <a:cubicBezTo>
                  <a:pt x="9770" y="16199"/>
                  <a:pt x="15112" y="10305"/>
                  <a:pt x="21886" y="6205"/>
                </a:cubicBezTo>
                <a:cubicBezTo>
                  <a:pt x="28660" y="2064"/>
                  <a:pt x="36363" y="0"/>
                  <a:pt x="44995" y="0"/>
                </a:cubicBezTo>
                <a:cubicBezTo>
                  <a:pt x="50303" y="0"/>
                  <a:pt x="55253" y="764"/>
                  <a:pt x="59845" y="2291"/>
                </a:cubicBezTo>
                <a:cubicBezTo>
                  <a:pt x="64471" y="3790"/>
                  <a:pt x="68623" y="6005"/>
                  <a:pt x="72303" y="8935"/>
                </a:cubicBezTo>
                <a:cubicBezTo>
                  <a:pt x="75984" y="11838"/>
                  <a:pt x="79029" y="15388"/>
                  <a:pt x="81440" y="19591"/>
                </a:cubicBezTo>
                <a:cubicBezTo>
                  <a:pt x="83849" y="23759"/>
                  <a:pt x="85478" y="28526"/>
                  <a:pt x="86325" y="33905"/>
                </a:cubicBezTo>
                <a:close/>
                <a:moveTo>
                  <a:pt x="99454" y="14363"/>
                </a:moveTo>
                <a:lnTo>
                  <a:pt x="99454" y="1369"/>
                </a:lnTo>
                <a:lnTo>
                  <a:pt x="176889" y="1369"/>
                </a:lnTo>
                <a:lnTo>
                  <a:pt x="176889" y="14363"/>
                </a:lnTo>
                <a:lnTo>
                  <a:pt x="145667" y="14363"/>
                </a:lnTo>
                <a:lnTo>
                  <a:pt x="145667" y="101419"/>
                </a:lnTo>
                <a:lnTo>
                  <a:pt x="130623" y="101419"/>
                </a:lnTo>
                <a:lnTo>
                  <a:pt x="130623" y="14363"/>
                </a:lnTo>
                <a:lnTo>
                  <a:pt x="99454" y="14363"/>
                </a:lnTo>
                <a:close/>
                <a:moveTo>
                  <a:pt x="230590" y="1369"/>
                </a:moveTo>
                <a:lnTo>
                  <a:pt x="230590" y="101419"/>
                </a:lnTo>
                <a:lnTo>
                  <a:pt x="215444" y="101419"/>
                </a:lnTo>
                <a:lnTo>
                  <a:pt x="215444" y="16509"/>
                </a:lnTo>
                <a:lnTo>
                  <a:pt x="214859" y="16509"/>
                </a:lnTo>
                <a:lnTo>
                  <a:pt x="190921" y="32144"/>
                </a:lnTo>
                <a:lnTo>
                  <a:pt x="190921" y="17685"/>
                </a:lnTo>
                <a:lnTo>
                  <a:pt x="215884" y="1369"/>
                </a:lnTo>
                <a:lnTo>
                  <a:pt x="230590" y="1369"/>
                </a:lnTo>
                <a:close/>
                <a:moveTo>
                  <a:pt x="292491" y="103077"/>
                </a:moveTo>
                <a:cubicBezTo>
                  <a:pt x="284767" y="103049"/>
                  <a:pt x="278177" y="101013"/>
                  <a:pt x="272701" y="96975"/>
                </a:cubicBezTo>
                <a:cubicBezTo>
                  <a:pt x="267233" y="92938"/>
                  <a:pt x="263044" y="87056"/>
                  <a:pt x="260148" y="79338"/>
                </a:cubicBezTo>
                <a:cubicBezTo>
                  <a:pt x="257245" y="71621"/>
                  <a:pt x="255801" y="62320"/>
                  <a:pt x="255801" y="51439"/>
                </a:cubicBezTo>
                <a:cubicBezTo>
                  <a:pt x="255801" y="40598"/>
                  <a:pt x="257245" y="31332"/>
                  <a:pt x="260148" y="23642"/>
                </a:cubicBezTo>
                <a:cubicBezTo>
                  <a:pt x="263078" y="15958"/>
                  <a:pt x="267281" y="10091"/>
                  <a:pt x="272750" y="6053"/>
                </a:cubicBezTo>
                <a:cubicBezTo>
                  <a:pt x="278253" y="2016"/>
                  <a:pt x="284835" y="0"/>
                  <a:pt x="292491" y="0"/>
                </a:cubicBezTo>
                <a:cubicBezTo>
                  <a:pt x="300140" y="0"/>
                  <a:pt x="306703" y="2036"/>
                  <a:pt x="312178" y="6102"/>
                </a:cubicBezTo>
                <a:cubicBezTo>
                  <a:pt x="317646" y="10146"/>
                  <a:pt x="321836" y="16007"/>
                  <a:pt x="324731" y="23690"/>
                </a:cubicBezTo>
                <a:cubicBezTo>
                  <a:pt x="327662" y="31346"/>
                  <a:pt x="329127" y="40598"/>
                  <a:pt x="329127" y="51439"/>
                </a:cubicBezTo>
                <a:cubicBezTo>
                  <a:pt x="329127" y="62355"/>
                  <a:pt x="327682" y="71669"/>
                  <a:pt x="324780" y="79386"/>
                </a:cubicBezTo>
                <a:cubicBezTo>
                  <a:pt x="321884" y="87070"/>
                  <a:pt x="317695" y="92951"/>
                  <a:pt x="312226" y="97023"/>
                </a:cubicBezTo>
                <a:cubicBezTo>
                  <a:pt x="306751" y="101061"/>
                  <a:pt x="300175" y="103077"/>
                  <a:pt x="292491" y="103077"/>
                </a:cubicBezTo>
                <a:close/>
                <a:moveTo>
                  <a:pt x="292491" y="90034"/>
                </a:moveTo>
                <a:cubicBezTo>
                  <a:pt x="299260" y="90034"/>
                  <a:pt x="304556" y="86733"/>
                  <a:pt x="308367" y="80116"/>
                </a:cubicBezTo>
                <a:cubicBezTo>
                  <a:pt x="312212" y="73505"/>
                  <a:pt x="314131" y="63951"/>
                  <a:pt x="314131" y="51439"/>
                </a:cubicBezTo>
                <a:cubicBezTo>
                  <a:pt x="314131" y="43136"/>
                  <a:pt x="313251" y="36120"/>
                  <a:pt x="311490" y="30383"/>
                </a:cubicBezTo>
                <a:cubicBezTo>
                  <a:pt x="309764" y="24619"/>
                  <a:pt x="307273" y="20258"/>
                  <a:pt x="304020" y="17293"/>
                </a:cubicBezTo>
                <a:cubicBezTo>
                  <a:pt x="300794" y="14294"/>
                  <a:pt x="296949" y="12795"/>
                  <a:pt x="292491" y="12795"/>
                </a:cubicBezTo>
                <a:cubicBezTo>
                  <a:pt x="285743" y="12795"/>
                  <a:pt x="280454" y="16117"/>
                  <a:pt x="276609" y="22762"/>
                </a:cubicBezTo>
                <a:cubicBezTo>
                  <a:pt x="272770" y="29406"/>
                  <a:pt x="270830" y="38968"/>
                  <a:pt x="270796" y="51439"/>
                </a:cubicBezTo>
                <a:cubicBezTo>
                  <a:pt x="270796" y="59775"/>
                  <a:pt x="271663" y="66833"/>
                  <a:pt x="273389" y="72597"/>
                </a:cubicBezTo>
                <a:cubicBezTo>
                  <a:pt x="275143" y="78327"/>
                  <a:pt x="277633" y="82675"/>
                  <a:pt x="280860" y="85639"/>
                </a:cubicBezTo>
                <a:cubicBezTo>
                  <a:pt x="284086" y="88570"/>
                  <a:pt x="287958" y="90034"/>
                  <a:pt x="292491" y="90034"/>
                </a:cubicBezTo>
                <a:close/>
                <a:moveTo>
                  <a:pt x="381295" y="103077"/>
                </a:moveTo>
                <a:cubicBezTo>
                  <a:pt x="373577" y="103049"/>
                  <a:pt x="366980" y="101013"/>
                  <a:pt x="361505" y="96975"/>
                </a:cubicBezTo>
                <a:cubicBezTo>
                  <a:pt x="356036" y="92938"/>
                  <a:pt x="351847" y="87056"/>
                  <a:pt x="348951" y="79338"/>
                </a:cubicBezTo>
                <a:cubicBezTo>
                  <a:pt x="346055" y="71621"/>
                  <a:pt x="344604" y="62320"/>
                  <a:pt x="344604" y="51439"/>
                </a:cubicBezTo>
                <a:cubicBezTo>
                  <a:pt x="344604" y="40598"/>
                  <a:pt x="346055" y="31332"/>
                  <a:pt x="348951" y="23642"/>
                </a:cubicBezTo>
                <a:cubicBezTo>
                  <a:pt x="351881" y="15958"/>
                  <a:pt x="356084" y="10091"/>
                  <a:pt x="361553" y="6053"/>
                </a:cubicBezTo>
                <a:cubicBezTo>
                  <a:pt x="367063" y="2016"/>
                  <a:pt x="373639" y="0"/>
                  <a:pt x="381295" y="0"/>
                </a:cubicBezTo>
                <a:cubicBezTo>
                  <a:pt x="388944" y="0"/>
                  <a:pt x="395506" y="2036"/>
                  <a:pt x="400981" y="6102"/>
                </a:cubicBezTo>
                <a:cubicBezTo>
                  <a:pt x="406450" y="10146"/>
                  <a:pt x="410639" y="16007"/>
                  <a:pt x="413535" y="23690"/>
                </a:cubicBezTo>
                <a:cubicBezTo>
                  <a:pt x="416465" y="31346"/>
                  <a:pt x="417930" y="40598"/>
                  <a:pt x="417930" y="51439"/>
                </a:cubicBezTo>
                <a:cubicBezTo>
                  <a:pt x="417930" y="62355"/>
                  <a:pt x="416486" y="71669"/>
                  <a:pt x="413583" y="79386"/>
                </a:cubicBezTo>
                <a:cubicBezTo>
                  <a:pt x="410687" y="87070"/>
                  <a:pt x="406498" y="92951"/>
                  <a:pt x="401029" y="97023"/>
                </a:cubicBezTo>
                <a:cubicBezTo>
                  <a:pt x="395561" y="101061"/>
                  <a:pt x="388978" y="103077"/>
                  <a:pt x="381295" y="103077"/>
                </a:cubicBezTo>
                <a:close/>
                <a:moveTo>
                  <a:pt x="381295" y="90034"/>
                </a:moveTo>
                <a:cubicBezTo>
                  <a:pt x="388070" y="90034"/>
                  <a:pt x="393360" y="86733"/>
                  <a:pt x="397170" y="80116"/>
                </a:cubicBezTo>
                <a:cubicBezTo>
                  <a:pt x="401015" y="73505"/>
                  <a:pt x="402935" y="63951"/>
                  <a:pt x="402935" y="51439"/>
                </a:cubicBezTo>
                <a:cubicBezTo>
                  <a:pt x="402935" y="43136"/>
                  <a:pt x="402054" y="36120"/>
                  <a:pt x="400300" y="30383"/>
                </a:cubicBezTo>
                <a:cubicBezTo>
                  <a:pt x="398574" y="24619"/>
                  <a:pt x="396077" y="20258"/>
                  <a:pt x="392823" y="17293"/>
                </a:cubicBezTo>
                <a:cubicBezTo>
                  <a:pt x="389597" y="14294"/>
                  <a:pt x="385752" y="12795"/>
                  <a:pt x="381295" y="12795"/>
                </a:cubicBezTo>
                <a:cubicBezTo>
                  <a:pt x="374553" y="12795"/>
                  <a:pt x="369257" y="16117"/>
                  <a:pt x="365412" y="22762"/>
                </a:cubicBezTo>
                <a:cubicBezTo>
                  <a:pt x="361573" y="29406"/>
                  <a:pt x="359634" y="38968"/>
                  <a:pt x="359599" y="51439"/>
                </a:cubicBezTo>
                <a:cubicBezTo>
                  <a:pt x="359599" y="59775"/>
                  <a:pt x="360466" y="66833"/>
                  <a:pt x="362192" y="72597"/>
                </a:cubicBezTo>
                <a:cubicBezTo>
                  <a:pt x="363947" y="78327"/>
                  <a:pt x="366443" y="82675"/>
                  <a:pt x="369663" y="85639"/>
                </a:cubicBezTo>
                <a:cubicBezTo>
                  <a:pt x="372889" y="88570"/>
                  <a:pt x="376768" y="90034"/>
                  <a:pt x="381295" y="90034"/>
                </a:cubicBezTo>
                <a:close/>
              </a:path>
            </a:pathLst>
          </a:custGeom>
          <a:solidFill>
            <a:srgbClr val="000000">
              <a:alpha val="80000"/>
            </a:srgbClr>
          </a:solidFill>
          <a:ln w="6876" cap="flat">
            <a:noFill/>
            <a:prstDash val="solid"/>
            <a:miter/>
          </a:ln>
        </p:spPr>
        <p:txBody>
          <a:bodyPr rtlCol="0" anchor="ctr"/>
          <a:lstStyle/>
          <a:p>
            <a:endParaRPr lang="en-AS"/>
          </a:p>
        </p:txBody>
      </p:sp>
      <p:sp>
        <p:nvSpPr>
          <p:cNvPr id="109" name="Freeform: Shape 108">
            <a:extLst>
              <a:ext uri="{FF2B5EF4-FFF2-40B4-BE49-F238E27FC236}">
                <a16:creationId xmlns:a16="http://schemas.microsoft.com/office/drawing/2014/main" id="{0D413385-7A81-7C0B-5467-B1E7EF6EFDA6}"/>
              </a:ext>
            </a:extLst>
          </p:cNvPr>
          <p:cNvSpPr/>
          <p:nvPr/>
        </p:nvSpPr>
        <p:spPr>
          <a:xfrm>
            <a:off x="2660795" y="3803005"/>
            <a:ext cx="809202" cy="105717"/>
          </a:xfrm>
          <a:custGeom>
            <a:avLst/>
            <a:gdLst>
              <a:gd name="connsiteX0" fmla="*/ 0 w 809202"/>
              <a:gd name="connsiteY0" fmla="*/ 104060 h 105717"/>
              <a:gd name="connsiteX1" fmla="*/ 0 w 809202"/>
              <a:gd name="connsiteY1" fmla="*/ 4010 h 105717"/>
              <a:gd name="connsiteX2" fmla="*/ 35666 w 809202"/>
              <a:gd name="connsiteY2" fmla="*/ 4010 h 105717"/>
              <a:gd name="connsiteX3" fmla="*/ 55008 w 809202"/>
              <a:gd name="connsiteY3" fmla="*/ 8254 h 105717"/>
              <a:gd name="connsiteX4" fmla="*/ 66489 w 809202"/>
              <a:gd name="connsiteY4" fmla="*/ 19886 h 105717"/>
              <a:gd name="connsiteX5" fmla="*/ 70300 w 809202"/>
              <a:gd name="connsiteY5" fmla="*/ 36395 h 105717"/>
              <a:gd name="connsiteX6" fmla="*/ 66441 w 809202"/>
              <a:gd name="connsiteY6" fmla="*/ 53007 h 105717"/>
              <a:gd name="connsiteX7" fmla="*/ 54912 w 809202"/>
              <a:gd name="connsiteY7" fmla="*/ 64632 h 105717"/>
              <a:gd name="connsiteX8" fmla="*/ 35618 w 809202"/>
              <a:gd name="connsiteY8" fmla="*/ 68883 h 105717"/>
              <a:gd name="connsiteX9" fmla="*/ 11088 w 809202"/>
              <a:gd name="connsiteY9" fmla="*/ 68883 h 105717"/>
              <a:gd name="connsiteX10" fmla="*/ 11088 w 809202"/>
              <a:gd name="connsiteY10" fmla="*/ 56088 h 105717"/>
              <a:gd name="connsiteX11" fmla="*/ 34249 w 809202"/>
              <a:gd name="connsiteY11" fmla="*/ 56088 h 105717"/>
              <a:gd name="connsiteX12" fmla="*/ 46218 w 809202"/>
              <a:gd name="connsiteY12" fmla="*/ 53543 h 105717"/>
              <a:gd name="connsiteX13" fmla="*/ 52959 w 809202"/>
              <a:gd name="connsiteY13" fmla="*/ 46513 h 105717"/>
              <a:gd name="connsiteX14" fmla="*/ 55105 w 809202"/>
              <a:gd name="connsiteY14" fmla="*/ 36395 h 105717"/>
              <a:gd name="connsiteX15" fmla="*/ 52959 w 809202"/>
              <a:gd name="connsiteY15" fmla="*/ 26331 h 105717"/>
              <a:gd name="connsiteX16" fmla="*/ 46169 w 809202"/>
              <a:gd name="connsiteY16" fmla="*/ 19446 h 105717"/>
              <a:gd name="connsiteX17" fmla="*/ 34049 w 809202"/>
              <a:gd name="connsiteY17" fmla="*/ 16956 h 105717"/>
              <a:gd name="connsiteX18" fmla="*/ 15099 w 809202"/>
              <a:gd name="connsiteY18" fmla="*/ 16956 h 105717"/>
              <a:gd name="connsiteX19" fmla="*/ 15099 w 809202"/>
              <a:gd name="connsiteY19" fmla="*/ 104060 h 105717"/>
              <a:gd name="connsiteX20" fmla="*/ 0 w 809202"/>
              <a:gd name="connsiteY20" fmla="*/ 104060 h 105717"/>
              <a:gd name="connsiteX21" fmla="*/ 101432 w 809202"/>
              <a:gd name="connsiteY21" fmla="*/ 59507 h 105717"/>
              <a:gd name="connsiteX22" fmla="*/ 101432 w 809202"/>
              <a:gd name="connsiteY22" fmla="*/ 104060 h 105717"/>
              <a:gd name="connsiteX23" fmla="*/ 86829 w 809202"/>
              <a:gd name="connsiteY23" fmla="*/ 104060 h 105717"/>
              <a:gd name="connsiteX24" fmla="*/ 86829 w 809202"/>
              <a:gd name="connsiteY24" fmla="*/ 4010 h 105717"/>
              <a:gd name="connsiteX25" fmla="*/ 101240 w 809202"/>
              <a:gd name="connsiteY25" fmla="*/ 4010 h 105717"/>
              <a:gd name="connsiteX26" fmla="*/ 101240 w 809202"/>
              <a:gd name="connsiteY26" fmla="*/ 41231 h 105717"/>
              <a:gd name="connsiteX27" fmla="*/ 102168 w 809202"/>
              <a:gd name="connsiteY27" fmla="*/ 41231 h 105717"/>
              <a:gd name="connsiteX28" fmla="*/ 110230 w 809202"/>
              <a:gd name="connsiteY28" fmla="*/ 31607 h 105717"/>
              <a:gd name="connsiteX29" fmla="*/ 124393 w 809202"/>
              <a:gd name="connsiteY29" fmla="*/ 28044 h 105717"/>
              <a:gd name="connsiteX30" fmla="*/ 137875 w 809202"/>
              <a:gd name="connsiteY30" fmla="*/ 31222 h 105717"/>
              <a:gd name="connsiteX31" fmla="*/ 146866 w 809202"/>
              <a:gd name="connsiteY31" fmla="*/ 40694 h 105717"/>
              <a:gd name="connsiteX32" fmla="*/ 150092 w 809202"/>
              <a:gd name="connsiteY32" fmla="*/ 56329 h 105717"/>
              <a:gd name="connsiteX33" fmla="*/ 150092 w 809202"/>
              <a:gd name="connsiteY33" fmla="*/ 104060 h 105717"/>
              <a:gd name="connsiteX34" fmla="*/ 135482 w 809202"/>
              <a:gd name="connsiteY34" fmla="*/ 104060 h 105717"/>
              <a:gd name="connsiteX35" fmla="*/ 135482 w 809202"/>
              <a:gd name="connsiteY35" fmla="*/ 58090 h 105717"/>
              <a:gd name="connsiteX36" fmla="*/ 131231 w 809202"/>
              <a:gd name="connsiteY36" fmla="*/ 45289 h 105717"/>
              <a:gd name="connsiteX37" fmla="*/ 119413 w 809202"/>
              <a:gd name="connsiteY37" fmla="*/ 40694 h 105717"/>
              <a:gd name="connsiteX38" fmla="*/ 110127 w 809202"/>
              <a:gd name="connsiteY38" fmla="*/ 42895 h 105717"/>
              <a:gd name="connsiteX39" fmla="*/ 103730 w 809202"/>
              <a:gd name="connsiteY39" fmla="*/ 49340 h 105717"/>
              <a:gd name="connsiteX40" fmla="*/ 101432 w 809202"/>
              <a:gd name="connsiteY40" fmla="*/ 59507 h 105717"/>
              <a:gd name="connsiteX41" fmla="*/ 191419 w 809202"/>
              <a:gd name="connsiteY41" fmla="*/ 105718 h 105717"/>
              <a:gd name="connsiteX42" fmla="*/ 178521 w 809202"/>
              <a:gd name="connsiteY42" fmla="*/ 103083 h 105717"/>
              <a:gd name="connsiteX43" fmla="*/ 169386 w 809202"/>
              <a:gd name="connsiteY43" fmla="*/ 95317 h 105717"/>
              <a:gd name="connsiteX44" fmla="*/ 166064 w 809202"/>
              <a:gd name="connsiteY44" fmla="*/ 82860 h 105717"/>
              <a:gd name="connsiteX45" fmla="*/ 168513 w 809202"/>
              <a:gd name="connsiteY45" fmla="*/ 72405 h 105717"/>
              <a:gd name="connsiteX46" fmla="*/ 175103 w 809202"/>
              <a:gd name="connsiteY46" fmla="*/ 65904 h 105717"/>
              <a:gd name="connsiteX47" fmla="*/ 184389 w 809202"/>
              <a:gd name="connsiteY47" fmla="*/ 62293 h 105717"/>
              <a:gd name="connsiteX48" fmla="*/ 194844 w 809202"/>
              <a:gd name="connsiteY48" fmla="*/ 60436 h 105717"/>
              <a:gd name="connsiteX49" fmla="*/ 205788 w 809202"/>
              <a:gd name="connsiteY49" fmla="*/ 59163 h 105717"/>
              <a:gd name="connsiteX50" fmla="*/ 211889 w 809202"/>
              <a:gd name="connsiteY50" fmla="*/ 57450 h 105717"/>
              <a:gd name="connsiteX51" fmla="*/ 213795 w 809202"/>
              <a:gd name="connsiteY51" fmla="*/ 53639 h 105717"/>
              <a:gd name="connsiteX52" fmla="*/ 213795 w 809202"/>
              <a:gd name="connsiteY52" fmla="*/ 53302 h 105717"/>
              <a:gd name="connsiteX53" fmla="*/ 210184 w 809202"/>
              <a:gd name="connsiteY53" fmla="*/ 43384 h 105717"/>
              <a:gd name="connsiteX54" fmla="*/ 199529 w 809202"/>
              <a:gd name="connsiteY54" fmla="*/ 39869 h 105717"/>
              <a:gd name="connsiteX55" fmla="*/ 187904 w 809202"/>
              <a:gd name="connsiteY55" fmla="*/ 43136 h 105717"/>
              <a:gd name="connsiteX56" fmla="*/ 182091 w 809202"/>
              <a:gd name="connsiteY56" fmla="*/ 50324 h 105717"/>
              <a:gd name="connsiteX57" fmla="*/ 168361 w 809202"/>
              <a:gd name="connsiteY57" fmla="*/ 47194 h 105717"/>
              <a:gd name="connsiteX58" fmla="*/ 175495 w 809202"/>
              <a:gd name="connsiteY58" fmla="*/ 36154 h 105717"/>
              <a:gd name="connsiteX59" fmla="*/ 186390 w 809202"/>
              <a:gd name="connsiteY59" fmla="*/ 29997 h 105717"/>
              <a:gd name="connsiteX60" fmla="*/ 199336 w 809202"/>
              <a:gd name="connsiteY60" fmla="*/ 28044 h 105717"/>
              <a:gd name="connsiteX61" fmla="*/ 208863 w 809202"/>
              <a:gd name="connsiteY61" fmla="*/ 29117 h 105717"/>
              <a:gd name="connsiteX62" fmla="*/ 218342 w 809202"/>
              <a:gd name="connsiteY62" fmla="*/ 32928 h 105717"/>
              <a:gd name="connsiteX63" fmla="*/ 225619 w 809202"/>
              <a:gd name="connsiteY63" fmla="*/ 40894 h 105717"/>
              <a:gd name="connsiteX64" fmla="*/ 228453 w 809202"/>
              <a:gd name="connsiteY64" fmla="*/ 54231 h 105717"/>
              <a:gd name="connsiteX65" fmla="*/ 228453 w 809202"/>
              <a:gd name="connsiteY65" fmla="*/ 104060 h 105717"/>
              <a:gd name="connsiteX66" fmla="*/ 214187 w 809202"/>
              <a:gd name="connsiteY66" fmla="*/ 104060 h 105717"/>
              <a:gd name="connsiteX67" fmla="*/ 214187 w 809202"/>
              <a:gd name="connsiteY67" fmla="*/ 93804 h 105717"/>
              <a:gd name="connsiteX68" fmla="*/ 213602 w 809202"/>
              <a:gd name="connsiteY68" fmla="*/ 93804 h 105717"/>
              <a:gd name="connsiteX69" fmla="*/ 209351 w 809202"/>
              <a:gd name="connsiteY69" fmla="*/ 99369 h 105717"/>
              <a:gd name="connsiteX70" fmla="*/ 202074 w 809202"/>
              <a:gd name="connsiteY70" fmla="*/ 103916 h 105717"/>
              <a:gd name="connsiteX71" fmla="*/ 191419 w 809202"/>
              <a:gd name="connsiteY71" fmla="*/ 105718 h 105717"/>
              <a:gd name="connsiteX72" fmla="*/ 194597 w 809202"/>
              <a:gd name="connsiteY72" fmla="*/ 93996 h 105717"/>
              <a:gd name="connsiteX73" fmla="*/ 204956 w 809202"/>
              <a:gd name="connsiteY73" fmla="*/ 91603 h 105717"/>
              <a:gd name="connsiteX74" fmla="*/ 211552 w 809202"/>
              <a:gd name="connsiteY74" fmla="*/ 85350 h 105717"/>
              <a:gd name="connsiteX75" fmla="*/ 213843 w 809202"/>
              <a:gd name="connsiteY75" fmla="*/ 76993 h 105717"/>
              <a:gd name="connsiteX76" fmla="*/ 213843 w 809202"/>
              <a:gd name="connsiteY76" fmla="*/ 67321 h 105717"/>
              <a:gd name="connsiteX77" fmla="*/ 210816 w 809202"/>
              <a:gd name="connsiteY77" fmla="*/ 68786 h 105717"/>
              <a:gd name="connsiteX78" fmla="*/ 205788 w 809202"/>
              <a:gd name="connsiteY78" fmla="*/ 69914 h 105717"/>
              <a:gd name="connsiteX79" fmla="*/ 200265 w 809202"/>
              <a:gd name="connsiteY79" fmla="*/ 70740 h 105717"/>
              <a:gd name="connsiteX80" fmla="*/ 195773 w 809202"/>
              <a:gd name="connsiteY80" fmla="*/ 71325 h 105717"/>
              <a:gd name="connsiteX81" fmla="*/ 188000 w 809202"/>
              <a:gd name="connsiteY81" fmla="*/ 73134 h 105717"/>
              <a:gd name="connsiteX82" fmla="*/ 182435 w 809202"/>
              <a:gd name="connsiteY82" fmla="*/ 76800 h 105717"/>
              <a:gd name="connsiteX83" fmla="*/ 180378 w 809202"/>
              <a:gd name="connsiteY83" fmla="*/ 83052 h 105717"/>
              <a:gd name="connsiteX84" fmla="*/ 184389 w 809202"/>
              <a:gd name="connsiteY84" fmla="*/ 91259 h 105717"/>
              <a:gd name="connsiteX85" fmla="*/ 194597 w 809202"/>
              <a:gd name="connsiteY85" fmla="*/ 93996 h 105717"/>
              <a:gd name="connsiteX86" fmla="*/ 247906 w 809202"/>
              <a:gd name="connsiteY86" fmla="*/ 104060 h 105717"/>
              <a:gd name="connsiteX87" fmla="*/ 247906 w 809202"/>
              <a:gd name="connsiteY87" fmla="*/ 29021 h 105717"/>
              <a:gd name="connsiteX88" fmla="*/ 261932 w 809202"/>
              <a:gd name="connsiteY88" fmla="*/ 29021 h 105717"/>
              <a:gd name="connsiteX89" fmla="*/ 261932 w 809202"/>
              <a:gd name="connsiteY89" fmla="*/ 41231 h 105717"/>
              <a:gd name="connsiteX90" fmla="*/ 262860 w 809202"/>
              <a:gd name="connsiteY90" fmla="*/ 41231 h 105717"/>
              <a:gd name="connsiteX91" fmla="*/ 270530 w 809202"/>
              <a:gd name="connsiteY91" fmla="*/ 31559 h 105717"/>
              <a:gd name="connsiteX92" fmla="*/ 283283 w 809202"/>
              <a:gd name="connsiteY92" fmla="*/ 28044 h 105717"/>
              <a:gd name="connsiteX93" fmla="*/ 295885 w 809202"/>
              <a:gd name="connsiteY93" fmla="*/ 31559 h 105717"/>
              <a:gd name="connsiteX94" fmla="*/ 303458 w 809202"/>
              <a:gd name="connsiteY94" fmla="*/ 41231 h 105717"/>
              <a:gd name="connsiteX95" fmla="*/ 304235 w 809202"/>
              <a:gd name="connsiteY95" fmla="*/ 41231 h 105717"/>
              <a:gd name="connsiteX96" fmla="*/ 312785 w 809202"/>
              <a:gd name="connsiteY96" fmla="*/ 31655 h 105717"/>
              <a:gd name="connsiteX97" fmla="*/ 326763 w 809202"/>
              <a:gd name="connsiteY97" fmla="*/ 28044 h 105717"/>
              <a:gd name="connsiteX98" fmla="*/ 343416 w 809202"/>
              <a:gd name="connsiteY98" fmla="*/ 34441 h 105717"/>
              <a:gd name="connsiteX99" fmla="*/ 349916 w 809202"/>
              <a:gd name="connsiteY99" fmla="*/ 53743 h 105717"/>
              <a:gd name="connsiteX100" fmla="*/ 349916 w 809202"/>
              <a:gd name="connsiteY100" fmla="*/ 104060 h 105717"/>
              <a:gd name="connsiteX101" fmla="*/ 335306 w 809202"/>
              <a:gd name="connsiteY101" fmla="*/ 104060 h 105717"/>
              <a:gd name="connsiteX102" fmla="*/ 335306 w 809202"/>
              <a:gd name="connsiteY102" fmla="*/ 55111 h 105717"/>
              <a:gd name="connsiteX103" fmla="*/ 331158 w 809202"/>
              <a:gd name="connsiteY103" fmla="*/ 44065 h 105717"/>
              <a:gd name="connsiteX104" fmla="*/ 321239 w 809202"/>
              <a:gd name="connsiteY104" fmla="*/ 40646 h 105717"/>
              <a:gd name="connsiteX105" fmla="*/ 310151 w 809202"/>
              <a:gd name="connsiteY105" fmla="*/ 45041 h 105717"/>
              <a:gd name="connsiteX106" fmla="*/ 306196 w 809202"/>
              <a:gd name="connsiteY106" fmla="*/ 56233 h 105717"/>
              <a:gd name="connsiteX107" fmla="*/ 306196 w 809202"/>
              <a:gd name="connsiteY107" fmla="*/ 104060 h 105717"/>
              <a:gd name="connsiteX108" fmla="*/ 291633 w 809202"/>
              <a:gd name="connsiteY108" fmla="*/ 104060 h 105717"/>
              <a:gd name="connsiteX109" fmla="*/ 291633 w 809202"/>
              <a:gd name="connsiteY109" fmla="*/ 54183 h 105717"/>
              <a:gd name="connsiteX110" fmla="*/ 287823 w 809202"/>
              <a:gd name="connsiteY110" fmla="*/ 44360 h 105717"/>
              <a:gd name="connsiteX111" fmla="*/ 277904 w 809202"/>
              <a:gd name="connsiteY111" fmla="*/ 40646 h 105717"/>
              <a:gd name="connsiteX112" fmla="*/ 270234 w 809202"/>
              <a:gd name="connsiteY112" fmla="*/ 42847 h 105717"/>
              <a:gd name="connsiteX113" fmla="*/ 264614 w 809202"/>
              <a:gd name="connsiteY113" fmla="*/ 48852 h 105717"/>
              <a:gd name="connsiteX114" fmla="*/ 262516 w 809202"/>
              <a:gd name="connsiteY114" fmla="*/ 57794 h 105717"/>
              <a:gd name="connsiteX115" fmla="*/ 262516 w 809202"/>
              <a:gd name="connsiteY115" fmla="*/ 104060 h 105717"/>
              <a:gd name="connsiteX116" fmla="*/ 247906 w 809202"/>
              <a:gd name="connsiteY116" fmla="*/ 104060 h 105717"/>
              <a:gd name="connsiteX117" fmla="*/ 407078 w 809202"/>
              <a:gd name="connsiteY117" fmla="*/ 104060 h 105717"/>
              <a:gd name="connsiteX118" fmla="*/ 407078 w 809202"/>
              <a:gd name="connsiteY118" fmla="*/ 4010 h 105717"/>
              <a:gd name="connsiteX119" fmla="*/ 443713 w 809202"/>
              <a:gd name="connsiteY119" fmla="*/ 4010 h 105717"/>
              <a:gd name="connsiteX120" fmla="*/ 461350 w 809202"/>
              <a:gd name="connsiteY120" fmla="*/ 7525 h 105717"/>
              <a:gd name="connsiteX121" fmla="*/ 471806 w 809202"/>
              <a:gd name="connsiteY121" fmla="*/ 16956 h 105717"/>
              <a:gd name="connsiteX122" fmla="*/ 475272 w 809202"/>
              <a:gd name="connsiteY122" fmla="*/ 30293 h 105717"/>
              <a:gd name="connsiteX123" fmla="*/ 472982 w 809202"/>
              <a:gd name="connsiteY123" fmla="*/ 40845 h 105717"/>
              <a:gd name="connsiteX124" fmla="*/ 466825 w 809202"/>
              <a:gd name="connsiteY124" fmla="*/ 47683 h 105717"/>
              <a:gd name="connsiteX125" fmla="*/ 458420 w 809202"/>
              <a:gd name="connsiteY125" fmla="*/ 51397 h 105717"/>
              <a:gd name="connsiteX126" fmla="*/ 458420 w 809202"/>
              <a:gd name="connsiteY126" fmla="*/ 52374 h 105717"/>
              <a:gd name="connsiteX127" fmla="*/ 468146 w 809202"/>
              <a:gd name="connsiteY127" fmla="*/ 55600 h 105717"/>
              <a:gd name="connsiteX128" fmla="*/ 476057 w 809202"/>
              <a:gd name="connsiteY128" fmla="*/ 63951 h 105717"/>
              <a:gd name="connsiteX129" fmla="*/ 479186 w 809202"/>
              <a:gd name="connsiteY129" fmla="*/ 77144 h 105717"/>
              <a:gd name="connsiteX130" fmla="*/ 475568 w 809202"/>
              <a:gd name="connsiteY130" fmla="*/ 90915 h 105717"/>
              <a:gd name="connsiteX131" fmla="*/ 464528 w 809202"/>
              <a:gd name="connsiteY131" fmla="*/ 100545 h 105717"/>
              <a:gd name="connsiteX132" fmla="*/ 445426 w 809202"/>
              <a:gd name="connsiteY132" fmla="*/ 104060 h 105717"/>
              <a:gd name="connsiteX133" fmla="*/ 407078 w 809202"/>
              <a:gd name="connsiteY133" fmla="*/ 104060 h 105717"/>
              <a:gd name="connsiteX134" fmla="*/ 422169 w 809202"/>
              <a:gd name="connsiteY134" fmla="*/ 91114 h 105717"/>
              <a:gd name="connsiteX135" fmla="*/ 443961 w 809202"/>
              <a:gd name="connsiteY135" fmla="*/ 91114 h 105717"/>
              <a:gd name="connsiteX136" fmla="*/ 459493 w 809202"/>
              <a:gd name="connsiteY136" fmla="*/ 86912 h 105717"/>
              <a:gd name="connsiteX137" fmla="*/ 464184 w 809202"/>
              <a:gd name="connsiteY137" fmla="*/ 76408 h 105717"/>
              <a:gd name="connsiteX138" fmla="*/ 461790 w 809202"/>
              <a:gd name="connsiteY138" fmla="*/ 67713 h 105717"/>
              <a:gd name="connsiteX139" fmla="*/ 454953 w 809202"/>
              <a:gd name="connsiteY139" fmla="*/ 61412 h 105717"/>
              <a:gd name="connsiteX140" fmla="*/ 444497 w 809202"/>
              <a:gd name="connsiteY140" fmla="*/ 59067 h 105717"/>
              <a:gd name="connsiteX141" fmla="*/ 422169 w 809202"/>
              <a:gd name="connsiteY141" fmla="*/ 59067 h 105717"/>
              <a:gd name="connsiteX142" fmla="*/ 422169 w 809202"/>
              <a:gd name="connsiteY142" fmla="*/ 91114 h 105717"/>
              <a:gd name="connsiteX143" fmla="*/ 422169 w 809202"/>
              <a:gd name="connsiteY143" fmla="*/ 47291 h 105717"/>
              <a:gd name="connsiteX144" fmla="*/ 442399 w 809202"/>
              <a:gd name="connsiteY144" fmla="*/ 47291 h 105717"/>
              <a:gd name="connsiteX145" fmla="*/ 451534 w 809202"/>
              <a:gd name="connsiteY145" fmla="*/ 45337 h 105717"/>
              <a:gd name="connsiteX146" fmla="*/ 458028 w 809202"/>
              <a:gd name="connsiteY146" fmla="*/ 39869 h 105717"/>
              <a:gd name="connsiteX147" fmla="*/ 460470 w 809202"/>
              <a:gd name="connsiteY147" fmla="*/ 31463 h 105717"/>
              <a:gd name="connsiteX148" fmla="*/ 456122 w 809202"/>
              <a:gd name="connsiteY148" fmla="*/ 21055 h 105717"/>
              <a:gd name="connsiteX149" fmla="*/ 442785 w 809202"/>
              <a:gd name="connsiteY149" fmla="*/ 16853 h 105717"/>
              <a:gd name="connsiteX150" fmla="*/ 422169 w 809202"/>
              <a:gd name="connsiteY150" fmla="*/ 16853 h 105717"/>
              <a:gd name="connsiteX151" fmla="*/ 422169 w 809202"/>
              <a:gd name="connsiteY151" fmla="*/ 47291 h 105717"/>
              <a:gd name="connsiteX152" fmla="*/ 517755 w 809202"/>
              <a:gd name="connsiteY152" fmla="*/ 105718 h 105717"/>
              <a:gd name="connsiteX153" fmla="*/ 504858 w 809202"/>
              <a:gd name="connsiteY153" fmla="*/ 103083 h 105717"/>
              <a:gd name="connsiteX154" fmla="*/ 495723 w 809202"/>
              <a:gd name="connsiteY154" fmla="*/ 95317 h 105717"/>
              <a:gd name="connsiteX155" fmla="*/ 492400 w 809202"/>
              <a:gd name="connsiteY155" fmla="*/ 82860 h 105717"/>
              <a:gd name="connsiteX156" fmla="*/ 494842 w 809202"/>
              <a:gd name="connsiteY156" fmla="*/ 72405 h 105717"/>
              <a:gd name="connsiteX157" fmla="*/ 501439 w 809202"/>
              <a:gd name="connsiteY157" fmla="*/ 65904 h 105717"/>
              <a:gd name="connsiteX158" fmla="*/ 510718 w 809202"/>
              <a:gd name="connsiteY158" fmla="*/ 62293 h 105717"/>
              <a:gd name="connsiteX159" fmla="*/ 521174 w 809202"/>
              <a:gd name="connsiteY159" fmla="*/ 60436 h 105717"/>
              <a:gd name="connsiteX160" fmla="*/ 532117 w 809202"/>
              <a:gd name="connsiteY160" fmla="*/ 59163 h 105717"/>
              <a:gd name="connsiteX161" fmla="*/ 538226 w 809202"/>
              <a:gd name="connsiteY161" fmla="*/ 57450 h 105717"/>
              <a:gd name="connsiteX162" fmla="*/ 540131 w 809202"/>
              <a:gd name="connsiteY162" fmla="*/ 53639 h 105717"/>
              <a:gd name="connsiteX163" fmla="*/ 540131 w 809202"/>
              <a:gd name="connsiteY163" fmla="*/ 53302 h 105717"/>
              <a:gd name="connsiteX164" fmla="*/ 536513 w 809202"/>
              <a:gd name="connsiteY164" fmla="*/ 43384 h 105717"/>
              <a:gd name="connsiteX165" fmla="*/ 525865 w 809202"/>
              <a:gd name="connsiteY165" fmla="*/ 39869 h 105717"/>
              <a:gd name="connsiteX166" fmla="*/ 514240 w 809202"/>
              <a:gd name="connsiteY166" fmla="*/ 43136 h 105717"/>
              <a:gd name="connsiteX167" fmla="*/ 508420 w 809202"/>
              <a:gd name="connsiteY167" fmla="*/ 50324 h 105717"/>
              <a:gd name="connsiteX168" fmla="*/ 494698 w 809202"/>
              <a:gd name="connsiteY168" fmla="*/ 47194 h 105717"/>
              <a:gd name="connsiteX169" fmla="*/ 501831 w 809202"/>
              <a:gd name="connsiteY169" fmla="*/ 36154 h 105717"/>
              <a:gd name="connsiteX170" fmla="*/ 512720 w 809202"/>
              <a:gd name="connsiteY170" fmla="*/ 29997 h 105717"/>
              <a:gd name="connsiteX171" fmla="*/ 525665 w 809202"/>
              <a:gd name="connsiteY171" fmla="*/ 28044 h 105717"/>
              <a:gd name="connsiteX172" fmla="*/ 535192 w 809202"/>
              <a:gd name="connsiteY172" fmla="*/ 29117 h 105717"/>
              <a:gd name="connsiteX173" fmla="*/ 544671 w 809202"/>
              <a:gd name="connsiteY173" fmla="*/ 32928 h 105717"/>
              <a:gd name="connsiteX174" fmla="*/ 551949 w 809202"/>
              <a:gd name="connsiteY174" fmla="*/ 40894 h 105717"/>
              <a:gd name="connsiteX175" fmla="*/ 554783 w 809202"/>
              <a:gd name="connsiteY175" fmla="*/ 54231 h 105717"/>
              <a:gd name="connsiteX176" fmla="*/ 554783 w 809202"/>
              <a:gd name="connsiteY176" fmla="*/ 104060 h 105717"/>
              <a:gd name="connsiteX177" fmla="*/ 540523 w 809202"/>
              <a:gd name="connsiteY177" fmla="*/ 104060 h 105717"/>
              <a:gd name="connsiteX178" fmla="*/ 540523 w 809202"/>
              <a:gd name="connsiteY178" fmla="*/ 93804 h 105717"/>
              <a:gd name="connsiteX179" fmla="*/ 539932 w 809202"/>
              <a:gd name="connsiteY179" fmla="*/ 93804 h 105717"/>
              <a:gd name="connsiteX180" fmla="*/ 535681 w 809202"/>
              <a:gd name="connsiteY180" fmla="*/ 99369 h 105717"/>
              <a:gd name="connsiteX181" fmla="*/ 528403 w 809202"/>
              <a:gd name="connsiteY181" fmla="*/ 103916 h 105717"/>
              <a:gd name="connsiteX182" fmla="*/ 517755 w 809202"/>
              <a:gd name="connsiteY182" fmla="*/ 105718 h 105717"/>
              <a:gd name="connsiteX183" fmla="*/ 520933 w 809202"/>
              <a:gd name="connsiteY183" fmla="*/ 93996 h 105717"/>
              <a:gd name="connsiteX184" fmla="*/ 531285 w 809202"/>
              <a:gd name="connsiteY184" fmla="*/ 91603 h 105717"/>
              <a:gd name="connsiteX185" fmla="*/ 537882 w 809202"/>
              <a:gd name="connsiteY185" fmla="*/ 85350 h 105717"/>
              <a:gd name="connsiteX186" fmla="*/ 540179 w 809202"/>
              <a:gd name="connsiteY186" fmla="*/ 76993 h 105717"/>
              <a:gd name="connsiteX187" fmla="*/ 540179 w 809202"/>
              <a:gd name="connsiteY187" fmla="*/ 67321 h 105717"/>
              <a:gd name="connsiteX188" fmla="*/ 537153 w 809202"/>
              <a:gd name="connsiteY188" fmla="*/ 68786 h 105717"/>
              <a:gd name="connsiteX189" fmla="*/ 532117 w 809202"/>
              <a:gd name="connsiteY189" fmla="*/ 69914 h 105717"/>
              <a:gd name="connsiteX190" fmla="*/ 526594 w 809202"/>
              <a:gd name="connsiteY190" fmla="*/ 70740 h 105717"/>
              <a:gd name="connsiteX191" fmla="*/ 522102 w 809202"/>
              <a:gd name="connsiteY191" fmla="*/ 71325 h 105717"/>
              <a:gd name="connsiteX192" fmla="*/ 514336 w 809202"/>
              <a:gd name="connsiteY192" fmla="*/ 73134 h 105717"/>
              <a:gd name="connsiteX193" fmla="*/ 508765 w 809202"/>
              <a:gd name="connsiteY193" fmla="*/ 76800 h 105717"/>
              <a:gd name="connsiteX194" fmla="*/ 506715 w 809202"/>
              <a:gd name="connsiteY194" fmla="*/ 83052 h 105717"/>
              <a:gd name="connsiteX195" fmla="*/ 510718 w 809202"/>
              <a:gd name="connsiteY195" fmla="*/ 91259 h 105717"/>
              <a:gd name="connsiteX196" fmla="*/ 520933 w 809202"/>
              <a:gd name="connsiteY196" fmla="*/ 93996 h 105717"/>
              <a:gd name="connsiteX197" fmla="*/ 611820 w 809202"/>
              <a:gd name="connsiteY197" fmla="*/ 104060 h 105717"/>
              <a:gd name="connsiteX198" fmla="*/ 611820 w 809202"/>
              <a:gd name="connsiteY198" fmla="*/ 4010 h 105717"/>
              <a:gd name="connsiteX199" fmla="*/ 626919 w 809202"/>
              <a:gd name="connsiteY199" fmla="*/ 4010 h 105717"/>
              <a:gd name="connsiteX200" fmla="*/ 626919 w 809202"/>
              <a:gd name="connsiteY200" fmla="*/ 47490 h 105717"/>
              <a:gd name="connsiteX201" fmla="*/ 676796 w 809202"/>
              <a:gd name="connsiteY201" fmla="*/ 47490 h 105717"/>
              <a:gd name="connsiteX202" fmla="*/ 676796 w 809202"/>
              <a:gd name="connsiteY202" fmla="*/ 4010 h 105717"/>
              <a:gd name="connsiteX203" fmla="*/ 691943 w 809202"/>
              <a:gd name="connsiteY203" fmla="*/ 4010 h 105717"/>
              <a:gd name="connsiteX204" fmla="*/ 691943 w 809202"/>
              <a:gd name="connsiteY204" fmla="*/ 104060 h 105717"/>
              <a:gd name="connsiteX205" fmla="*/ 676796 w 809202"/>
              <a:gd name="connsiteY205" fmla="*/ 104060 h 105717"/>
              <a:gd name="connsiteX206" fmla="*/ 676796 w 809202"/>
              <a:gd name="connsiteY206" fmla="*/ 60436 h 105717"/>
              <a:gd name="connsiteX207" fmla="*/ 626919 w 809202"/>
              <a:gd name="connsiteY207" fmla="*/ 60436 h 105717"/>
              <a:gd name="connsiteX208" fmla="*/ 626919 w 809202"/>
              <a:gd name="connsiteY208" fmla="*/ 104060 h 105717"/>
              <a:gd name="connsiteX209" fmla="*/ 611820 w 809202"/>
              <a:gd name="connsiteY209" fmla="*/ 104060 h 105717"/>
              <a:gd name="connsiteX210" fmla="*/ 712757 w 809202"/>
              <a:gd name="connsiteY210" fmla="*/ 104060 h 105717"/>
              <a:gd name="connsiteX211" fmla="*/ 712757 w 809202"/>
              <a:gd name="connsiteY211" fmla="*/ 29021 h 105717"/>
              <a:gd name="connsiteX212" fmla="*/ 727361 w 809202"/>
              <a:gd name="connsiteY212" fmla="*/ 29021 h 105717"/>
              <a:gd name="connsiteX213" fmla="*/ 727361 w 809202"/>
              <a:gd name="connsiteY213" fmla="*/ 104060 h 105717"/>
              <a:gd name="connsiteX214" fmla="*/ 712757 w 809202"/>
              <a:gd name="connsiteY214" fmla="*/ 104060 h 105717"/>
              <a:gd name="connsiteX215" fmla="*/ 720131 w 809202"/>
              <a:gd name="connsiteY215" fmla="*/ 17444 h 105717"/>
              <a:gd name="connsiteX216" fmla="*/ 713583 w 809202"/>
              <a:gd name="connsiteY216" fmla="*/ 14899 h 105717"/>
              <a:gd name="connsiteX217" fmla="*/ 710900 w 809202"/>
              <a:gd name="connsiteY217" fmla="*/ 8743 h 105717"/>
              <a:gd name="connsiteX218" fmla="*/ 713583 w 809202"/>
              <a:gd name="connsiteY218" fmla="*/ 2593 h 105717"/>
              <a:gd name="connsiteX219" fmla="*/ 720131 w 809202"/>
              <a:gd name="connsiteY219" fmla="*/ 0 h 105717"/>
              <a:gd name="connsiteX220" fmla="*/ 726632 w 809202"/>
              <a:gd name="connsiteY220" fmla="*/ 2593 h 105717"/>
              <a:gd name="connsiteX221" fmla="*/ 729362 w 809202"/>
              <a:gd name="connsiteY221" fmla="*/ 8743 h 105717"/>
              <a:gd name="connsiteX222" fmla="*/ 726632 w 809202"/>
              <a:gd name="connsiteY222" fmla="*/ 14899 h 105717"/>
              <a:gd name="connsiteX223" fmla="*/ 720131 w 809202"/>
              <a:gd name="connsiteY223" fmla="*/ 17444 h 105717"/>
              <a:gd name="connsiteX224" fmla="*/ 794551 w 809202"/>
              <a:gd name="connsiteY224" fmla="*/ 72941 h 105717"/>
              <a:gd name="connsiteX225" fmla="*/ 794551 w 809202"/>
              <a:gd name="connsiteY225" fmla="*/ 29021 h 105717"/>
              <a:gd name="connsiteX226" fmla="*/ 809203 w 809202"/>
              <a:gd name="connsiteY226" fmla="*/ 29021 h 105717"/>
              <a:gd name="connsiteX227" fmla="*/ 809203 w 809202"/>
              <a:gd name="connsiteY227" fmla="*/ 104060 h 105717"/>
              <a:gd name="connsiteX228" fmla="*/ 794840 w 809202"/>
              <a:gd name="connsiteY228" fmla="*/ 104060 h 105717"/>
              <a:gd name="connsiteX229" fmla="*/ 794840 w 809202"/>
              <a:gd name="connsiteY229" fmla="*/ 91066 h 105717"/>
              <a:gd name="connsiteX230" fmla="*/ 794063 w 809202"/>
              <a:gd name="connsiteY230" fmla="*/ 91066 h 105717"/>
              <a:gd name="connsiteX231" fmla="*/ 785754 w 809202"/>
              <a:gd name="connsiteY231" fmla="*/ 101082 h 105717"/>
              <a:gd name="connsiteX232" fmla="*/ 771639 w 809202"/>
              <a:gd name="connsiteY232" fmla="*/ 105037 h 105717"/>
              <a:gd name="connsiteX233" fmla="*/ 758837 w 809202"/>
              <a:gd name="connsiteY233" fmla="*/ 101859 h 105717"/>
              <a:gd name="connsiteX234" fmla="*/ 750143 w 809202"/>
              <a:gd name="connsiteY234" fmla="*/ 92332 h 105717"/>
              <a:gd name="connsiteX235" fmla="*/ 747013 w 809202"/>
              <a:gd name="connsiteY235" fmla="*/ 76752 h 105717"/>
              <a:gd name="connsiteX236" fmla="*/ 747013 w 809202"/>
              <a:gd name="connsiteY236" fmla="*/ 29021 h 105717"/>
              <a:gd name="connsiteX237" fmla="*/ 761623 w 809202"/>
              <a:gd name="connsiteY237" fmla="*/ 29021 h 105717"/>
              <a:gd name="connsiteX238" fmla="*/ 761623 w 809202"/>
              <a:gd name="connsiteY238" fmla="*/ 74991 h 105717"/>
              <a:gd name="connsiteX239" fmla="*/ 765874 w 809202"/>
              <a:gd name="connsiteY239" fmla="*/ 87207 h 105717"/>
              <a:gd name="connsiteX240" fmla="*/ 776914 w 809202"/>
              <a:gd name="connsiteY240" fmla="*/ 91747 h 105717"/>
              <a:gd name="connsiteX241" fmla="*/ 785073 w 809202"/>
              <a:gd name="connsiteY241" fmla="*/ 89697 h 105717"/>
              <a:gd name="connsiteX242" fmla="*/ 791862 w 809202"/>
              <a:gd name="connsiteY242" fmla="*/ 83493 h 105717"/>
              <a:gd name="connsiteX243" fmla="*/ 794551 w 809202"/>
              <a:gd name="connsiteY243" fmla="*/ 72941 h 10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809202" h="105717">
                <a:moveTo>
                  <a:pt x="0" y="104060"/>
                </a:moveTo>
                <a:lnTo>
                  <a:pt x="0" y="4010"/>
                </a:lnTo>
                <a:lnTo>
                  <a:pt x="35666" y="4010"/>
                </a:lnTo>
                <a:cubicBezTo>
                  <a:pt x="43445" y="4010"/>
                  <a:pt x="49898" y="5427"/>
                  <a:pt x="55008" y="8254"/>
                </a:cubicBezTo>
                <a:cubicBezTo>
                  <a:pt x="60126" y="11088"/>
                  <a:pt x="63951" y="14968"/>
                  <a:pt x="66489" y="19886"/>
                </a:cubicBezTo>
                <a:cubicBezTo>
                  <a:pt x="69034" y="24770"/>
                  <a:pt x="70300" y="30273"/>
                  <a:pt x="70300" y="36395"/>
                </a:cubicBezTo>
                <a:cubicBezTo>
                  <a:pt x="70300" y="42551"/>
                  <a:pt x="69013" y="48088"/>
                  <a:pt x="66441" y="53007"/>
                </a:cubicBezTo>
                <a:cubicBezTo>
                  <a:pt x="63902" y="57891"/>
                  <a:pt x="60057" y="61770"/>
                  <a:pt x="54912" y="64632"/>
                </a:cubicBezTo>
                <a:cubicBezTo>
                  <a:pt x="49801" y="67466"/>
                  <a:pt x="43363" y="68883"/>
                  <a:pt x="35618" y="68883"/>
                </a:cubicBezTo>
                <a:lnTo>
                  <a:pt x="11088" y="68883"/>
                </a:lnTo>
                <a:lnTo>
                  <a:pt x="11088" y="56088"/>
                </a:lnTo>
                <a:lnTo>
                  <a:pt x="34249" y="56088"/>
                </a:lnTo>
                <a:cubicBezTo>
                  <a:pt x="39167" y="56088"/>
                  <a:pt x="43156" y="55235"/>
                  <a:pt x="46218" y="53543"/>
                </a:cubicBezTo>
                <a:cubicBezTo>
                  <a:pt x="49278" y="51817"/>
                  <a:pt x="51528" y="49471"/>
                  <a:pt x="52959" y="46513"/>
                </a:cubicBezTo>
                <a:cubicBezTo>
                  <a:pt x="54389" y="43549"/>
                  <a:pt x="55105" y="40178"/>
                  <a:pt x="55105" y="36395"/>
                </a:cubicBezTo>
                <a:cubicBezTo>
                  <a:pt x="55105" y="32619"/>
                  <a:pt x="54389" y="29261"/>
                  <a:pt x="52959" y="26331"/>
                </a:cubicBezTo>
                <a:cubicBezTo>
                  <a:pt x="51528" y="23401"/>
                  <a:pt x="49258" y="21104"/>
                  <a:pt x="46169" y="19446"/>
                </a:cubicBezTo>
                <a:cubicBezTo>
                  <a:pt x="43108" y="17781"/>
                  <a:pt x="39064" y="16956"/>
                  <a:pt x="34049" y="16956"/>
                </a:cubicBezTo>
                <a:lnTo>
                  <a:pt x="15099" y="16956"/>
                </a:lnTo>
                <a:lnTo>
                  <a:pt x="15099" y="104060"/>
                </a:lnTo>
                <a:lnTo>
                  <a:pt x="0" y="104060"/>
                </a:lnTo>
                <a:close/>
                <a:moveTo>
                  <a:pt x="101432" y="59507"/>
                </a:moveTo>
                <a:lnTo>
                  <a:pt x="101432" y="104060"/>
                </a:lnTo>
                <a:lnTo>
                  <a:pt x="86829" y="104060"/>
                </a:lnTo>
                <a:lnTo>
                  <a:pt x="86829" y="4010"/>
                </a:lnTo>
                <a:lnTo>
                  <a:pt x="101240" y="4010"/>
                </a:lnTo>
                <a:lnTo>
                  <a:pt x="101240" y="41231"/>
                </a:lnTo>
                <a:lnTo>
                  <a:pt x="102168" y="41231"/>
                </a:lnTo>
                <a:cubicBezTo>
                  <a:pt x="103922" y="37193"/>
                  <a:pt x="106612" y="33987"/>
                  <a:pt x="110230" y="31607"/>
                </a:cubicBezTo>
                <a:cubicBezTo>
                  <a:pt x="113841" y="29234"/>
                  <a:pt x="118567" y="28044"/>
                  <a:pt x="124393" y="28044"/>
                </a:cubicBezTo>
                <a:cubicBezTo>
                  <a:pt x="129538" y="28044"/>
                  <a:pt x="134037" y="29104"/>
                  <a:pt x="137875" y="31222"/>
                </a:cubicBezTo>
                <a:cubicBezTo>
                  <a:pt x="141755" y="33334"/>
                  <a:pt x="144747" y="36498"/>
                  <a:pt x="146866" y="40694"/>
                </a:cubicBezTo>
                <a:cubicBezTo>
                  <a:pt x="149019" y="44862"/>
                  <a:pt x="150092" y="50076"/>
                  <a:pt x="150092" y="56329"/>
                </a:cubicBezTo>
                <a:lnTo>
                  <a:pt x="150092" y="104060"/>
                </a:lnTo>
                <a:lnTo>
                  <a:pt x="135482" y="104060"/>
                </a:lnTo>
                <a:lnTo>
                  <a:pt x="135482" y="58090"/>
                </a:lnTo>
                <a:cubicBezTo>
                  <a:pt x="135482" y="52587"/>
                  <a:pt x="134065" y="48315"/>
                  <a:pt x="131231" y="45289"/>
                </a:cubicBezTo>
                <a:cubicBezTo>
                  <a:pt x="128403" y="42228"/>
                  <a:pt x="124462" y="40694"/>
                  <a:pt x="119413" y="40694"/>
                </a:cubicBezTo>
                <a:cubicBezTo>
                  <a:pt x="115960" y="40694"/>
                  <a:pt x="112865" y="41430"/>
                  <a:pt x="110127" y="42895"/>
                </a:cubicBezTo>
                <a:cubicBezTo>
                  <a:pt x="107424" y="44360"/>
                  <a:pt x="105291" y="46513"/>
                  <a:pt x="103730" y="49340"/>
                </a:cubicBezTo>
                <a:cubicBezTo>
                  <a:pt x="102196" y="52147"/>
                  <a:pt x="101432" y="55531"/>
                  <a:pt x="101432" y="59507"/>
                </a:cubicBezTo>
                <a:close/>
                <a:moveTo>
                  <a:pt x="191419" y="105718"/>
                </a:moveTo>
                <a:cubicBezTo>
                  <a:pt x="186666" y="105718"/>
                  <a:pt x="182366" y="104844"/>
                  <a:pt x="178521" y="103083"/>
                </a:cubicBezTo>
                <a:cubicBezTo>
                  <a:pt x="174683" y="101295"/>
                  <a:pt x="171636" y="98702"/>
                  <a:pt x="169386" y="95317"/>
                </a:cubicBezTo>
                <a:cubicBezTo>
                  <a:pt x="167171" y="91926"/>
                  <a:pt x="166064" y="87778"/>
                  <a:pt x="166064" y="82860"/>
                </a:cubicBezTo>
                <a:cubicBezTo>
                  <a:pt x="166064" y="78623"/>
                  <a:pt x="166882" y="75135"/>
                  <a:pt x="168513" y="72405"/>
                </a:cubicBezTo>
                <a:cubicBezTo>
                  <a:pt x="170136" y="69667"/>
                  <a:pt x="172337" y="67500"/>
                  <a:pt x="175103" y="65904"/>
                </a:cubicBezTo>
                <a:cubicBezTo>
                  <a:pt x="177875" y="64308"/>
                  <a:pt x="180970" y="63105"/>
                  <a:pt x="184389" y="62293"/>
                </a:cubicBezTo>
                <a:cubicBezTo>
                  <a:pt x="187807" y="61474"/>
                  <a:pt x="191295" y="60855"/>
                  <a:pt x="194844" y="60436"/>
                </a:cubicBezTo>
                <a:cubicBezTo>
                  <a:pt x="199336" y="59913"/>
                  <a:pt x="202982" y="59487"/>
                  <a:pt x="205788" y="59163"/>
                </a:cubicBezTo>
                <a:cubicBezTo>
                  <a:pt x="208588" y="58806"/>
                  <a:pt x="210624" y="58235"/>
                  <a:pt x="211889" y="57450"/>
                </a:cubicBezTo>
                <a:cubicBezTo>
                  <a:pt x="213162" y="56673"/>
                  <a:pt x="213795" y="55401"/>
                  <a:pt x="213795" y="53639"/>
                </a:cubicBezTo>
                <a:lnTo>
                  <a:pt x="213795" y="53302"/>
                </a:lnTo>
                <a:cubicBezTo>
                  <a:pt x="213795" y="49031"/>
                  <a:pt x="212591" y="45729"/>
                  <a:pt x="210184" y="43384"/>
                </a:cubicBezTo>
                <a:cubicBezTo>
                  <a:pt x="207804" y="41038"/>
                  <a:pt x="204254" y="39869"/>
                  <a:pt x="199529" y="39869"/>
                </a:cubicBezTo>
                <a:cubicBezTo>
                  <a:pt x="194617" y="39869"/>
                  <a:pt x="190738" y="40955"/>
                  <a:pt x="187904" y="43136"/>
                </a:cubicBezTo>
                <a:cubicBezTo>
                  <a:pt x="185104" y="45289"/>
                  <a:pt x="183164" y="47683"/>
                  <a:pt x="182091" y="50324"/>
                </a:cubicBezTo>
                <a:lnTo>
                  <a:pt x="168361" y="47194"/>
                </a:lnTo>
                <a:cubicBezTo>
                  <a:pt x="169992" y="42634"/>
                  <a:pt x="172372" y="38953"/>
                  <a:pt x="175495" y="36154"/>
                </a:cubicBezTo>
                <a:cubicBezTo>
                  <a:pt x="178652" y="33320"/>
                  <a:pt x="182284" y="31270"/>
                  <a:pt x="186390" y="29997"/>
                </a:cubicBezTo>
                <a:cubicBezTo>
                  <a:pt x="190497" y="28698"/>
                  <a:pt x="194810" y="28044"/>
                  <a:pt x="199336" y="28044"/>
                </a:cubicBezTo>
                <a:cubicBezTo>
                  <a:pt x="202335" y="28044"/>
                  <a:pt x="205506" y="28402"/>
                  <a:pt x="208863" y="29117"/>
                </a:cubicBezTo>
                <a:cubicBezTo>
                  <a:pt x="212247" y="29805"/>
                  <a:pt x="215411" y="31071"/>
                  <a:pt x="218342" y="32928"/>
                </a:cubicBezTo>
                <a:cubicBezTo>
                  <a:pt x="221306" y="34785"/>
                  <a:pt x="223728" y="37440"/>
                  <a:pt x="225619" y="40894"/>
                </a:cubicBezTo>
                <a:cubicBezTo>
                  <a:pt x="227511" y="44312"/>
                  <a:pt x="228453" y="48756"/>
                  <a:pt x="228453" y="54231"/>
                </a:cubicBezTo>
                <a:lnTo>
                  <a:pt x="228453" y="104060"/>
                </a:lnTo>
                <a:lnTo>
                  <a:pt x="214187" y="104060"/>
                </a:lnTo>
                <a:lnTo>
                  <a:pt x="214187" y="93804"/>
                </a:lnTo>
                <a:lnTo>
                  <a:pt x="213602" y="93804"/>
                </a:lnTo>
                <a:cubicBezTo>
                  <a:pt x="212660" y="95689"/>
                  <a:pt x="211243" y="97546"/>
                  <a:pt x="209351" y="99369"/>
                </a:cubicBezTo>
                <a:cubicBezTo>
                  <a:pt x="207460" y="101192"/>
                  <a:pt x="205038" y="102712"/>
                  <a:pt x="202074" y="103916"/>
                </a:cubicBezTo>
                <a:cubicBezTo>
                  <a:pt x="199109" y="105119"/>
                  <a:pt x="195560" y="105718"/>
                  <a:pt x="191419" y="105718"/>
                </a:cubicBezTo>
                <a:close/>
                <a:moveTo>
                  <a:pt x="194597" y="93996"/>
                </a:moveTo>
                <a:cubicBezTo>
                  <a:pt x="198634" y="93996"/>
                  <a:pt x="202087" y="93199"/>
                  <a:pt x="204956" y="91603"/>
                </a:cubicBezTo>
                <a:cubicBezTo>
                  <a:pt x="207852" y="90007"/>
                  <a:pt x="210053" y="87923"/>
                  <a:pt x="211552" y="85350"/>
                </a:cubicBezTo>
                <a:cubicBezTo>
                  <a:pt x="213079" y="82743"/>
                  <a:pt x="213843" y="79957"/>
                  <a:pt x="213843" y="76993"/>
                </a:cubicBezTo>
                <a:lnTo>
                  <a:pt x="213843" y="67321"/>
                </a:lnTo>
                <a:cubicBezTo>
                  <a:pt x="213327" y="67844"/>
                  <a:pt x="212316" y="68333"/>
                  <a:pt x="210816" y="68786"/>
                </a:cubicBezTo>
                <a:cubicBezTo>
                  <a:pt x="209351" y="69213"/>
                  <a:pt x="207673" y="69584"/>
                  <a:pt x="205788" y="69914"/>
                </a:cubicBezTo>
                <a:cubicBezTo>
                  <a:pt x="203897" y="70203"/>
                  <a:pt x="202053" y="70478"/>
                  <a:pt x="200265" y="70740"/>
                </a:cubicBezTo>
                <a:cubicBezTo>
                  <a:pt x="198476" y="70967"/>
                  <a:pt x="196977" y="71166"/>
                  <a:pt x="195773" y="71325"/>
                </a:cubicBezTo>
                <a:cubicBezTo>
                  <a:pt x="192939" y="71689"/>
                  <a:pt x="190346" y="72287"/>
                  <a:pt x="188000" y="73134"/>
                </a:cubicBezTo>
                <a:cubicBezTo>
                  <a:pt x="185689" y="73980"/>
                  <a:pt x="183831" y="75204"/>
                  <a:pt x="182435" y="76800"/>
                </a:cubicBezTo>
                <a:cubicBezTo>
                  <a:pt x="181066" y="78361"/>
                  <a:pt x="180378" y="80446"/>
                  <a:pt x="180378" y="83052"/>
                </a:cubicBezTo>
                <a:cubicBezTo>
                  <a:pt x="180378" y="86671"/>
                  <a:pt x="181720" y="89402"/>
                  <a:pt x="184389" y="91259"/>
                </a:cubicBezTo>
                <a:cubicBezTo>
                  <a:pt x="187058" y="93082"/>
                  <a:pt x="190463" y="93996"/>
                  <a:pt x="194597" y="93996"/>
                </a:cubicBezTo>
                <a:close/>
                <a:moveTo>
                  <a:pt x="247906" y="104060"/>
                </a:moveTo>
                <a:lnTo>
                  <a:pt x="247906" y="29021"/>
                </a:lnTo>
                <a:lnTo>
                  <a:pt x="261932" y="29021"/>
                </a:lnTo>
                <a:lnTo>
                  <a:pt x="261932" y="41231"/>
                </a:lnTo>
                <a:lnTo>
                  <a:pt x="262860" y="41231"/>
                </a:lnTo>
                <a:cubicBezTo>
                  <a:pt x="264422" y="37097"/>
                  <a:pt x="266980" y="33870"/>
                  <a:pt x="270530" y="31559"/>
                </a:cubicBezTo>
                <a:cubicBezTo>
                  <a:pt x="274079" y="29214"/>
                  <a:pt x="278330" y="28044"/>
                  <a:pt x="283283" y="28044"/>
                </a:cubicBezTo>
                <a:cubicBezTo>
                  <a:pt x="288297" y="28044"/>
                  <a:pt x="292500" y="29214"/>
                  <a:pt x="295885" y="31559"/>
                </a:cubicBezTo>
                <a:cubicBezTo>
                  <a:pt x="299303" y="33905"/>
                  <a:pt x="301828" y="37131"/>
                  <a:pt x="303458" y="41231"/>
                </a:cubicBezTo>
                <a:lnTo>
                  <a:pt x="304235" y="41231"/>
                </a:lnTo>
                <a:cubicBezTo>
                  <a:pt x="306030" y="37227"/>
                  <a:pt x="308878" y="34035"/>
                  <a:pt x="312785" y="31655"/>
                </a:cubicBezTo>
                <a:cubicBezTo>
                  <a:pt x="316692" y="29248"/>
                  <a:pt x="321356" y="28044"/>
                  <a:pt x="326763" y="28044"/>
                </a:cubicBezTo>
                <a:cubicBezTo>
                  <a:pt x="333566" y="28044"/>
                  <a:pt x="339117" y="30176"/>
                  <a:pt x="343416" y="34441"/>
                </a:cubicBezTo>
                <a:cubicBezTo>
                  <a:pt x="347749" y="38713"/>
                  <a:pt x="349916" y="45144"/>
                  <a:pt x="349916" y="53743"/>
                </a:cubicBezTo>
                <a:lnTo>
                  <a:pt x="349916" y="104060"/>
                </a:lnTo>
                <a:lnTo>
                  <a:pt x="335306" y="104060"/>
                </a:lnTo>
                <a:lnTo>
                  <a:pt x="335306" y="55111"/>
                </a:lnTo>
                <a:cubicBezTo>
                  <a:pt x="335306" y="50028"/>
                  <a:pt x="333923" y="46348"/>
                  <a:pt x="331158" y="44065"/>
                </a:cubicBezTo>
                <a:cubicBezTo>
                  <a:pt x="328386" y="41788"/>
                  <a:pt x="325084" y="40646"/>
                  <a:pt x="321239" y="40646"/>
                </a:cubicBezTo>
                <a:cubicBezTo>
                  <a:pt x="316486" y="40646"/>
                  <a:pt x="312785" y="42111"/>
                  <a:pt x="310151" y="45041"/>
                </a:cubicBezTo>
                <a:cubicBezTo>
                  <a:pt x="307509" y="47944"/>
                  <a:pt x="306196" y="51672"/>
                  <a:pt x="306196" y="56233"/>
                </a:cubicBezTo>
                <a:lnTo>
                  <a:pt x="306196" y="104060"/>
                </a:lnTo>
                <a:lnTo>
                  <a:pt x="291633" y="104060"/>
                </a:lnTo>
                <a:lnTo>
                  <a:pt x="291633" y="54183"/>
                </a:lnTo>
                <a:cubicBezTo>
                  <a:pt x="291633" y="50111"/>
                  <a:pt x="290361" y="46837"/>
                  <a:pt x="287823" y="44360"/>
                </a:cubicBezTo>
                <a:cubicBezTo>
                  <a:pt x="285285" y="41884"/>
                  <a:pt x="281976" y="40646"/>
                  <a:pt x="277904" y="40646"/>
                </a:cubicBezTo>
                <a:cubicBezTo>
                  <a:pt x="275139" y="40646"/>
                  <a:pt x="272580" y="41382"/>
                  <a:pt x="270234" y="42847"/>
                </a:cubicBezTo>
                <a:cubicBezTo>
                  <a:pt x="267923" y="44278"/>
                  <a:pt x="266052" y="46279"/>
                  <a:pt x="264614" y="48852"/>
                </a:cubicBezTo>
                <a:cubicBezTo>
                  <a:pt x="263218" y="51425"/>
                  <a:pt x="262516" y="54410"/>
                  <a:pt x="262516" y="57794"/>
                </a:cubicBezTo>
                <a:lnTo>
                  <a:pt x="262516" y="104060"/>
                </a:lnTo>
                <a:lnTo>
                  <a:pt x="247906" y="104060"/>
                </a:lnTo>
                <a:close/>
                <a:moveTo>
                  <a:pt x="407078" y="104060"/>
                </a:moveTo>
                <a:lnTo>
                  <a:pt x="407078" y="4010"/>
                </a:lnTo>
                <a:lnTo>
                  <a:pt x="443713" y="4010"/>
                </a:lnTo>
                <a:cubicBezTo>
                  <a:pt x="450819" y="4010"/>
                  <a:pt x="456693" y="5180"/>
                  <a:pt x="461350" y="7525"/>
                </a:cubicBezTo>
                <a:cubicBezTo>
                  <a:pt x="466007" y="9836"/>
                  <a:pt x="469494" y="12980"/>
                  <a:pt x="471806" y="16956"/>
                </a:cubicBezTo>
                <a:cubicBezTo>
                  <a:pt x="474117" y="20897"/>
                  <a:pt x="475272" y="25341"/>
                  <a:pt x="475272" y="30293"/>
                </a:cubicBezTo>
                <a:cubicBezTo>
                  <a:pt x="475272" y="34462"/>
                  <a:pt x="474509" y="37977"/>
                  <a:pt x="472982" y="40845"/>
                </a:cubicBezTo>
                <a:cubicBezTo>
                  <a:pt x="471448" y="43679"/>
                  <a:pt x="469398" y="45956"/>
                  <a:pt x="466825" y="47683"/>
                </a:cubicBezTo>
                <a:cubicBezTo>
                  <a:pt x="464280" y="49375"/>
                  <a:pt x="461481" y="50613"/>
                  <a:pt x="458420" y="51397"/>
                </a:cubicBezTo>
                <a:lnTo>
                  <a:pt x="458420" y="52374"/>
                </a:lnTo>
                <a:cubicBezTo>
                  <a:pt x="461742" y="52532"/>
                  <a:pt x="464982" y="53612"/>
                  <a:pt x="468146" y="55600"/>
                </a:cubicBezTo>
                <a:cubicBezTo>
                  <a:pt x="471338" y="57554"/>
                  <a:pt x="473972" y="60332"/>
                  <a:pt x="476057" y="63951"/>
                </a:cubicBezTo>
                <a:cubicBezTo>
                  <a:pt x="478141" y="67569"/>
                  <a:pt x="479186" y="71964"/>
                  <a:pt x="479186" y="77144"/>
                </a:cubicBezTo>
                <a:cubicBezTo>
                  <a:pt x="479186" y="82255"/>
                  <a:pt x="477976" y="86849"/>
                  <a:pt x="475568" y="90915"/>
                </a:cubicBezTo>
                <a:cubicBezTo>
                  <a:pt x="473188" y="94960"/>
                  <a:pt x="469508" y="98165"/>
                  <a:pt x="464528" y="100545"/>
                </a:cubicBezTo>
                <a:cubicBezTo>
                  <a:pt x="459548" y="102891"/>
                  <a:pt x="453178" y="104060"/>
                  <a:pt x="445426" y="104060"/>
                </a:cubicBezTo>
                <a:lnTo>
                  <a:pt x="407078" y="104060"/>
                </a:lnTo>
                <a:close/>
                <a:moveTo>
                  <a:pt x="422169" y="91114"/>
                </a:moveTo>
                <a:lnTo>
                  <a:pt x="443961" y="91114"/>
                </a:lnTo>
                <a:cubicBezTo>
                  <a:pt x="451190" y="91114"/>
                  <a:pt x="456370" y="89711"/>
                  <a:pt x="459493" y="86912"/>
                </a:cubicBezTo>
                <a:cubicBezTo>
                  <a:pt x="462623" y="84112"/>
                  <a:pt x="464184" y="80611"/>
                  <a:pt x="464184" y="76408"/>
                </a:cubicBezTo>
                <a:cubicBezTo>
                  <a:pt x="464184" y="73251"/>
                  <a:pt x="463386" y="70348"/>
                  <a:pt x="461790" y="67713"/>
                </a:cubicBezTo>
                <a:cubicBezTo>
                  <a:pt x="460194" y="65072"/>
                  <a:pt x="457918" y="62974"/>
                  <a:pt x="454953" y="61412"/>
                </a:cubicBezTo>
                <a:cubicBezTo>
                  <a:pt x="452023" y="59844"/>
                  <a:pt x="448535" y="59067"/>
                  <a:pt x="444497" y="59067"/>
                </a:cubicBezTo>
                <a:lnTo>
                  <a:pt x="422169" y="59067"/>
                </a:lnTo>
                <a:lnTo>
                  <a:pt x="422169" y="91114"/>
                </a:lnTo>
                <a:close/>
                <a:moveTo>
                  <a:pt x="422169" y="47291"/>
                </a:moveTo>
                <a:lnTo>
                  <a:pt x="442399" y="47291"/>
                </a:lnTo>
                <a:cubicBezTo>
                  <a:pt x="445784" y="47291"/>
                  <a:pt x="448831" y="46637"/>
                  <a:pt x="451534" y="45337"/>
                </a:cubicBezTo>
                <a:cubicBezTo>
                  <a:pt x="454265" y="44037"/>
                  <a:pt x="456432" y="42214"/>
                  <a:pt x="458028" y="39869"/>
                </a:cubicBezTo>
                <a:cubicBezTo>
                  <a:pt x="459658" y="37489"/>
                  <a:pt x="460470" y="34689"/>
                  <a:pt x="460470" y="31463"/>
                </a:cubicBezTo>
                <a:cubicBezTo>
                  <a:pt x="460470" y="27329"/>
                  <a:pt x="459025" y="23855"/>
                  <a:pt x="456122" y="21055"/>
                </a:cubicBezTo>
                <a:cubicBezTo>
                  <a:pt x="453226" y="18256"/>
                  <a:pt x="448783" y="16853"/>
                  <a:pt x="442785" y="16853"/>
                </a:cubicBezTo>
                <a:lnTo>
                  <a:pt x="422169" y="16853"/>
                </a:lnTo>
                <a:lnTo>
                  <a:pt x="422169" y="47291"/>
                </a:lnTo>
                <a:close/>
                <a:moveTo>
                  <a:pt x="517755" y="105718"/>
                </a:moveTo>
                <a:cubicBezTo>
                  <a:pt x="513002" y="105718"/>
                  <a:pt x="508703" y="104844"/>
                  <a:pt x="504858" y="103083"/>
                </a:cubicBezTo>
                <a:cubicBezTo>
                  <a:pt x="501012" y="101295"/>
                  <a:pt x="497965" y="98702"/>
                  <a:pt x="495723" y="95317"/>
                </a:cubicBezTo>
                <a:cubicBezTo>
                  <a:pt x="493508" y="91926"/>
                  <a:pt x="492400" y="87778"/>
                  <a:pt x="492400" y="82860"/>
                </a:cubicBezTo>
                <a:cubicBezTo>
                  <a:pt x="492400" y="78623"/>
                  <a:pt x="493212" y="75135"/>
                  <a:pt x="494842" y="72405"/>
                </a:cubicBezTo>
                <a:cubicBezTo>
                  <a:pt x="496472" y="69667"/>
                  <a:pt x="498667" y="67500"/>
                  <a:pt x="501439" y="65904"/>
                </a:cubicBezTo>
                <a:cubicBezTo>
                  <a:pt x="504204" y="64308"/>
                  <a:pt x="507299" y="63105"/>
                  <a:pt x="510718" y="62293"/>
                </a:cubicBezTo>
                <a:cubicBezTo>
                  <a:pt x="514137" y="61474"/>
                  <a:pt x="517624" y="60855"/>
                  <a:pt x="521174" y="60436"/>
                </a:cubicBezTo>
                <a:cubicBezTo>
                  <a:pt x="525665" y="59913"/>
                  <a:pt x="529318" y="59487"/>
                  <a:pt x="532117" y="59163"/>
                </a:cubicBezTo>
                <a:cubicBezTo>
                  <a:pt x="534917" y="58806"/>
                  <a:pt x="536953" y="58235"/>
                  <a:pt x="538226" y="57450"/>
                </a:cubicBezTo>
                <a:cubicBezTo>
                  <a:pt x="539491" y="56673"/>
                  <a:pt x="540131" y="55401"/>
                  <a:pt x="540131" y="53639"/>
                </a:cubicBezTo>
                <a:lnTo>
                  <a:pt x="540131" y="53302"/>
                </a:lnTo>
                <a:cubicBezTo>
                  <a:pt x="540131" y="49031"/>
                  <a:pt x="538927" y="45729"/>
                  <a:pt x="536513" y="43384"/>
                </a:cubicBezTo>
                <a:cubicBezTo>
                  <a:pt x="534140" y="41038"/>
                  <a:pt x="530584" y="39869"/>
                  <a:pt x="525865" y="39869"/>
                </a:cubicBezTo>
                <a:cubicBezTo>
                  <a:pt x="520947" y="39869"/>
                  <a:pt x="517067" y="40955"/>
                  <a:pt x="514240" y="43136"/>
                </a:cubicBezTo>
                <a:cubicBezTo>
                  <a:pt x="511433" y="45289"/>
                  <a:pt x="509501" y="47683"/>
                  <a:pt x="508420" y="50324"/>
                </a:cubicBezTo>
                <a:lnTo>
                  <a:pt x="494698" y="47194"/>
                </a:lnTo>
                <a:cubicBezTo>
                  <a:pt x="496321" y="42634"/>
                  <a:pt x="498701" y="38953"/>
                  <a:pt x="501831" y="36154"/>
                </a:cubicBezTo>
                <a:cubicBezTo>
                  <a:pt x="504988" y="33320"/>
                  <a:pt x="508620" y="31270"/>
                  <a:pt x="512720" y="29997"/>
                </a:cubicBezTo>
                <a:cubicBezTo>
                  <a:pt x="516826" y="28698"/>
                  <a:pt x="521139" y="28044"/>
                  <a:pt x="525665" y="28044"/>
                </a:cubicBezTo>
                <a:cubicBezTo>
                  <a:pt x="528664" y="28044"/>
                  <a:pt x="531842" y="28402"/>
                  <a:pt x="535192" y="29117"/>
                </a:cubicBezTo>
                <a:cubicBezTo>
                  <a:pt x="538583" y="29805"/>
                  <a:pt x="541741" y="31071"/>
                  <a:pt x="544671" y="32928"/>
                </a:cubicBezTo>
                <a:cubicBezTo>
                  <a:pt x="547636" y="34785"/>
                  <a:pt x="550064" y="37440"/>
                  <a:pt x="551949" y="40894"/>
                </a:cubicBezTo>
                <a:cubicBezTo>
                  <a:pt x="553840" y="44312"/>
                  <a:pt x="554783" y="48756"/>
                  <a:pt x="554783" y="54231"/>
                </a:cubicBezTo>
                <a:lnTo>
                  <a:pt x="554783" y="104060"/>
                </a:lnTo>
                <a:lnTo>
                  <a:pt x="540523" y="104060"/>
                </a:lnTo>
                <a:lnTo>
                  <a:pt x="540523" y="93804"/>
                </a:lnTo>
                <a:lnTo>
                  <a:pt x="539932" y="93804"/>
                </a:lnTo>
                <a:cubicBezTo>
                  <a:pt x="538989" y="95689"/>
                  <a:pt x="537572" y="97546"/>
                  <a:pt x="535681" y="99369"/>
                </a:cubicBezTo>
                <a:cubicBezTo>
                  <a:pt x="533796" y="101192"/>
                  <a:pt x="531368" y="102712"/>
                  <a:pt x="528403" y="103916"/>
                </a:cubicBezTo>
                <a:cubicBezTo>
                  <a:pt x="525438" y="105119"/>
                  <a:pt x="521889" y="105718"/>
                  <a:pt x="517755" y="105718"/>
                </a:cubicBezTo>
                <a:close/>
                <a:moveTo>
                  <a:pt x="520933" y="93996"/>
                </a:moveTo>
                <a:cubicBezTo>
                  <a:pt x="524971" y="93996"/>
                  <a:pt x="528424" y="93199"/>
                  <a:pt x="531285" y="91603"/>
                </a:cubicBezTo>
                <a:cubicBezTo>
                  <a:pt x="534188" y="90007"/>
                  <a:pt x="536382" y="87923"/>
                  <a:pt x="537882" y="85350"/>
                </a:cubicBezTo>
                <a:cubicBezTo>
                  <a:pt x="539416" y="82743"/>
                  <a:pt x="540179" y="79957"/>
                  <a:pt x="540179" y="76993"/>
                </a:cubicBezTo>
                <a:lnTo>
                  <a:pt x="540179" y="67321"/>
                </a:lnTo>
                <a:cubicBezTo>
                  <a:pt x="539656" y="67844"/>
                  <a:pt x="538645" y="68333"/>
                  <a:pt x="537153" y="68786"/>
                </a:cubicBezTo>
                <a:cubicBezTo>
                  <a:pt x="535681" y="69213"/>
                  <a:pt x="534009" y="69584"/>
                  <a:pt x="532117" y="69914"/>
                </a:cubicBezTo>
                <a:cubicBezTo>
                  <a:pt x="530226" y="70203"/>
                  <a:pt x="528389" y="70478"/>
                  <a:pt x="526594" y="70740"/>
                </a:cubicBezTo>
                <a:cubicBezTo>
                  <a:pt x="524806" y="70967"/>
                  <a:pt x="523306" y="71166"/>
                  <a:pt x="522102" y="71325"/>
                </a:cubicBezTo>
                <a:cubicBezTo>
                  <a:pt x="519268" y="71689"/>
                  <a:pt x="516682" y="72287"/>
                  <a:pt x="514336" y="73134"/>
                </a:cubicBezTo>
                <a:cubicBezTo>
                  <a:pt x="512025" y="73980"/>
                  <a:pt x="510168" y="75204"/>
                  <a:pt x="508765" y="76800"/>
                </a:cubicBezTo>
                <a:cubicBezTo>
                  <a:pt x="507396" y="78361"/>
                  <a:pt x="506715" y="80446"/>
                  <a:pt x="506715" y="83052"/>
                </a:cubicBezTo>
                <a:cubicBezTo>
                  <a:pt x="506715" y="86671"/>
                  <a:pt x="508049" y="89402"/>
                  <a:pt x="510718" y="91259"/>
                </a:cubicBezTo>
                <a:cubicBezTo>
                  <a:pt x="513387" y="93082"/>
                  <a:pt x="516792" y="93996"/>
                  <a:pt x="520933" y="93996"/>
                </a:cubicBezTo>
                <a:close/>
                <a:moveTo>
                  <a:pt x="611820" y="104060"/>
                </a:moveTo>
                <a:lnTo>
                  <a:pt x="611820" y="4010"/>
                </a:lnTo>
                <a:lnTo>
                  <a:pt x="626919" y="4010"/>
                </a:lnTo>
                <a:lnTo>
                  <a:pt x="626919" y="47490"/>
                </a:lnTo>
                <a:lnTo>
                  <a:pt x="676796" y="47490"/>
                </a:lnTo>
                <a:lnTo>
                  <a:pt x="676796" y="4010"/>
                </a:lnTo>
                <a:lnTo>
                  <a:pt x="691943" y="4010"/>
                </a:lnTo>
                <a:lnTo>
                  <a:pt x="691943" y="104060"/>
                </a:lnTo>
                <a:lnTo>
                  <a:pt x="676796" y="104060"/>
                </a:lnTo>
                <a:lnTo>
                  <a:pt x="676796" y="60436"/>
                </a:lnTo>
                <a:lnTo>
                  <a:pt x="626919" y="60436"/>
                </a:lnTo>
                <a:lnTo>
                  <a:pt x="626919" y="104060"/>
                </a:lnTo>
                <a:lnTo>
                  <a:pt x="611820" y="104060"/>
                </a:lnTo>
                <a:close/>
                <a:moveTo>
                  <a:pt x="712757" y="104060"/>
                </a:moveTo>
                <a:lnTo>
                  <a:pt x="712757" y="29021"/>
                </a:lnTo>
                <a:lnTo>
                  <a:pt x="727361" y="29021"/>
                </a:lnTo>
                <a:lnTo>
                  <a:pt x="727361" y="104060"/>
                </a:lnTo>
                <a:lnTo>
                  <a:pt x="712757" y="104060"/>
                </a:lnTo>
                <a:close/>
                <a:moveTo>
                  <a:pt x="720131" y="17444"/>
                </a:moveTo>
                <a:cubicBezTo>
                  <a:pt x="717593" y="17444"/>
                  <a:pt x="715412" y="16598"/>
                  <a:pt x="713583" y="14899"/>
                </a:cubicBezTo>
                <a:cubicBezTo>
                  <a:pt x="711794" y="13172"/>
                  <a:pt x="710900" y="11123"/>
                  <a:pt x="710900" y="8743"/>
                </a:cubicBezTo>
                <a:cubicBezTo>
                  <a:pt x="710900" y="6335"/>
                  <a:pt x="711794" y="4285"/>
                  <a:pt x="713583" y="2593"/>
                </a:cubicBezTo>
                <a:cubicBezTo>
                  <a:pt x="715412" y="867"/>
                  <a:pt x="717593" y="0"/>
                  <a:pt x="720131" y="0"/>
                </a:cubicBezTo>
                <a:cubicBezTo>
                  <a:pt x="722669" y="0"/>
                  <a:pt x="724836" y="867"/>
                  <a:pt x="726632" y="2593"/>
                </a:cubicBezTo>
                <a:cubicBezTo>
                  <a:pt x="728454" y="4285"/>
                  <a:pt x="729362" y="6335"/>
                  <a:pt x="729362" y="8743"/>
                </a:cubicBezTo>
                <a:cubicBezTo>
                  <a:pt x="729362" y="11123"/>
                  <a:pt x="728454" y="13172"/>
                  <a:pt x="726632" y="14899"/>
                </a:cubicBezTo>
                <a:cubicBezTo>
                  <a:pt x="724836" y="16598"/>
                  <a:pt x="722669" y="17444"/>
                  <a:pt x="720131" y="17444"/>
                </a:cubicBezTo>
                <a:close/>
                <a:moveTo>
                  <a:pt x="794551" y="72941"/>
                </a:moveTo>
                <a:lnTo>
                  <a:pt x="794551" y="29021"/>
                </a:lnTo>
                <a:lnTo>
                  <a:pt x="809203" y="29021"/>
                </a:lnTo>
                <a:lnTo>
                  <a:pt x="809203" y="104060"/>
                </a:lnTo>
                <a:lnTo>
                  <a:pt x="794840" y="104060"/>
                </a:lnTo>
                <a:lnTo>
                  <a:pt x="794840" y="91066"/>
                </a:lnTo>
                <a:lnTo>
                  <a:pt x="794063" y="91066"/>
                </a:lnTo>
                <a:cubicBezTo>
                  <a:pt x="792336" y="95070"/>
                  <a:pt x="789564" y="98413"/>
                  <a:pt x="785754" y="101082"/>
                </a:cubicBezTo>
                <a:cubicBezTo>
                  <a:pt x="781977" y="103716"/>
                  <a:pt x="777272" y="105037"/>
                  <a:pt x="771639" y="105037"/>
                </a:cubicBezTo>
                <a:cubicBezTo>
                  <a:pt x="766816" y="105037"/>
                  <a:pt x="762552" y="103977"/>
                  <a:pt x="758837" y="101859"/>
                </a:cubicBezTo>
                <a:cubicBezTo>
                  <a:pt x="755157" y="99713"/>
                  <a:pt x="752255" y="96535"/>
                  <a:pt x="750143" y="92332"/>
                </a:cubicBezTo>
                <a:cubicBezTo>
                  <a:pt x="748059" y="88136"/>
                  <a:pt x="747013" y="82936"/>
                  <a:pt x="747013" y="76752"/>
                </a:cubicBezTo>
                <a:lnTo>
                  <a:pt x="747013" y="29021"/>
                </a:lnTo>
                <a:lnTo>
                  <a:pt x="761623" y="29021"/>
                </a:lnTo>
                <a:lnTo>
                  <a:pt x="761623" y="74991"/>
                </a:lnTo>
                <a:cubicBezTo>
                  <a:pt x="761623" y="80109"/>
                  <a:pt x="763040" y="84174"/>
                  <a:pt x="765874" y="87207"/>
                </a:cubicBezTo>
                <a:cubicBezTo>
                  <a:pt x="768701" y="90234"/>
                  <a:pt x="772388" y="91747"/>
                  <a:pt x="776914" y="91747"/>
                </a:cubicBezTo>
                <a:cubicBezTo>
                  <a:pt x="779645" y="91747"/>
                  <a:pt x="782369" y="91066"/>
                  <a:pt x="785073" y="89697"/>
                </a:cubicBezTo>
                <a:cubicBezTo>
                  <a:pt x="787803" y="88329"/>
                  <a:pt x="790073" y="86258"/>
                  <a:pt x="791862" y="83493"/>
                </a:cubicBezTo>
                <a:cubicBezTo>
                  <a:pt x="793684" y="80721"/>
                  <a:pt x="794579" y="77206"/>
                  <a:pt x="794551" y="72941"/>
                </a:cubicBezTo>
                <a:close/>
              </a:path>
            </a:pathLst>
          </a:custGeom>
          <a:solidFill>
            <a:srgbClr val="000000">
              <a:alpha val="80000"/>
            </a:srgbClr>
          </a:solidFill>
          <a:ln w="6876" cap="flat">
            <a:noFill/>
            <a:prstDash val="solid"/>
            <a:miter/>
          </a:ln>
        </p:spPr>
        <p:txBody>
          <a:bodyPr rtlCol="0" anchor="ctr"/>
          <a:lstStyle/>
          <a:p>
            <a:endParaRPr lang="en-AS"/>
          </a:p>
        </p:txBody>
      </p:sp>
      <p:sp>
        <p:nvSpPr>
          <p:cNvPr id="110" name="Freeform: Shape 109">
            <a:extLst>
              <a:ext uri="{FF2B5EF4-FFF2-40B4-BE49-F238E27FC236}">
                <a16:creationId xmlns:a16="http://schemas.microsoft.com/office/drawing/2014/main" id="{42909ACA-C147-DEEA-699D-D16A927CD00A}"/>
              </a:ext>
            </a:extLst>
          </p:cNvPr>
          <p:cNvSpPr/>
          <p:nvPr/>
        </p:nvSpPr>
        <p:spPr>
          <a:xfrm>
            <a:off x="4172926" y="3803005"/>
            <a:ext cx="1354802" cy="133761"/>
          </a:xfrm>
          <a:custGeom>
            <a:avLst/>
            <a:gdLst>
              <a:gd name="connsiteX0" fmla="*/ 0 w 1354802"/>
              <a:gd name="connsiteY0" fmla="*/ 132200 h 133761"/>
              <a:gd name="connsiteX1" fmla="*/ 0 w 1354802"/>
              <a:gd name="connsiteY1" fmla="*/ 29021 h 133761"/>
              <a:gd name="connsiteX2" fmla="*/ 14259 w 1354802"/>
              <a:gd name="connsiteY2" fmla="*/ 29021 h 133761"/>
              <a:gd name="connsiteX3" fmla="*/ 14259 w 1354802"/>
              <a:gd name="connsiteY3" fmla="*/ 41182 h 133761"/>
              <a:gd name="connsiteX4" fmla="*/ 15484 w 1354802"/>
              <a:gd name="connsiteY4" fmla="*/ 41182 h 133761"/>
              <a:gd name="connsiteX5" fmla="*/ 19150 w 1354802"/>
              <a:gd name="connsiteY5" fmla="*/ 35762 h 133761"/>
              <a:gd name="connsiteX6" fmla="*/ 25795 w 1354802"/>
              <a:gd name="connsiteY6" fmla="*/ 30390 h 133761"/>
              <a:gd name="connsiteX7" fmla="*/ 37028 w 1354802"/>
              <a:gd name="connsiteY7" fmla="*/ 28044 h 133761"/>
              <a:gd name="connsiteX8" fmla="*/ 53248 w 1354802"/>
              <a:gd name="connsiteY8" fmla="*/ 32632 h 133761"/>
              <a:gd name="connsiteX9" fmla="*/ 64432 w 1354802"/>
              <a:gd name="connsiteY9" fmla="*/ 45874 h 133761"/>
              <a:gd name="connsiteX10" fmla="*/ 68539 w 1354802"/>
              <a:gd name="connsiteY10" fmla="*/ 66688 h 133761"/>
              <a:gd name="connsiteX11" fmla="*/ 64487 w 1354802"/>
              <a:gd name="connsiteY11" fmla="*/ 87544 h 133761"/>
              <a:gd name="connsiteX12" fmla="*/ 53344 w 1354802"/>
              <a:gd name="connsiteY12" fmla="*/ 100882 h 133761"/>
              <a:gd name="connsiteX13" fmla="*/ 37172 w 1354802"/>
              <a:gd name="connsiteY13" fmla="*/ 105525 h 133761"/>
              <a:gd name="connsiteX14" fmla="*/ 25987 w 1354802"/>
              <a:gd name="connsiteY14" fmla="*/ 103228 h 133761"/>
              <a:gd name="connsiteX15" fmla="*/ 19246 w 1354802"/>
              <a:gd name="connsiteY15" fmla="*/ 97856 h 133761"/>
              <a:gd name="connsiteX16" fmla="*/ 15484 w 1354802"/>
              <a:gd name="connsiteY16" fmla="*/ 92387 h 133761"/>
              <a:gd name="connsiteX17" fmla="*/ 14603 w 1354802"/>
              <a:gd name="connsiteY17" fmla="*/ 92387 h 133761"/>
              <a:gd name="connsiteX18" fmla="*/ 14603 w 1354802"/>
              <a:gd name="connsiteY18" fmla="*/ 132200 h 133761"/>
              <a:gd name="connsiteX19" fmla="*/ 0 w 1354802"/>
              <a:gd name="connsiteY19" fmla="*/ 132200 h 133761"/>
              <a:gd name="connsiteX20" fmla="*/ 14314 w 1354802"/>
              <a:gd name="connsiteY20" fmla="*/ 66537 h 133761"/>
              <a:gd name="connsiteX21" fmla="*/ 16605 w 1354802"/>
              <a:gd name="connsiteY21" fmla="*/ 80411 h 133761"/>
              <a:gd name="connsiteX22" fmla="*/ 23250 w 1354802"/>
              <a:gd name="connsiteY22" fmla="*/ 89746 h 133761"/>
              <a:gd name="connsiteX23" fmla="*/ 33905 w 1354802"/>
              <a:gd name="connsiteY23" fmla="*/ 93068 h 133761"/>
              <a:gd name="connsiteX24" fmla="*/ 44842 w 1354802"/>
              <a:gd name="connsiteY24" fmla="*/ 89601 h 133761"/>
              <a:gd name="connsiteX25" fmla="*/ 51486 w 1354802"/>
              <a:gd name="connsiteY25" fmla="*/ 80074 h 133761"/>
              <a:gd name="connsiteX26" fmla="*/ 53784 w 1354802"/>
              <a:gd name="connsiteY26" fmla="*/ 66537 h 133761"/>
              <a:gd name="connsiteX27" fmla="*/ 51535 w 1354802"/>
              <a:gd name="connsiteY27" fmla="*/ 53206 h 133761"/>
              <a:gd name="connsiteX28" fmla="*/ 44897 w 1354802"/>
              <a:gd name="connsiteY28" fmla="*/ 43872 h 133761"/>
              <a:gd name="connsiteX29" fmla="*/ 33905 w 1354802"/>
              <a:gd name="connsiteY29" fmla="*/ 40453 h 133761"/>
              <a:gd name="connsiteX30" fmla="*/ 23153 w 1354802"/>
              <a:gd name="connsiteY30" fmla="*/ 43727 h 133761"/>
              <a:gd name="connsiteX31" fmla="*/ 16557 w 1354802"/>
              <a:gd name="connsiteY31" fmla="*/ 52862 h 133761"/>
              <a:gd name="connsiteX32" fmla="*/ 14314 w 1354802"/>
              <a:gd name="connsiteY32" fmla="*/ 66537 h 133761"/>
              <a:gd name="connsiteX33" fmla="*/ 99513 w 1354802"/>
              <a:gd name="connsiteY33" fmla="*/ 59507 h 133761"/>
              <a:gd name="connsiteX34" fmla="*/ 99513 w 1354802"/>
              <a:gd name="connsiteY34" fmla="*/ 104060 h 133761"/>
              <a:gd name="connsiteX35" fmla="*/ 84903 w 1354802"/>
              <a:gd name="connsiteY35" fmla="*/ 104060 h 133761"/>
              <a:gd name="connsiteX36" fmla="*/ 84903 w 1354802"/>
              <a:gd name="connsiteY36" fmla="*/ 4010 h 133761"/>
              <a:gd name="connsiteX37" fmla="*/ 99314 w 1354802"/>
              <a:gd name="connsiteY37" fmla="*/ 4010 h 133761"/>
              <a:gd name="connsiteX38" fmla="*/ 99314 w 1354802"/>
              <a:gd name="connsiteY38" fmla="*/ 41231 h 133761"/>
              <a:gd name="connsiteX39" fmla="*/ 100242 w 1354802"/>
              <a:gd name="connsiteY39" fmla="*/ 41231 h 133761"/>
              <a:gd name="connsiteX40" fmla="*/ 108304 w 1354802"/>
              <a:gd name="connsiteY40" fmla="*/ 31607 h 133761"/>
              <a:gd name="connsiteX41" fmla="*/ 122474 w 1354802"/>
              <a:gd name="connsiteY41" fmla="*/ 28044 h 133761"/>
              <a:gd name="connsiteX42" fmla="*/ 135956 w 1354802"/>
              <a:gd name="connsiteY42" fmla="*/ 31222 h 133761"/>
              <a:gd name="connsiteX43" fmla="*/ 144947 w 1354802"/>
              <a:gd name="connsiteY43" fmla="*/ 40694 h 133761"/>
              <a:gd name="connsiteX44" fmla="*/ 148173 w 1354802"/>
              <a:gd name="connsiteY44" fmla="*/ 56329 h 133761"/>
              <a:gd name="connsiteX45" fmla="*/ 148173 w 1354802"/>
              <a:gd name="connsiteY45" fmla="*/ 104060 h 133761"/>
              <a:gd name="connsiteX46" fmla="*/ 133562 w 1354802"/>
              <a:gd name="connsiteY46" fmla="*/ 104060 h 133761"/>
              <a:gd name="connsiteX47" fmla="*/ 133562 w 1354802"/>
              <a:gd name="connsiteY47" fmla="*/ 58090 h 133761"/>
              <a:gd name="connsiteX48" fmla="*/ 129311 w 1354802"/>
              <a:gd name="connsiteY48" fmla="*/ 45289 h 133761"/>
              <a:gd name="connsiteX49" fmla="*/ 117494 w 1354802"/>
              <a:gd name="connsiteY49" fmla="*/ 40694 h 133761"/>
              <a:gd name="connsiteX50" fmla="*/ 108208 w 1354802"/>
              <a:gd name="connsiteY50" fmla="*/ 42895 h 133761"/>
              <a:gd name="connsiteX51" fmla="*/ 101811 w 1354802"/>
              <a:gd name="connsiteY51" fmla="*/ 49340 h 133761"/>
              <a:gd name="connsiteX52" fmla="*/ 99513 w 1354802"/>
              <a:gd name="connsiteY52" fmla="*/ 59507 h 133761"/>
              <a:gd name="connsiteX53" fmla="*/ 189499 w 1354802"/>
              <a:gd name="connsiteY53" fmla="*/ 105718 h 133761"/>
              <a:gd name="connsiteX54" fmla="*/ 176602 w 1354802"/>
              <a:gd name="connsiteY54" fmla="*/ 103083 h 133761"/>
              <a:gd name="connsiteX55" fmla="*/ 167467 w 1354802"/>
              <a:gd name="connsiteY55" fmla="*/ 95317 h 133761"/>
              <a:gd name="connsiteX56" fmla="*/ 164145 w 1354802"/>
              <a:gd name="connsiteY56" fmla="*/ 82860 h 133761"/>
              <a:gd name="connsiteX57" fmla="*/ 166587 w 1354802"/>
              <a:gd name="connsiteY57" fmla="*/ 72405 h 133761"/>
              <a:gd name="connsiteX58" fmla="*/ 173183 w 1354802"/>
              <a:gd name="connsiteY58" fmla="*/ 65904 h 133761"/>
              <a:gd name="connsiteX59" fmla="*/ 182469 w 1354802"/>
              <a:gd name="connsiteY59" fmla="*/ 62293 h 133761"/>
              <a:gd name="connsiteX60" fmla="*/ 192918 w 1354802"/>
              <a:gd name="connsiteY60" fmla="*/ 60436 h 133761"/>
              <a:gd name="connsiteX61" fmla="*/ 203862 w 1354802"/>
              <a:gd name="connsiteY61" fmla="*/ 59163 h 133761"/>
              <a:gd name="connsiteX62" fmla="*/ 209970 w 1354802"/>
              <a:gd name="connsiteY62" fmla="*/ 57450 h 133761"/>
              <a:gd name="connsiteX63" fmla="*/ 211876 w 1354802"/>
              <a:gd name="connsiteY63" fmla="*/ 53639 h 133761"/>
              <a:gd name="connsiteX64" fmla="*/ 211876 w 1354802"/>
              <a:gd name="connsiteY64" fmla="*/ 53302 h 133761"/>
              <a:gd name="connsiteX65" fmla="*/ 208264 w 1354802"/>
              <a:gd name="connsiteY65" fmla="*/ 43384 h 133761"/>
              <a:gd name="connsiteX66" fmla="*/ 197609 w 1354802"/>
              <a:gd name="connsiteY66" fmla="*/ 39869 h 133761"/>
              <a:gd name="connsiteX67" fmla="*/ 185985 w 1354802"/>
              <a:gd name="connsiteY67" fmla="*/ 43136 h 133761"/>
              <a:gd name="connsiteX68" fmla="*/ 180172 w 1354802"/>
              <a:gd name="connsiteY68" fmla="*/ 50324 h 133761"/>
              <a:gd name="connsiteX69" fmla="*/ 166442 w 1354802"/>
              <a:gd name="connsiteY69" fmla="*/ 47194 h 133761"/>
              <a:gd name="connsiteX70" fmla="*/ 173575 w 1354802"/>
              <a:gd name="connsiteY70" fmla="*/ 36154 h 133761"/>
              <a:gd name="connsiteX71" fmla="*/ 184471 w 1354802"/>
              <a:gd name="connsiteY71" fmla="*/ 29997 h 133761"/>
              <a:gd name="connsiteX72" fmla="*/ 197417 w 1354802"/>
              <a:gd name="connsiteY72" fmla="*/ 28044 h 133761"/>
              <a:gd name="connsiteX73" fmla="*/ 206944 w 1354802"/>
              <a:gd name="connsiteY73" fmla="*/ 29117 h 133761"/>
              <a:gd name="connsiteX74" fmla="*/ 216422 w 1354802"/>
              <a:gd name="connsiteY74" fmla="*/ 32928 h 133761"/>
              <a:gd name="connsiteX75" fmla="*/ 223700 w 1354802"/>
              <a:gd name="connsiteY75" fmla="*/ 40894 h 133761"/>
              <a:gd name="connsiteX76" fmla="*/ 226534 w 1354802"/>
              <a:gd name="connsiteY76" fmla="*/ 54231 h 133761"/>
              <a:gd name="connsiteX77" fmla="*/ 226534 w 1354802"/>
              <a:gd name="connsiteY77" fmla="*/ 104060 h 133761"/>
              <a:gd name="connsiteX78" fmla="*/ 212268 w 1354802"/>
              <a:gd name="connsiteY78" fmla="*/ 104060 h 133761"/>
              <a:gd name="connsiteX79" fmla="*/ 212268 w 1354802"/>
              <a:gd name="connsiteY79" fmla="*/ 93804 h 133761"/>
              <a:gd name="connsiteX80" fmla="*/ 211683 w 1354802"/>
              <a:gd name="connsiteY80" fmla="*/ 93804 h 133761"/>
              <a:gd name="connsiteX81" fmla="*/ 207432 w 1354802"/>
              <a:gd name="connsiteY81" fmla="*/ 99369 h 133761"/>
              <a:gd name="connsiteX82" fmla="*/ 200154 w 1354802"/>
              <a:gd name="connsiteY82" fmla="*/ 103916 h 133761"/>
              <a:gd name="connsiteX83" fmla="*/ 189499 w 1354802"/>
              <a:gd name="connsiteY83" fmla="*/ 105718 h 133761"/>
              <a:gd name="connsiteX84" fmla="*/ 192677 w 1354802"/>
              <a:gd name="connsiteY84" fmla="*/ 93996 h 133761"/>
              <a:gd name="connsiteX85" fmla="*/ 203037 w 1354802"/>
              <a:gd name="connsiteY85" fmla="*/ 91603 h 133761"/>
              <a:gd name="connsiteX86" fmla="*/ 209626 w 1354802"/>
              <a:gd name="connsiteY86" fmla="*/ 85350 h 133761"/>
              <a:gd name="connsiteX87" fmla="*/ 211924 w 1354802"/>
              <a:gd name="connsiteY87" fmla="*/ 76993 h 133761"/>
              <a:gd name="connsiteX88" fmla="*/ 211924 w 1354802"/>
              <a:gd name="connsiteY88" fmla="*/ 67321 h 133761"/>
              <a:gd name="connsiteX89" fmla="*/ 208897 w 1354802"/>
              <a:gd name="connsiteY89" fmla="*/ 68786 h 133761"/>
              <a:gd name="connsiteX90" fmla="*/ 203862 w 1354802"/>
              <a:gd name="connsiteY90" fmla="*/ 69914 h 133761"/>
              <a:gd name="connsiteX91" fmla="*/ 198345 w 1354802"/>
              <a:gd name="connsiteY91" fmla="*/ 70740 h 133761"/>
              <a:gd name="connsiteX92" fmla="*/ 193847 w 1354802"/>
              <a:gd name="connsiteY92" fmla="*/ 71325 h 133761"/>
              <a:gd name="connsiteX93" fmla="*/ 186081 w 1354802"/>
              <a:gd name="connsiteY93" fmla="*/ 73134 h 133761"/>
              <a:gd name="connsiteX94" fmla="*/ 180509 w 1354802"/>
              <a:gd name="connsiteY94" fmla="*/ 76800 h 133761"/>
              <a:gd name="connsiteX95" fmla="*/ 178459 w 1354802"/>
              <a:gd name="connsiteY95" fmla="*/ 83052 h 133761"/>
              <a:gd name="connsiteX96" fmla="*/ 182469 w 1354802"/>
              <a:gd name="connsiteY96" fmla="*/ 91259 h 133761"/>
              <a:gd name="connsiteX97" fmla="*/ 192677 w 1354802"/>
              <a:gd name="connsiteY97" fmla="*/ 93996 h 133761"/>
              <a:gd name="connsiteX98" fmla="*/ 245987 w 1354802"/>
              <a:gd name="connsiteY98" fmla="*/ 104060 h 133761"/>
              <a:gd name="connsiteX99" fmla="*/ 245987 w 1354802"/>
              <a:gd name="connsiteY99" fmla="*/ 29021 h 133761"/>
              <a:gd name="connsiteX100" fmla="*/ 260012 w 1354802"/>
              <a:gd name="connsiteY100" fmla="*/ 29021 h 133761"/>
              <a:gd name="connsiteX101" fmla="*/ 260012 w 1354802"/>
              <a:gd name="connsiteY101" fmla="*/ 41231 h 133761"/>
              <a:gd name="connsiteX102" fmla="*/ 260941 w 1354802"/>
              <a:gd name="connsiteY102" fmla="*/ 41231 h 133761"/>
              <a:gd name="connsiteX103" fmla="*/ 268611 w 1354802"/>
              <a:gd name="connsiteY103" fmla="*/ 31559 h 133761"/>
              <a:gd name="connsiteX104" fmla="*/ 281357 w 1354802"/>
              <a:gd name="connsiteY104" fmla="*/ 28044 h 133761"/>
              <a:gd name="connsiteX105" fmla="*/ 293965 w 1354802"/>
              <a:gd name="connsiteY105" fmla="*/ 31559 h 133761"/>
              <a:gd name="connsiteX106" fmla="*/ 301539 w 1354802"/>
              <a:gd name="connsiteY106" fmla="*/ 41231 h 133761"/>
              <a:gd name="connsiteX107" fmla="*/ 302316 w 1354802"/>
              <a:gd name="connsiteY107" fmla="*/ 41231 h 133761"/>
              <a:gd name="connsiteX108" fmla="*/ 310866 w 1354802"/>
              <a:gd name="connsiteY108" fmla="*/ 31655 h 133761"/>
              <a:gd name="connsiteX109" fmla="*/ 324837 w 1354802"/>
              <a:gd name="connsiteY109" fmla="*/ 28044 h 133761"/>
              <a:gd name="connsiteX110" fmla="*/ 341497 w 1354802"/>
              <a:gd name="connsiteY110" fmla="*/ 34441 h 133761"/>
              <a:gd name="connsiteX111" fmla="*/ 347997 w 1354802"/>
              <a:gd name="connsiteY111" fmla="*/ 53743 h 133761"/>
              <a:gd name="connsiteX112" fmla="*/ 347997 w 1354802"/>
              <a:gd name="connsiteY112" fmla="*/ 104060 h 133761"/>
              <a:gd name="connsiteX113" fmla="*/ 333387 w 1354802"/>
              <a:gd name="connsiteY113" fmla="*/ 104060 h 133761"/>
              <a:gd name="connsiteX114" fmla="*/ 333387 w 1354802"/>
              <a:gd name="connsiteY114" fmla="*/ 55111 h 133761"/>
              <a:gd name="connsiteX115" fmla="*/ 329239 w 1354802"/>
              <a:gd name="connsiteY115" fmla="*/ 44065 h 133761"/>
              <a:gd name="connsiteX116" fmla="*/ 319320 w 1354802"/>
              <a:gd name="connsiteY116" fmla="*/ 40646 h 133761"/>
              <a:gd name="connsiteX117" fmla="*/ 308232 w 1354802"/>
              <a:gd name="connsiteY117" fmla="*/ 45041 h 133761"/>
              <a:gd name="connsiteX118" fmla="*/ 304269 w 1354802"/>
              <a:gd name="connsiteY118" fmla="*/ 56233 h 133761"/>
              <a:gd name="connsiteX119" fmla="*/ 304269 w 1354802"/>
              <a:gd name="connsiteY119" fmla="*/ 104060 h 133761"/>
              <a:gd name="connsiteX120" fmla="*/ 289714 w 1354802"/>
              <a:gd name="connsiteY120" fmla="*/ 104060 h 133761"/>
              <a:gd name="connsiteX121" fmla="*/ 289714 w 1354802"/>
              <a:gd name="connsiteY121" fmla="*/ 54183 h 133761"/>
              <a:gd name="connsiteX122" fmla="*/ 285904 w 1354802"/>
              <a:gd name="connsiteY122" fmla="*/ 44360 h 133761"/>
              <a:gd name="connsiteX123" fmla="*/ 275984 w 1354802"/>
              <a:gd name="connsiteY123" fmla="*/ 40646 h 133761"/>
              <a:gd name="connsiteX124" fmla="*/ 268315 w 1354802"/>
              <a:gd name="connsiteY124" fmla="*/ 42847 h 133761"/>
              <a:gd name="connsiteX125" fmla="*/ 262695 w 1354802"/>
              <a:gd name="connsiteY125" fmla="*/ 48852 h 133761"/>
              <a:gd name="connsiteX126" fmla="*/ 260597 w 1354802"/>
              <a:gd name="connsiteY126" fmla="*/ 57794 h 133761"/>
              <a:gd name="connsiteX127" fmla="*/ 260597 w 1354802"/>
              <a:gd name="connsiteY127" fmla="*/ 104060 h 133761"/>
              <a:gd name="connsiteX128" fmla="*/ 245987 w 1354802"/>
              <a:gd name="connsiteY128" fmla="*/ 104060 h 133761"/>
              <a:gd name="connsiteX129" fmla="*/ 382184 w 1354802"/>
              <a:gd name="connsiteY129" fmla="*/ 59507 h 133761"/>
              <a:gd name="connsiteX130" fmla="*/ 382184 w 1354802"/>
              <a:gd name="connsiteY130" fmla="*/ 104060 h 133761"/>
              <a:gd name="connsiteX131" fmla="*/ 367574 w 1354802"/>
              <a:gd name="connsiteY131" fmla="*/ 104060 h 133761"/>
              <a:gd name="connsiteX132" fmla="*/ 367574 w 1354802"/>
              <a:gd name="connsiteY132" fmla="*/ 4010 h 133761"/>
              <a:gd name="connsiteX133" fmla="*/ 381984 w 1354802"/>
              <a:gd name="connsiteY133" fmla="*/ 4010 h 133761"/>
              <a:gd name="connsiteX134" fmla="*/ 381984 w 1354802"/>
              <a:gd name="connsiteY134" fmla="*/ 41231 h 133761"/>
              <a:gd name="connsiteX135" fmla="*/ 382913 w 1354802"/>
              <a:gd name="connsiteY135" fmla="*/ 41231 h 133761"/>
              <a:gd name="connsiteX136" fmla="*/ 390975 w 1354802"/>
              <a:gd name="connsiteY136" fmla="*/ 31607 h 133761"/>
              <a:gd name="connsiteX137" fmla="*/ 405145 w 1354802"/>
              <a:gd name="connsiteY137" fmla="*/ 28044 h 133761"/>
              <a:gd name="connsiteX138" fmla="*/ 418627 w 1354802"/>
              <a:gd name="connsiteY138" fmla="*/ 31222 h 133761"/>
              <a:gd name="connsiteX139" fmla="*/ 427617 w 1354802"/>
              <a:gd name="connsiteY139" fmla="*/ 40694 h 133761"/>
              <a:gd name="connsiteX140" fmla="*/ 430837 w 1354802"/>
              <a:gd name="connsiteY140" fmla="*/ 56329 h 133761"/>
              <a:gd name="connsiteX141" fmla="*/ 430837 w 1354802"/>
              <a:gd name="connsiteY141" fmla="*/ 104060 h 133761"/>
              <a:gd name="connsiteX142" fmla="*/ 416233 w 1354802"/>
              <a:gd name="connsiteY142" fmla="*/ 104060 h 133761"/>
              <a:gd name="connsiteX143" fmla="*/ 416233 w 1354802"/>
              <a:gd name="connsiteY143" fmla="*/ 58090 h 133761"/>
              <a:gd name="connsiteX144" fmla="*/ 411982 w 1354802"/>
              <a:gd name="connsiteY144" fmla="*/ 45289 h 133761"/>
              <a:gd name="connsiteX145" fmla="*/ 400158 w 1354802"/>
              <a:gd name="connsiteY145" fmla="*/ 40694 h 133761"/>
              <a:gd name="connsiteX146" fmla="*/ 390878 w 1354802"/>
              <a:gd name="connsiteY146" fmla="*/ 42895 h 133761"/>
              <a:gd name="connsiteX147" fmla="*/ 384474 w 1354802"/>
              <a:gd name="connsiteY147" fmla="*/ 49340 h 133761"/>
              <a:gd name="connsiteX148" fmla="*/ 382184 w 1354802"/>
              <a:gd name="connsiteY148" fmla="*/ 59507 h 133761"/>
              <a:gd name="connsiteX149" fmla="*/ 450330 w 1354802"/>
              <a:gd name="connsiteY149" fmla="*/ 104060 h 133761"/>
              <a:gd name="connsiteX150" fmla="*/ 450330 w 1354802"/>
              <a:gd name="connsiteY150" fmla="*/ 29021 h 133761"/>
              <a:gd name="connsiteX151" fmla="*/ 464941 w 1354802"/>
              <a:gd name="connsiteY151" fmla="*/ 29021 h 133761"/>
              <a:gd name="connsiteX152" fmla="*/ 464941 w 1354802"/>
              <a:gd name="connsiteY152" fmla="*/ 104060 h 133761"/>
              <a:gd name="connsiteX153" fmla="*/ 450330 w 1354802"/>
              <a:gd name="connsiteY153" fmla="*/ 104060 h 133761"/>
              <a:gd name="connsiteX154" fmla="*/ 457711 w 1354802"/>
              <a:gd name="connsiteY154" fmla="*/ 17444 h 133761"/>
              <a:gd name="connsiteX155" fmla="*/ 451163 w 1354802"/>
              <a:gd name="connsiteY155" fmla="*/ 14899 h 133761"/>
              <a:gd name="connsiteX156" fmla="*/ 448473 w 1354802"/>
              <a:gd name="connsiteY156" fmla="*/ 8743 h 133761"/>
              <a:gd name="connsiteX157" fmla="*/ 451163 w 1354802"/>
              <a:gd name="connsiteY157" fmla="*/ 2593 h 133761"/>
              <a:gd name="connsiteX158" fmla="*/ 457711 w 1354802"/>
              <a:gd name="connsiteY158" fmla="*/ 0 h 133761"/>
              <a:gd name="connsiteX159" fmla="*/ 464205 w 1354802"/>
              <a:gd name="connsiteY159" fmla="*/ 2593 h 133761"/>
              <a:gd name="connsiteX160" fmla="*/ 466942 w 1354802"/>
              <a:gd name="connsiteY160" fmla="*/ 8743 h 133761"/>
              <a:gd name="connsiteX161" fmla="*/ 464205 w 1354802"/>
              <a:gd name="connsiteY161" fmla="*/ 14899 h 133761"/>
              <a:gd name="connsiteX162" fmla="*/ 457711 w 1354802"/>
              <a:gd name="connsiteY162" fmla="*/ 17444 h 133761"/>
              <a:gd name="connsiteX163" fmla="*/ 532124 w 1354802"/>
              <a:gd name="connsiteY163" fmla="*/ 72941 h 133761"/>
              <a:gd name="connsiteX164" fmla="*/ 532124 w 1354802"/>
              <a:gd name="connsiteY164" fmla="*/ 29021 h 133761"/>
              <a:gd name="connsiteX165" fmla="*/ 546783 w 1354802"/>
              <a:gd name="connsiteY165" fmla="*/ 29021 h 133761"/>
              <a:gd name="connsiteX166" fmla="*/ 546783 w 1354802"/>
              <a:gd name="connsiteY166" fmla="*/ 104060 h 133761"/>
              <a:gd name="connsiteX167" fmla="*/ 532420 w 1354802"/>
              <a:gd name="connsiteY167" fmla="*/ 104060 h 133761"/>
              <a:gd name="connsiteX168" fmla="*/ 532420 w 1354802"/>
              <a:gd name="connsiteY168" fmla="*/ 91066 h 133761"/>
              <a:gd name="connsiteX169" fmla="*/ 531636 w 1354802"/>
              <a:gd name="connsiteY169" fmla="*/ 91066 h 133761"/>
              <a:gd name="connsiteX170" fmla="*/ 523333 w 1354802"/>
              <a:gd name="connsiteY170" fmla="*/ 101082 h 133761"/>
              <a:gd name="connsiteX171" fmla="*/ 509212 w 1354802"/>
              <a:gd name="connsiteY171" fmla="*/ 105037 h 133761"/>
              <a:gd name="connsiteX172" fmla="*/ 496417 w 1354802"/>
              <a:gd name="connsiteY172" fmla="*/ 101859 h 133761"/>
              <a:gd name="connsiteX173" fmla="*/ 487716 w 1354802"/>
              <a:gd name="connsiteY173" fmla="*/ 92332 h 133761"/>
              <a:gd name="connsiteX174" fmla="*/ 484593 w 1354802"/>
              <a:gd name="connsiteY174" fmla="*/ 76752 h 133761"/>
              <a:gd name="connsiteX175" fmla="*/ 484593 w 1354802"/>
              <a:gd name="connsiteY175" fmla="*/ 29021 h 133761"/>
              <a:gd name="connsiteX176" fmla="*/ 499196 w 1354802"/>
              <a:gd name="connsiteY176" fmla="*/ 29021 h 133761"/>
              <a:gd name="connsiteX177" fmla="*/ 499196 w 1354802"/>
              <a:gd name="connsiteY177" fmla="*/ 74991 h 133761"/>
              <a:gd name="connsiteX178" fmla="*/ 503447 w 1354802"/>
              <a:gd name="connsiteY178" fmla="*/ 87207 h 133761"/>
              <a:gd name="connsiteX179" fmla="*/ 514487 w 1354802"/>
              <a:gd name="connsiteY179" fmla="*/ 91747 h 133761"/>
              <a:gd name="connsiteX180" fmla="*/ 522646 w 1354802"/>
              <a:gd name="connsiteY180" fmla="*/ 89697 h 133761"/>
              <a:gd name="connsiteX181" fmla="*/ 529442 w 1354802"/>
              <a:gd name="connsiteY181" fmla="*/ 83493 h 133761"/>
              <a:gd name="connsiteX182" fmla="*/ 532124 w 1354802"/>
              <a:gd name="connsiteY182" fmla="*/ 72941 h 133761"/>
              <a:gd name="connsiteX183" fmla="*/ 626644 w 1354802"/>
              <a:gd name="connsiteY183" fmla="*/ 131272 h 133761"/>
              <a:gd name="connsiteX184" fmla="*/ 599776 w 1354802"/>
              <a:gd name="connsiteY184" fmla="*/ 127117 h 133761"/>
              <a:gd name="connsiteX185" fmla="*/ 580089 w 1354802"/>
              <a:gd name="connsiteY185" fmla="*/ 115004 h 133761"/>
              <a:gd name="connsiteX186" fmla="*/ 567921 w 1354802"/>
              <a:gd name="connsiteY186" fmla="*/ 95462 h 133761"/>
              <a:gd name="connsiteX187" fmla="*/ 563773 w 1354802"/>
              <a:gd name="connsiteY187" fmla="*/ 69034 h 133761"/>
              <a:gd name="connsiteX188" fmla="*/ 567976 w 1354802"/>
              <a:gd name="connsiteY188" fmla="*/ 43040 h 133761"/>
              <a:gd name="connsiteX189" fmla="*/ 580185 w 1354802"/>
              <a:gd name="connsiteY189" fmla="*/ 23401 h 133761"/>
              <a:gd name="connsiteX190" fmla="*/ 599776 w 1354802"/>
              <a:gd name="connsiteY190" fmla="*/ 10944 h 133761"/>
              <a:gd name="connsiteX191" fmla="*/ 625963 w 1354802"/>
              <a:gd name="connsiteY191" fmla="*/ 6645 h 133761"/>
              <a:gd name="connsiteX192" fmla="*/ 650685 w 1354802"/>
              <a:gd name="connsiteY192" fmla="*/ 11040 h 133761"/>
              <a:gd name="connsiteX193" fmla="*/ 668658 w 1354802"/>
              <a:gd name="connsiteY193" fmla="*/ 23112 h 133761"/>
              <a:gd name="connsiteX194" fmla="*/ 679699 w 1354802"/>
              <a:gd name="connsiteY194" fmla="*/ 40694 h 133761"/>
              <a:gd name="connsiteX195" fmla="*/ 683413 w 1354802"/>
              <a:gd name="connsiteY195" fmla="*/ 61653 h 133761"/>
              <a:gd name="connsiteX196" fmla="*/ 682436 w 1354802"/>
              <a:gd name="connsiteY196" fmla="*/ 76752 h 133761"/>
              <a:gd name="connsiteX197" fmla="*/ 678825 w 1354802"/>
              <a:gd name="connsiteY197" fmla="*/ 90041 h 133761"/>
              <a:gd name="connsiteX198" fmla="*/ 671300 w 1354802"/>
              <a:gd name="connsiteY198" fmla="*/ 99513 h 133761"/>
              <a:gd name="connsiteX199" fmla="*/ 658595 w 1354802"/>
              <a:gd name="connsiteY199" fmla="*/ 103180 h 133761"/>
              <a:gd name="connsiteX200" fmla="*/ 650533 w 1354802"/>
              <a:gd name="connsiteY200" fmla="*/ 102203 h 133761"/>
              <a:gd name="connsiteX201" fmla="*/ 643895 w 1354802"/>
              <a:gd name="connsiteY201" fmla="*/ 98592 h 133761"/>
              <a:gd name="connsiteX202" fmla="*/ 640573 w 1354802"/>
              <a:gd name="connsiteY202" fmla="*/ 92139 h 133761"/>
              <a:gd name="connsiteX203" fmla="*/ 639981 w 1354802"/>
              <a:gd name="connsiteY203" fmla="*/ 92139 h 133761"/>
              <a:gd name="connsiteX204" fmla="*/ 636074 w 1354802"/>
              <a:gd name="connsiteY204" fmla="*/ 97511 h 133761"/>
              <a:gd name="connsiteX205" fmla="*/ 629092 w 1354802"/>
              <a:gd name="connsiteY205" fmla="*/ 101419 h 133761"/>
              <a:gd name="connsiteX206" fmla="*/ 619318 w 1354802"/>
              <a:gd name="connsiteY206" fmla="*/ 102595 h 133761"/>
              <a:gd name="connsiteX207" fmla="*/ 608230 w 1354802"/>
              <a:gd name="connsiteY207" fmla="*/ 99809 h 133761"/>
              <a:gd name="connsiteX208" fmla="*/ 599776 w 1354802"/>
              <a:gd name="connsiteY208" fmla="*/ 92772 h 133761"/>
              <a:gd name="connsiteX209" fmla="*/ 594452 w 1354802"/>
              <a:gd name="connsiteY209" fmla="*/ 82124 h 133761"/>
              <a:gd name="connsiteX210" fmla="*/ 592594 w 1354802"/>
              <a:gd name="connsiteY210" fmla="*/ 68443 h 133761"/>
              <a:gd name="connsiteX211" fmla="*/ 594699 w 1354802"/>
              <a:gd name="connsiteY211" fmla="*/ 55497 h 133761"/>
              <a:gd name="connsiteX212" fmla="*/ 600409 w 1354802"/>
              <a:gd name="connsiteY212" fmla="*/ 45585 h 133761"/>
              <a:gd name="connsiteX213" fmla="*/ 608814 w 1354802"/>
              <a:gd name="connsiteY213" fmla="*/ 38940 h 133761"/>
              <a:gd name="connsiteX214" fmla="*/ 618830 w 1354802"/>
              <a:gd name="connsiteY214" fmla="*/ 35858 h 133761"/>
              <a:gd name="connsiteX215" fmla="*/ 628260 w 1354802"/>
              <a:gd name="connsiteY215" fmla="*/ 36154 h 133761"/>
              <a:gd name="connsiteX216" fmla="*/ 635393 w 1354802"/>
              <a:gd name="connsiteY216" fmla="*/ 38837 h 133761"/>
              <a:gd name="connsiteX217" fmla="*/ 639005 w 1354802"/>
              <a:gd name="connsiteY217" fmla="*/ 42799 h 133761"/>
              <a:gd name="connsiteX218" fmla="*/ 639645 w 1354802"/>
              <a:gd name="connsiteY218" fmla="*/ 42799 h 133761"/>
              <a:gd name="connsiteX219" fmla="*/ 639645 w 1354802"/>
              <a:gd name="connsiteY219" fmla="*/ 37323 h 133761"/>
              <a:gd name="connsiteX220" fmla="*/ 651661 w 1354802"/>
              <a:gd name="connsiteY220" fmla="*/ 37323 h 133761"/>
              <a:gd name="connsiteX221" fmla="*/ 651661 w 1354802"/>
              <a:gd name="connsiteY221" fmla="*/ 82660 h 133761"/>
              <a:gd name="connsiteX222" fmla="*/ 653663 w 1354802"/>
              <a:gd name="connsiteY222" fmla="*/ 89209 h 133761"/>
              <a:gd name="connsiteX223" fmla="*/ 659476 w 1354802"/>
              <a:gd name="connsiteY223" fmla="*/ 91898 h 133761"/>
              <a:gd name="connsiteX224" fmla="*/ 666416 w 1354802"/>
              <a:gd name="connsiteY224" fmla="*/ 88624 h 133761"/>
              <a:gd name="connsiteX225" fmla="*/ 669979 w 1354802"/>
              <a:gd name="connsiteY225" fmla="*/ 78561 h 133761"/>
              <a:gd name="connsiteX226" fmla="*/ 671052 w 1354802"/>
              <a:gd name="connsiteY226" fmla="*/ 61165 h 133761"/>
              <a:gd name="connsiteX227" fmla="*/ 669050 w 1354802"/>
              <a:gd name="connsiteY227" fmla="*/ 47194 h 133761"/>
              <a:gd name="connsiteX228" fmla="*/ 663238 w 1354802"/>
              <a:gd name="connsiteY228" fmla="*/ 35274 h 133761"/>
              <a:gd name="connsiteX229" fmla="*/ 653856 w 1354802"/>
              <a:gd name="connsiteY229" fmla="*/ 26043 h 133761"/>
              <a:gd name="connsiteX230" fmla="*/ 641158 w 1354802"/>
              <a:gd name="connsiteY230" fmla="*/ 20079 h 133761"/>
              <a:gd name="connsiteX231" fmla="*/ 625474 w 1354802"/>
              <a:gd name="connsiteY231" fmla="*/ 17981 h 133761"/>
              <a:gd name="connsiteX232" fmla="*/ 604708 w 1354802"/>
              <a:gd name="connsiteY232" fmla="*/ 21592 h 133761"/>
              <a:gd name="connsiteX233" fmla="*/ 589368 w 1354802"/>
              <a:gd name="connsiteY233" fmla="*/ 31903 h 133761"/>
              <a:gd name="connsiteX234" fmla="*/ 579945 w 1354802"/>
              <a:gd name="connsiteY234" fmla="*/ 48075 h 133761"/>
              <a:gd name="connsiteX235" fmla="*/ 576767 w 1354802"/>
              <a:gd name="connsiteY235" fmla="*/ 69130 h 133761"/>
              <a:gd name="connsiteX236" fmla="*/ 580041 w 1354802"/>
              <a:gd name="connsiteY236" fmla="*/ 90722 h 133761"/>
              <a:gd name="connsiteX237" fmla="*/ 589712 w 1354802"/>
              <a:gd name="connsiteY237" fmla="*/ 106550 h 133761"/>
              <a:gd name="connsiteX238" fmla="*/ 605540 w 1354802"/>
              <a:gd name="connsiteY238" fmla="*/ 116325 h 133761"/>
              <a:gd name="connsiteX239" fmla="*/ 627283 w 1354802"/>
              <a:gd name="connsiteY239" fmla="*/ 119695 h 133761"/>
              <a:gd name="connsiteX240" fmla="*/ 638028 w 1354802"/>
              <a:gd name="connsiteY240" fmla="*/ 118718 h 133761"/>
              <a:gd name="connsiteX241" fmla="*/ 647410 w 1354802"/>
              <a:gd name="connsiteY241" fmla="*/ 116565 h 133761"/>
              <a:gd name="connsiteX242" fmla="*/ 653615 w 1354802"/>
              <a:gd name="connsiteY242" fmla="*/ 114660 h 133761"/>
              <a:gd name="connsiteX243" fmla="*/ 657033 w 1354802"/>
              <a:gd name="connsiteY243" fmla="*/ 125363 h 133761"/>
              <a:gd name="connsiteX244" fmla="*/ 648972 w 1354802"/>
              <a:gd name="connsiteY244" fmla="*/ 128142 h 133761"/>
              <a:gd name="connsiteX245" fmla="*/ 638124 w 1354802"/>
              <a:gd name="connsiteY245" fmla="*/ 130391 h 133761"/>
              <a:gd name="connsiteX246" fmla="*/ 626644 w 1354802"/>
              <a:gd name="connsiteY246" fmla="*/ 131272 h 133761"/>
              <a:gd name="connsiteX247" fmla="*/ 622152 w 1354802"/>
              <a:gd name="connsiteY247" fmla="*/ 90626 h 133761"/>
              <a:gd name="connsiteX248" fmla="*/ 632360 w 1354802"/>
              <a:gd name="connsiteY248" fmla="*/ 88088 h 133761"/>
              <a:gd name="connsiteX249" fmla="*/ 637980 w 1354802"/>
              <a:gd name="connsiteY249" fmla="*/ 80515 h 133761"/>
              <a:gd name="connsiteX250" fmla="*/ 639741 w 1354802"/>
              <a:gd name="connsiteY250" fmla="*/ 67809 h 133761"/>
              <a:gd name="connsiteX251" fmla="*/ 637835 w 1354802"/>
              <a:gd name="connsiteY251" fmla="*/ 55985 h 133761"/>
              <a:gd name="connsiteX252" fmla="*/ 632167 w 1354802"/>
              <a:gd name="connsiteY252" fmla="*/ 49636 h 133761"/>
              <a:gd name="connsiteX253" fmla="*/ 622345 w 1354802"/>
              <a:gd name="connsiteY253" fmla="*/ 47683 h 133761"/>
              <a:gd name="connsiteX254" fmla="*/ 612921 w 1354802"/>
              <a:gd name="connsiteY254" fmla="*/ 50372 h 133761"/>
              <a:gd name="connsiteX255" fmla="*/ 607005 w 1354802"/>
              <a:gd name="connsiteY255" fmla="*/ 57650 h 133761"/>
              <a:gd name="connsiteX256" fmla="*/ 604955 w 1354802"/>
              <a:gd name="connsiteY256" fmla="*/ 67858 h 133761"/>
              <a:gd name="connsiteX257" fmla="*/ 606613 w 1354802"/>
              <a:gd name="connsiteY257" fmla="*/ 79001 h 133761"/>
              <a:gd name="connsiteX258" fmla="*/ 611992 w 1354802"/>
              <a:gd name="connsiteY258" fmla="*/ 87400 h 133761"/>
              <a:gd name="connsiteX259" fmla="*/ 622152 w 1354802"/>
              <a:gd name="connsiteY259" fmla="*/ 90626 h 133761"/>
              <a:gd name="connsiteX260" fmla="*/ 731013 w 1354802"/>
              <a:gd name="connsiteY260" fmla="*/ 133762 h 133761"/>
              <a:gd name="connsiteX261" fmla="*/ 715619 w 1354802"/>
              <a:gd name="connsiteY261" fmla="*/ 131416 h 133761"/>
              <a:gd name="connsiteX262" fmla="*/ 705170 w 1354802"/>
              <a:gd name="connsiteY262" fmla="*/ 125212 h 133761"/>
              <a:gd name="connsiteX263" fmla="*/ 699110 w 1354802"/>
              <a:gd name="connsiteY263" fmla="*/ 116765 h 133761"/>
              <a:gd name="connsiteX264" fmla="*/ 711664 w 1354802"/>
              <a:gd name="connsiteY264" fmla="*/ 111585 h 133761"/>
              <a:gd name="connsiteX265" fmla="*/ 715186 w 1354802"/>
              <a:gd name="connsiteY265" fmla="*/ 116125 h 133761"/>
              <a:gd name="connsiteX266" fmla="*/ 721239 w 1354802"/>
              <a:gd name="connsiteY266" fmla="*/ 120280 h 133761"/>
              <a:gd name="connsiteX267" fmla="*/ 731158 w 1354802"/>
              <a:gd name="connsiteY267" fmla="*/ 121993 h 133761"/>
              <a:gd name="connsiteX268" fmla="*/ 744888 w 1354802"/>
              <a:gd name="connsiteY268" fmla="*/ 117934 h 133761"/>
              <a:gd name="connsiteX269" fmla="*/ 750308 w 1354802"/>
              <a:gd name="connsiteY269" fmla="*/ 105133 h 133761"/>
              <a:gd name="connsiteX270" fmla="*/ 750308 w 1354802"/>
              <a:gd name="connsiteY270" fmla="*/ 90378 h 133761"/>
              <a:gd name="connsiteX271" fmla="*/ 749379 w 1354802"/>
              <a:gd name="connsiteY271" fmla="*/ 90378 h 133761"/>
              <a:gd name="connsiteX272" fmla="*/ 745569 w 1354802"/>
              <a:gd name="connsiteY272" fmla="*/ 95709 h 133761"/>
              <a:gd name="connsiteX273" fmla="*/ 738827 w 1354802"/>
              <a:gd name="connsiteY273" fmla="*/ 100786 h 133761"/>
              <a:gd name="connsiteX274" fmla="*/ 727643 w 1354802"/>
              <a:gd name="connsiteY274" fmla="*/ 102939 h 133761"/>
              <a:gd name="connsiteX275" fmla="*/ 711615 w 1354802"/>
              <a:gd name="connsiteY275" fmla="*/ 98784 h 133761"/>
              <a:gd name="connsiteX276" fmla="*/ 700383 w 1354802"/>
              <a:gd name="connsiteY276" fmla="*/ 86423 h 133761"/>
              <a:gd name="connsiteX277" fmla="*/ 696276 w 1354802"/>
              <a:gd name="connsiteY277" fmla="*/ 66248 h 133761"/>
              <a:gd name="connsiteX278" fmla="*/ 700328 w 1354802"/>
              <a:gd name="connsiteY278" fmla="*/ 45729 h 133761"/>
              <a:gd name="connsiteX279" fmla="*/ 711567 w 1354802"/>
              <a:gd name="connsiteY279" fmla="*/ 32632 h 133761"/>
              <a:gd name="connsiteX280" fmla="*/ 727739 w 1354802"/>
              <a:gd name="connsiteY280" fmla="*/ 28044 h 133761"/>
              <a:gd name="connsiteX281" fmla="*/ 739020 w 1354802"/>
              <a:gd name="connsiteY281" fmla="*/ 30390 h 133761"/>
              <a:gd name="connsiteX282" fmla="*/ 745713 w 1354802"/>
              <a:gd name="connsiteY282" fmla="*/ 35762 h 133761"/>
              <a:gd name="connsiteX283" fmla="*/ 749476 w 1354802"/>
              <a:gd name="connsiteY283" fmla="*/ 41182 h 133761"/>
              <a:gd name="connsiteX284" fmla="*/ 750555 w 1354802"/>
              <a:gd name="connsiteY284" fmla="*/ 41182 h 133761"/>
              <a:gd name="connsiteX285" fmla="*/ 750555 w 1354802"/>
              <a:gd name="connsiteY285" fmla="*/ 29021 h 133761"/>
              <a:gd name="connsiteX286" fmla="*/ 764870 w 1354802"/>
              <a:gd name="connsiteY286" fmla="*/ 29021 h 133761"/>
              <a:gd name="connsiteX287" fmla="*/ 764870 w 1354802"/>
              <a:gd name="connsiteY287" fmla="*/ 105718 h 133761"/>
              <a:gd name="connsiteX288" fmla="*/ 760371 w 1354802"/>
              <a:gd name="connsiteY288" fmla="*/ 121600 h 133761"/>
              <a:gd name="connsiteX289" fmla="*/ 748210 w 1354802"/>
              <a:gd name="connsiteY289" fmla="*/ 130784 h 133761"/>
              <a:gd name="connsiteX290" fmla="*/ 731013 w 1354802"/>
              <a:gd name="connsiteY290" fmla="*/ 133762 h 133761"/>
              <a:gd name="connsiteX291" fmla="*/ 730862 w 1354802"/>
              <a:gd name="connsiteY291" fmla="*/ 90819 h 133761"/>
              <a:gd name="connsiteX292" fmla="*/ 741517 w 1354802"/>
              <a:gd name="connsiteY292" fmla="*/ 87888 h 133761"/>
              <a:gd name="connsiteX293" fmla="*/ 748161 w 1354802"/>
              <a:gd name="connsiteY293" fmla="*/ 79386 h 133761"/>
              <a:gd name="connsiteX294" fmla="*/ 750452 w 1354802"/>
              <a:gd name="connsiteY294" fmla="*/ 66049 h 133761"/>
              <a:gd name="connsiteX295" fmla="*/ 748210 w 1354802"/>
              <a:gd name="connsiteY295" fmla="*/ 52718 h 133761"/>
              <a:gd name="connsiteX296" fmla="*/ 741613 w 1354802"/>
              <a:gd name="connsiteY296" fmla="*/ 43727 h 133761"/>
              <a:gd name="connsiteX297" fmla="*/ 730862 w 1354802"/>
              <a:gd name="connsiteY297" fmla="*/ 40453 h 133761"/>
              <a:gd name="connsiteX298" fmla="*/ 719870 w 1354802"/>
              <a:gd name="connsiteY298" fmla="*/ 43872 h 133761"/>
              <a:gd name="connsiteX299" fmla="*/ 713225 w 1354802"/>
              <a:gd name="connsiteY299" fmla="*/ 53055 h 133761"/>
              <a:gd name="connsiteX300" fmla="*/ 711031 w 1354802"/>
              <a:gd name="connsiteY300" fmla="*/ 66049 h 133761"/>
              <a:gd name="connsiteX301" fmla="*/ 713280 w 1354802"/>
              <a:gd name="connsiteY301" fmla="*/ 79001 h 133761"/>
              <a:gd name="connsiteX302" fmla="*/ 719918 w 1354802"/>
              <a:gd name="connsiteY302" fmla="*/ 87695 h 133761"/>
              <a:gd name="connsiteX303" fmla="*/ 730862 w 1354802"/>
              <a:gd name="connsiteY303" fmla="*/ 90819 h 133761"/>
              <a:gd name="connsiteX304" fmla="*/ 784460 w 1354802"/>
              <a:gd name="connsiteY304" fmla="*/ 104060 h 133761"/>
              <a:gd name="connsiteX305" fmla="*/ 784460 w 1354802"/>
              <a:gd name="connsiteY305" fmla="*/ 29021 h 133761"/>
              <a:gd name="connsiteX306" fmla="*/ 798479 w 1354802"/>
              <a:gd name="connsiteY306" fmla="*/ 29021 h 133761"/>
              <a:gd name="connsiteX307" fmla="*/ 798479 w 1354802"/>
              <a:gd name="connsiteY307" fmla="*/ 41231 h 133761"/>
              <a:gd name="connsiteX308" fmla="*/ 799407 w 1354802"/>
              <a:gd name="connsiteY308" fmla="*/ 41231 h 133761"/>
              <a:gd name="connsiteX309" fmla="*/ 807077 w 1354802"/>
              <a:gd name="connsiteY309" fmla="*/ 31559 h 133761"/>
              <a:gd name="connsiteX310" fmla="*/ 819830 w 1354802"/>
              <a:gd name="connsiteY310" fmla="*/ 28044 h 133761"/>
              <a:gd name="connsiteX311" fmla="*/ 832432 w 1354802"/>
              <a:gd name="connsiteY311" fmla="*/ 31559 h 133761"/>
              <a:gd name="connsiteX312" fmla="*/ 840005 w 1354802"/>
              <a:gd name="connsiteY312" fmla="*/ 41231 h 133761"/>
              <a:gd name="connsiteX313" fmla="*/ 840782 w 1354802"/>
              <a:gd name="connsiteY313" fmla="*/ 41231 h 133761"/>
              <a:gd name="connsiteX314" fmla="*/ 849332 w 1354802"/>
              <a:gd name="connsiteY314" fmla="*/ 31655 h 133761"/>
              <a:gd name="connsiteX315" fmla="*/ 863310 w 1354802"/>
              <a:gd name="connsiteY315" fmla="*/ 28044 h 133761"/>
              <a:gd name="connsiteX316" fmla="*/ 879963 w 1354802"/>
              <a:gd name="connsiteY316" fmla="*/ 34441 h 133761"/>
              <a:gd name="connsiteX317" fmla="*/ 886463 w 1354802"/>
              <a:gd name="connsiteY317" fmla="*/ 53743 h 133761"/>
              <a:gd name="connsiteX318" fmla="*/ 886463 w 1354802"/>
              <a:gd name="connsiteY318" fmla="*/ 104060 h 133761"/>
              <a:gd name="connsiteX319" fmla="*/ 871853 w 1354802"/>
              <a:gd name="connsiteY319" fmla="*/ 104060 h 133761"/>
              <a:gd name="connsiteX320" fmla="*/ 871853 w 1354802"/>
              <a:gd name="connsiteY320" fmla="*/ 55111 h 133761"/>
              <a:gd name="connsiteX321" fmla="*/ 867705 w 1354802"/>
              <a:gd name="connsiteY321" fmla="*/ 44065 h 133761"/>
              <a:gd name="connsiteX322" fmla="*/ 857786 w 1354802"/>
              <a:gd name="connsiteY322" fmla="*/ 40646 h 133761"/>
              <a:gd name="connsiteX323" fmla="*/ 846698 w 1354802"/>
              <a:gd name="connsiteY323" fmla="*/ 45041 h 133761"/>
              <a:gd name="connsiteX324" fmla="*/ 842743 w 1354802"/>
              <a:gd name="connsiteY324" fmla="*/ 56233 h 133761"/>
              <a:gd name="connsiteX325" fmla="*/ 842743 w 1354802"/>
              <a:gd name="connsiteY325" fmla="*/ 104060 h 133761"/>
              <a:gd name="connsiteX326" fmla="*/ 828181 w 1354802"/>
              <a:gd name="connsiteY326" fmla="*/ 104060 h 133761"/>
              <a:gd name="connsiteX327" fmla="*/ 828181 w 1354802"/>
              <a:gd name="connsiteY327" fmla="*/ 54183 h 133761"/>
              <a:gd name="connsiteX328" fmla="*/ 824370 w 1354802"/>
              <a:gd name="connsiteY328" fmla="*/ 44360 h 133761"/>
              <a:gd name="connsiteX329" fmla="*/ 814451 w 1354802"/>
              <a:gd name="connsiteY329" fmla="*/ 40646 h 133761"/>
              <a:gd name="connsiteX330" fmla="*/ 806781 w 1354802"/>
              <a:gd name="connsiteY330" fmla="*/ 42847 h 133761"/>
              <a:gd name="connsiteX331" fmla="*/ 801169 w 1354802"/>
              <a:gd name="connsiteY331" fmla="*/ 48852 h 133761"/>
              <a:gd name="connsiteX332" fmla="*/ 799064 w 1354802"/>
              <a:gd name="connsiteY332" fmla="*/ 57794 h 133761"/>
              <a:gd name="connsiteX333" fmla="*/ 799064 w 1354802"/>
              <a:gd name="connsiteY333" fmla="*/ 104060 h 133761"/>
              <a:gd name="connsiteX334" fmla="*/ 784460 w 1354802"/>
              <a:gd name="connsiteY334" fmla="*/ 104060 h 133761"/>
              <a:gd name="connsiteX335" fmla="*/ 927880 w 1354802"/>
              <a:gd name="connsiteY335" fmla="*/ 105718 h 133761"/>
              <a:gd name="connsiteX336" fmla="*/ 914982 w 1354802"/>
              <a:gd name="connsiteY336" fmla="*/ 103083 h 133761"/>
              <a:gd name="connsiteX337" fmla="*/ 905847 w 1354802"/>
              <a:gd name="connsiteY337" fmla="*/ 95317 h 133761"/>
              <a:gd name="connsiteX338" fmla="*/ 902525 w 1354802"/>
              <a:gd name="connsiteY338" fmla="*/ 82860 h 133761"/>
              <a:gd name="connsiteX339" fmla="*/ 904967 w 1354802"/>
              <a:gd name="connsiteY339" fmla="*/ 72405 h 133761"/>
              <a:gd name="connsiteX340" fmla="*/ 911563 w 1354802"/>
              <a:gd name="connsiteY340" fmla="*/ 65904 h 133761"/>
              <a:gd name="connsiteX341" fmla="*/ 920843 w 1354802"/>
              <a:gd name="connsiteY341" fmla="*/ 62293 h 133761"/>
              <a:gd name="connsiteX342" fmla="*/ 931298 w 1354802"/>
              <a:gd name="connsiteY342" fmla="*/ 60436 h 133761"/>
              <a:gd name="connsiteX343" fmla="*/ 942242 w 1354802"/>
              <a:gd name="connsiteY343" fmla="*/ 59163 h 133761"/>
              <a:gd name="connsiteX344" fmla="*/ 948351 w 1354802"/>
              <a:gd name="connsiteY344" fmla="*/ 57450 h 133761"/>
              <a:gd name="connsiteX345" fmla="*/ 950256 w 1354802"/>
              <a:gd name="connsiteY345" fmla="*/ 53639 h 133761"/>
              <a:gd name="connsiteX346" fmla="*/ 950256 w 1354802"/>
              <a:gd name="connsiteY346" fmla="*/ 53302 h 133761"/>
              <a:gd name="connsiteX347" fmla="*/ 946638 w 1354802"/>
              <a:gd name="connsiteY347" fmla="*/ 43384 h 133761"/>
              <a:gd name="connsiteX348" fmla="*/ 935990 w 1354802"/>
              <a:gd name="connsiteY348" fmla="*/ 39869 h 133761"/>
              <a:gd name="connsiteX349" fmla="*/ 924365 w 1354802"/>
              <a:gd name="connsiteY349" fmla="*/ 43136 h 133761"/>
              <a:gd name="connsiteX350" fmla="*/ 918545 w 1354802"/>
              <a:gd name="connsiteY350" fmla="*/ 50324 h 133761"/>
              <a:gd name="connsiteX351" fmla="*/ 904823 w 1354802"/>
              <a:gd name="connsiteY351" fmla="*/ 47194 h 133761"/>
              <a:gd name="connsiteX352" fmla="*/ 911956 w 1354802"/>
              <a:gd name="connsiteY352" fmla="*/ 36154 h 133761"/>
              <a:gd name="connsiteX353" fmla="*/ 922845 w 1354802"/>
              <a:gd name="connsiteY353" fmla="*/ 29997 h 133761"/>
              <a:gd name="connsiteX354" fmla="*/ 935797 w 1354802"/>
              <a:gd name="connsiteY354" fmla="*/ 28044 h 133761"/>
              <a:gd name="connsiteX355" fmla="*/ 945324 w 1354802"/>
              <a:gd name="connsiteY355" fmla="*/ 29117 h 133761"/>
              <a:gd name="connsiteX356" fmla="*/ 954796 w 1354802"/>
              <a:gd name="connsiteY356" fmla="*/ 32928 h 133761"/>
              <a:gd name="connsiteX357" fmla="*/ 962081 w 1354802"/>
              <a:gd name="connsiteY357" fmla="*/ 40894 h 133761"/>
              <a:gd name="connsiteX358" fmla="*/ 964914 w 1354802"/>
              <a:gd name="connsiteY358" fmla="*/ 54231 h 133761"/>
              <a:gd name="connsiteX359" fmla="*/ 964914 w 1354802"/>
              <a:gd name="connsiteY359" fmla="*/ 104060 h 133761"/>
              <a:gd name="connsiteX360" fmla="*/ 950648 w 1354802"/>
              <a:gd name="connsiteY360" fmla="*/ 104060 h 133761"/>
              <a:gd name="connsiteX361" fmla="*/ 950648 w 1354802"/>
              <a:gd name="connsiteY361" fmla="*/ 93804 h 133761"/>
              <a:gd name="connsiteX362" fmla="*/ 950056 w 1354802"/>
              <a:gd name="connsiteY362" fmla="*/ 93804 h 133761"/>
              <a:gd name="connsiteX363" fmla="*/ 945812 w 1354802"/>
              <a:gd name="connsiteY363" fmla="*/ 99369 h 133761"/>
              <a:gd name="connsiteX364" fmla="*/ 938528 w 1354802"/>
              <a:gd name="connsiteY364" fmla="*/ 103916 h 133761"/>
              <a:gd name="connsiteX365" fmla="*/ 927880 w 1354802"/>
              <a:gd name="connsiteY365" fmla="*/ 105718 h 133761"/>
              <a:gd name="connsiteX366" fmla="*/ 931058 w 1354802"/>
              <a:gd name="connsiteY366" fmla="*/ 93996 h 133761"/>
              <a:gd name="connsiteX367" fmla="*/ 941410 w 1354802"/>
              <a:gd name="connsiteY367" fmla="*/ 91603 h 133761"/>
              <a:gd name="connsiteX368" fmla="*/ 948007 w 1354802"/>
              <a:gd name="connsiteY368" fmla="*/ 85350 h 133761"/>
              <a:gd name="connsiteX369" fmla="*/ 950304 w 1354802"/>
              <a:gd name="connsiteY369" fmla="*/ 76993 h 133761"/>
              <a:gd name="connsiteX370" fmla="*/ 950304 w 1354802"/>
              <a:gd name="connsiteY370" fmla="*/ 67321 h 133761"/>
              <a:gd name="connsiteX371" fmla="*/ 947277 w 1354802"/>
              <a:gd name="connsiteY371" fmla="*/ 68786 h 133761"/>
              <a:gd name="connsiteX372" fmla="*/ 942242 w 1354802"/>
              <a:gd name="connsiteY372" fmla="*/ 69914 h 133761"/>
              <a:gd name="connsiteX373" fmla="*/ 936726 w 1354802"/>
              <a:gd name="connsiteY373" fmla="*/ 70740 h 133761"/>
              <a:gd name="connsiteX374" fmla="*/ 932227 w 1354802"/>
              <a:gd name="connsiteY374" fmla="*/ 71325 h 133761"/>
              <a:gd name="connsiteX375" fmla="*/ 924461 w 1354802"/>
              <a:gd name="connsiteY375" fmla="*/ 73134 h 133761"/>
              <a:gd name="connsiteX376" fmla="*/ 918889 w 1354802"/>
              <a:gd name="connsiteY376" fmla="*/ 76800 h 133761"/>
              <a:gd name="connsiteX377" fmla="*/ 916840 w 1354802"/>
              <a:gd name="connsiteY377" fmla="*/ 83052 h 133761"/>
              <a:gd name="connsiteX378" fmla="*/ 920843 w 1354802"/>
              <a:gd name="connsiteY378" fmla="*/ 91259 h 133761"/>
              <a:gd name="connsiteX379" fmla="*/ 931058 w 1354802"/>
              <a:gd name="connsiteY379" fmla="*/ 93996 h 133761"/>
              <a:gd name="connsiteX380" fmla="*/ 984367 w 1354802"/>
              <a:gd name="connsiteY380" fmla="*/ 104060 h 133761"/>
              <a:gd name="connsiteX381" fmla="*/ 984367 w 1354802"/>
              <a:gd name="connsiteY381" fmla="*/ 29021 h 133761"/>
              <a:gd name="connsiteX382" fmla="*/ 998977 w 1354802"/>
              <a:gd name="connsiteY382" fmla="*/ 29021 h 133761"/>
              <a:gd name="connsiteX383" fmla="*/ 998977 w 1354802"/>
              <a:gd name="connsiteY383" fmla="*/ 104060 h 133761"/>
              <a:gd name="connsiteX384" fmla="*/ 984367 w 1354802"/>
              <a:gd name="connsiteY384" fmla="*/ 104060 h 133761"/>
              <a:gd name="connsiteX385" fmla="*/ 991741 w 1354802"/>
              <a:gd name="connsiteY385" fmla="*/ 17444 h 133761"/>
              <a:gd name="connsiteX386" fmla="*/ 985199 w 1354802"/>
              <a:gd name="connsiteY386" fmla="*/ 14899 h 133761"/>
              <a:gd name="connsiteX387" fmla="*/ 982510 w 1354802"/>
              <a:gd name="connsiteY387" fmla="*/ 8743 h 133761"/>
              <a:gd name="connsiteX388" fmla="*/ 985199 w 1354802"/>
              <a:gd name="connsiteY388" fmla="*/ 2593 h 133761"/>
              <a:gd name="connsiteX389" fmla="*/ 991741 w 1354802"/>
              <a:gd name="connsiteY389" fmla="*/ 0 h 133761"/>
              <a:gd name="connsiteX390" fmla="*/ 998241 w 1354802"/>
              <a:gd name="connsiteY390" fmla="*/ 2593 h 133761"/>
              <a:gd name="connsiteX391" fmla="*/ 1000979 w 1354802"/>
              <a:gd name="connsiteY391" fmla="*/ 8743 h 133761"/>
              <a:gd name="connsiteX392" fmla="*/ 998241 w 1354802"/>
              <a:gd name="connsiteY392" fmla="*/ 14899 h 133761"/>
              <a:gd name="connsiteX393" fmla="*/ 991741 w 1354802"/>
              <a:gd name="connsiteY393" fmla="*/ 17444 h 133761"/>
              <a:gd name="connsiteX394" fmla="*/ 1033233 w 1354802"/>
              <a:gd name="connsiteY394" fmla="*/ 4010 h 133761"/>
              <a:gd name="connsiteX395" fmla="*/ 1033233 w 1354802"/>
              <a:gd name="connsiteY395" fmla="*/ 104060 h 133761"/>
              <a:gd name="connsiteX396" fmla="*/ 1018623 w 1354802"/>
              <a:gd name="connsiteY396" fmla="*/ 104060 h 133761"/>
              <a:gd name="connsiteX397" fmla="*/ 1018623 w 1354802"/>
              <a:gd name="connsiteY397" fmla="*/ 4010 h 133761"/>
              <a:gd name="connsiteX398" fmla="*/ 1033233 w 1354802"/>
              <a:gd name="connsiteY398" fmla="*/ 4010 h 133761"/>
              <a:gd name="connsiteX399" fmla="*/ 1062509 w 1354802"/>
              <a:gd name="connsiteY399" fmla="*/ 104989 h 133761"/>
              <a:gd name="connsiteX400" fmla="*/ 1055623 w 1354802"/>
              <a:gd name="connsiteY400" fmla="*/ 102155 h 133761"/>
              <a:gd name="connsiteX401" fmla="*/ 1052741 w 1354802"/>
              <a:gd name="connsiteY401" fmla="*/ 95214 h 133761"/>
              <a:gd name="connsiteX402" fmla="*/ 1055623 w 1354802"/>
              <a:gd name="connsiteY402" fmla="*/ 88376 h 133761"/>
              <a:gd name="connsiteX403" fmla="*/ 1062509 w 1354802"/>
              <a:gd name="connsiteY403" fmla="*/ 85495 h 133761"/>
              <a:gd name="connsiteX404" fmla="*/ 1069401 w 1354802"/>
              <a:gd name="connsiteY404" fmla="*/ 88376 h 133761"/>
              <a:gd name="connsiteX405" fmla="*/ 1072283 w 1354802"/>
              <a:gd name="connsiteY405" fmla="*/ 95214 h 133761"/>
              <a:gd name="connsiteX406" fmla="*/ 1070914 w 1354802"/>
              <a:gd name="connsiteY406" fmla="*/ 100153 h 133761"/>
              <a:gd name="connsiteX407" fmla="*/ 1067393 w 1354802"/>
              <a:gd name="connsiteY407" fmla="*/ 103668 h 133761"/>
              <a:gd name="connsiteX408" fmla="*/ 1062509 w 1354802"/>
              <a:gd name="connsiteY408" fmla="*/ 104989 h 133761"/>
              <a:gd name="connsiteX409" fmla="*/ 1123453 w 1354802"/>
              <a:gd name="connsiteY409" fmla="*/ 105573 h 133761"/>
              <a:gd name="connsiteX410" fmla="*/ 1104695 w 1354802"/>
              <a:gd name="connsiteY410" fmla="*/ 100641 h 133761"/>
              <a:gd name="connsiteX411" fmla="*/ 1092678 w 1354802"/>
              <a:gd name="connsiteY411" fmla="*/ 86912 h 133761"/>
              <a:gd name="connsiteX412" fmla="*/ 1088476 w 1354802"/>
              <a:gd name="connsiteY412" fmla="*/ 66881 h 133761"/>
              <a:gd name="connsiteX413" fmla="*/ 1092775 w 1354802"/>
              <a:gd name="connsiteY413" fmla="*/ 46706 h 133761"/>
              <a:gd name="connsiteX414" fmla="*/ 1104888 w 1354802"/>
              <a:gd name="connsiteY414" fmla="*/ 32976 h 133761"/>
              <a:gd name="connsiteX415" fmla="*/ 1123309 w 1354802"/>
              <a:gd name="connsiteY415" fmla="*/ 28044 h 133761"/>
              <a:gd name="connsiteX416" fmla="*/ 1138552 w 1354802"/>
              <a:gd name="connsiteY416" fmla="*/ 31222 h 133761"/>
              <a:gd name="connsiteX417" fmla="*/ 1149345 w 1354802"/>
              <a:gd name="connsiteY417" fmla="*/ 40013 h 133761"/>
              <a:gd name="connsiteX418" fmla="*/ 1154283 w 1354802"/>
              <a:gd name="connsiteY418" fmla="*/ 53254 h 133761"/>
              <a:gd name="connsiteX419" fmla="*/ 1140065 w 1354802"/>
              <a:gd name="connsiteY419" fmla="*/ 53254 h 133761"/>
              <a:gd name="connsiteX420" fmla="*/ 1134693 w 1354802"/>
              <a:gd name="connsiteY420" fmla="*/ 44168 h 133761"/>
              <a:gd name="connsiteX421" fmla="*/ 1123550 w 1354802"/>
              <a:gd name="connsiteY421" fmla="*/ 40357 h 133761"/>
              <a:gd name="connsiteX422" fmla="*/ 1112853 w 1354802"/>
              <a:gd name="connsiteY422" fmla="*/ 43576 h 133761"/>
              <a:gd name="connsiteX423" fmla="*/ 1105768 w 1354802"/>
              <a:gd name="connsiteY423" fmla="*/ 52663 h 133761"/>
              <a:gd name="connsiteX424" fmla="*/ 1103230 w 1354802"/>
              <a:gd name="connsiteY424" fmla="*/ 66537 h 133761"/>
              <a:gd name="connsiteX425" fmla="*/ 1105720 w 1354802"/>
              <a:gd name="connsiteY425" fmla="*/ 80707 h 133761"/>
              <a:gd name="connsiteX426" fmla="*/ 1112757 w 1354802"/>
              <a:gd name="connsiteY426" fmla="*/ 89938 h 133761"/>
              <a:gd name="connsiteX427" fmla="*/ 1123550 w 1354802"/>
              <a:gd name="connsiteY427" fmla="*/ 93212 h 133761"/>
              <a:gd name="connsiteX428" fmla="*/ 1131075 w 1354802"/>
              <a:gd name="connsiteY428" fmla="*/ 91699 h 133761"/>
              <a:gd name="connsiteX429" fmla="*/ 1136791 w 1354802"/>
              <a:gd name="connsiteY429" fmla="*/ 87255 h 133761"/>
              <a:gd name="connsiteX430" fmla="*/ 1140065 w 1354802"/>
              <a:gd name="connsiteY430" fmla="*/ 80315 h 133761"/>
              <a:gd name="connsiteX431" fmla="*/ 1154283 w 1354802"/>
              <a:gd name="connsiteY431" fmla="*/ 80315 h 133761"/>
              <a:gd name="connsiteX432" fmla="*/ 1149544 w 1354802"/>
              <a:gd name="connsiteY432" fmla="*/ 93315 h 133761"/>
              <a:gd name="connsiteX433" fmla="*/ 1138944 w 1354802"/>
              <a:gd name="connsiteY433" fmla="*/ 102299 h 133761"/>
              <a:gd name="connsiteX434" fmla="*/ 1123453 w 1354802"/>
              <a:gd name="connsiteY434" fmla="*/ 105573 h 133761"/>
              <a:gd name="connsiteX435" fmla="*/ 1201512 w 1354802"/>
              <a:gd name="connsiteY435" fmla="*/ 105573 h 133761"/>
              <a:gd name="connsiteX436" fmla="*/ 1183091 w 1354802"/>
              <a:gd name="connsiteY436" fmla="*/ 100738 h 133761"/>
              <a:gd name="connsiteX437" fmla="*/ 1170881 w 1354802"/>
              <a:gd name="connsiteY437" fmla="*/ 87207 h 133761"/>
              <a:gd name="connsiteX438" fmla="*/ 1166534 w 1354802"/>
              <a:gd name="connsiteY438" fmla="*/ 66881 h 133761"/>
              <a:gd name="connsiteX439" fmla="*/ 1170881 w 1354802"/>
              <a:gd name="connsiteY439" fmla="*/ 46458 h 133761"/>
              <a:gd name="connsiteX440" fmla="*/ 1183091 w 1354802"/>
              <a:gd name="connsiteY440" fmla="*/ 32880 h 133761"/>
              <a:gd name="connsiteX441" fmla="*/ 1201512 w 1354802"/>
              <a:gd name="connsiteY441" fmla="*/ 28044 h 133761"/>
              <a:gd name="connsiteX442" fmla="*/ 1219926 w 1354802"/>
              <a:gd name="connsiteY442" fmla="*/ 32880 h 133761"/>
              <a:gd name="connsiteX443" fmla="*/ 1232143 w 1354802"/>
              <a:gd name="connsiteY443" fmla="*/ 46458 h 133761"/>
              <a:gd name="connsiteX444" fmla="*/ 1236490 w 1354802"/>
              <a:gd name="connsiteY444" fmla="*/ 66881 h 133761"/>
              <a:gd name="connsiteX445" fmla="*/ 1232143 w 1354802"/>
              <a:gd name="connsiteY445" fmla="*/ 87207 h 133761"/>
              <a:gd name="connsiteX446" fmla="*/ 1219926 w 1354802"/>
              <a:gd name="connsiteY446" fmla="*/ 100738 h 133761"/>
              <a:gd name="connsiteX447" fmla="*/ 1201512 w 1354802"/>
              <a:gd name="connsiteY447" fmla="*/ 105573 h 133761"/>
              <a:gd name="connsiteX448" fmla="*/ 1201560 w 1354802"/>
              <a:gd name="connsiteY448" fmla="*/ 93315 h 133761"/>
              <a:gd name="connsiteX449" fmla="*/ 1212896 w 1354802"/>
              <a:gd name="connsiteY449" fmla="*/ 89697 h 133761"/>
              <a:gd name="connsiteX450" fmla="*/ 1219541 w 1354802"/>
              <a:gd name="connsiteY450" fmla="*/ 80074 h 133761"/>
              <a:gd name="connsiteX451" fmla="*/ 1221735 w 1354802"/>
              <a:gd name="connsiteY451" fmla="*/ 66833 h 133761"/>
              <a:gd name="connsiteX452" fmla="*/ 1219541 w 1354802"/>
              <a:gd name="connsiteY452" fmla="*/ 53639 h 133761"/>
              <a:gd name="connsiteX453" fmla="*/ 1212896 w 1354802"/>
              <a:gd name="connsiteY453" fmla="*/ 43920 h 133761"/>
              <a:gd name="connsiteX454" fmla="*/ 1201560 w 1354802"/>
              <a:gd name="connsiteY454" fmla="*/ 40254 h 133761"/>
              <a:gd name="connsiteX455" fmla="*/ 1190128 w 1354802"/>
              <a:gd name="connsiteY455" fmla="*/ 43920 h 133761"/>
              <a:gd name="connsiteX456" fmla="*/ 1183435 w 1354802"/>
              <a:gd name="connsiteY456" fmla="*/ 53639 h 133761"/>
              <a:gd name="connsiteX457" fmla="*/ 1181289 w 1354802"/>
              <a:gd name="connsiteY457" fmla="*/ 66833 h 133761"/>
              <a:gd name="connsiteX458" fmla="*/ 1183435 w 1354802"/>
              <a:gd name="connsiteY458" fmla="*/ 80074 h 133761"/>
              <a:gd name="connsiteX459" fmla="*/ 1190128 w 1354802"/>
              <a:gd name="connsiteY459" fmla="*/ 89697 h 133761"/>
              <a:gd name="connsiteX460" fmla="*/ 1201560 w 1354802"/>
              <a:gd name="connsiteY460" fmla="*/ 93315 h 133761"/>
              <a:gd name="connsiteX461" fmla="*/ 1252792 w 1354802"/>
              <a:gd name="connsiteY461" fmla="*/ 104060 h 133761"/>
              <a:gd name="connsiteX462" fmla="*/ 1252792 w 1354802"/>
              <a:gd name="connsiteY462" fmla="*/ 29021 h 133761"/>
              <a:gd name="connsiteX463" fmla="*/ 1266818 w 1354802"/>
              <a:gd name="connsiteY463" fmla="*/ 29021 h 133761"/>
              <a:gd name="connsiteX464" fmla="*/ 1266818 w 1354802"/>
              <a:gd name="connsiteY464" fmla="*/ 41231 h 133761"/>
              <a:gd name="connsiteX465" fmla="*/ 1267746 w 1354802"/>
              <a:gd name="connsiteY465" fmla="*/ 41231 h 133761"/>
              <a:gd name="connsiteX466" fmla="*/ 1275416 w 1354802"/>
              <a:gd name="connsiteY466" fmla="*/ 31559 h 133761"/>
              <a:gd name="connsiteX467" fmla="*/ 1288169 w 1354802"/>
              <a:gd name="connsiteY467" fmla="*/ 28044 h 133761"/>
              <a:gd name="connsiteX468" fmla="*/ 1300771 w 1354802"/>
              <a:gd name="connsiteY468" fmla="*/ 31559 h 133761"/>
              <a:gd name="connsiteX469" fmla="*/ 1308344 w 1354802"/>
              <a:gd name="connsiteY469" fmla="*/ 41231 h 133761"/>
              <a:gd name="connsiteX470" fmla="*/ 1309121 w 1354802"/>
              <a:gd name="connsiteY470" fmla="*/ 41231 h 133761"/>
              <a:gd name="connsiteX471" fmla="*/ 1317671 w 1354802"/>
              <a:gd name="connsiteY471" fmla="*/ 31655 h 133761"/>
              <a:gd name="connsiteX472" fmla="*/ 1331649 w 1354802"/>
              <a:gd name="connsiteY472" fmla="*/ 28044 h 133761"/>
              <a:gd name="connsiteX473" fmla="*/ 1348302 w 1354802"/>
              <a:gd name="connsiteY473" fmla="*/ 34441 h 133761"/>
              <a:gd name="connsiteX474" fmla="*/ 1354802 w 1354802"/>
              <a:gd name="connsiteY474" fmla="*/ 53743 h 133761"/>
              <a:gd name="connsiteX475" fmla="*/ 1354802 w 1354802"/>
              <a:gd name="connsiteY475" fmla="*/ 104060 h 133761"/>
              <a:gd name="connsiteX476" fmla="*/ 1340192 w 1354802"/>
              <a:gd name="connsiteY476" fmla="*/ 104060 h 133761"/>
              <a:gd name="connsiteX477" fmla="*/ 1340192 w 1354802"/>
              <a:gd name="connsiteY477" fmla="*/ 55111 h 133761"/>
              <a:gd name="connsiteX478" fmla="*/ 1336044 w 1354802"/>
              <a:gd name="connsiteY478" fmla="*/ 44065 h 133761"/>
              <a:gd name="connsiteX479" fmla="*/ 1326125 w 1354802"/>
              <a:gd name="connsiteY479" fmla="*/ 40646 h 133761"/>
              <a:gd name="connsiteX480" fmla="*/ 1315037 w 1354802"/>
              <a:gd name="connsiteY480" fmla="*/ 45041 h 133761"/>
              <a:gd name="connsiteX481" fmla="*/ 1311075 w 1354802"/>
              <a:gd name="connsiteY481" fmla="*/ 56233 h 133761"/>
              <a:gd name="connsiteX482" fmla="*/ 1311075 w 1354802"/>
              <a:gd name="connsiteY482" fmla="*/ 104060 h 133761"/>
              <a:gd name="connsiteX483" fmla="*/ 1296520 w 1354802"/>
              <a:gd name="connsiteY483" fmla="*/ 104060 h 133761"/>
              <a:gd name="connsiteX484" fmla="*/ 1296520 w 1354802"/>
              <a:gd name="connsiteY484" fmla="*/ 54183 h 133761"/>
              <a:gd name="connsiteX485" fmla="*/ 1292709 w 1354802"/>
              <a:gd name="connsiteY485" fmla="*/ 44360 h 133761"/>
              <a:gd name="connsiteX486" fmla="*/ 1282790 w 1354802"/>
              <a:gd name="connsiteY486" fmla="*/ 40646 h 133761"/>
              <a:gd name="connsiteX487" fmla="*/ 1275120 w 1354802"/>
              <a:gd name="connsiteY487" fmla="*/ 42847 h 133761"/>
              <a:gd name="connsiteX488" fmla="*/ 1269500 w 1354802"/>
              <a:gd name="connsiteY488" fmla="*/ 48852 h 133761"/>
              <a:gd name="connsiteX489" fmla="*/ 1267402 w 1354802"/>
              <a:gd name="connsiteY489" fmla="*/ 57794 h 133761"/>
              <a:gd name="connsiteX490" fmla="*/ 1267402 w 1354802"/>
              <a:gd name="connsiteY490" fmla="*/ 104060 h 133761"/>
              <a:gd name="connsiteX491" fmla="*/ 1252792 w 1354802"/>
              <a:gd name="connsiteY491" fmla="*/ 104060 h 133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Lst>
            <a:rect l="l" t="t" r="r" b="b"/>
            <a:pathLst>
              <a:path w="1354802" h="133761">
                <a:moveTo>
                  <a:pt x="0" y="132200"/>
                </a:moveTo>
                <a:lnTo>
                  <a:pt x="0" y="29021"/>
                </a:lnTo>
                <a:lnTo>
                  <a:pt x="14259" y="29021"/>
                </a:lnTo>
                <a:lnTo>
                  <a:pt x="14259" y="41182"/>
                </a:lnTo>
                <a:lnTo>
                  <a:pt x="15484" y="41182"/>
                </a:lnTo>
                <a:cubicBezTo>
                  <a:pt x="16330" y="39621"/>
                  <a:pt x="17554" y="37812"/>
                  <a:pt x="19150" y="35762"/>
                </a:cubicBezTo>
                <a:cubicBezTo>
                  <a:pt x="20746" y="33712"/>
                  <a:pt x="22961" y="31917"/>
                  <a:pt x="25795" y="30390"/>
                </a:cubicBezTo>
                <a:cubicBezTo>
                  <a:pt x="28622" y="28822"/>
                  <a:pt x="32371" y="28044"/>
                  <a:pt x="37028" y="28044"/>
                </a:cubicBezTo>
                <a:cubicBezTo>
                  <a:pt x="43088" y="28044"/>
                  <a:pt x="48494" y="29571"/>
                  <a:pt x="53248" y="32632"/>
                </a:cubicBezTo>
                <a:cubicBezTo>
                  <a:pt x="58000" y="35700"/>
                  <a:pt x="61729" y="40109"/>
                  <a:pt x="64432" y="45874"/>
                </a:cubicBezTo>
                <a:cubicBezTo>
                  <a:pt x="67170" y="51638"/>
                  <a:pt x="68539" y="58578"/>
                  <a:pt x="68539" y="66688"/>
                </a:cubicBezTo>
                <a:cubicBezTo>
                  <a:pt x="68539" y="74798"/>
                  <a:pt x="67191" y="81753"/>
                  <a:pt x="64487" y="87544"/>
                </a:cubicBezTo>
                <a:cubicBezTo>
                  <a:pt x="61784" y="93309"/>
                  <a:pt x="58069" y="97759"/>
                  <a:pt x="53344" y="100882"/>
                </a:cubicBezTo>
                <a:cubicBezTo>
                  <a:pt x="48625" y="103977"/>
                  <a:pt x="43232" y="105525"/>
                  <a:pt x="37172" y="105525"/>
                </a:cubicBezTo>
                <a:cubicBezTo>
                  <a:pt x="32619" y="105525"/>
                  <a:pt x="28883" y="104761"/>
                  <a:pt x="25987" y="103228"/>
                </a:cubicBezTo>
                <a:cubicBezTo>
                  <a:pt x="23119" y="101700"/>
                  <a:pt x="20877" y="99905"/>
                  <a:pt x="19246" y="97856"/>
                </a:cubicBezTo>
                <a:cubicBezTo>
                  <a:pt x="17616" y="95805"/>
                  <a:pt x="16364" y="93983"/>
                  <a:pt x="15484" y="92387"/>
                </a:cubicBezTo>
                <a:lnTo>
                  <a:pt x="14603" y="92387"/>
                </a:lnTo>
                <a:lnTo>
                  <a:pt x="14603" y="132200"/>
                </a:lnTo>
                <a:lnTo>
                  <a:pt x="0" y="132200"/>
                </a:lnTo>
                <a:close/>
                <a:moveTo>
                  <a:pt x="14314" y="66537"/>
                </a:moveTo>
                <a:cubicBezTo>
                  <a:pt x="14314" y="71813"/>
                  <a:pt x="15078" y="76442"/>
                  <a:pt x="16605" y="80411"/>
                </a:cubicBezTo>
                <a:cubicBezTo>
                  <a:pt x="18139" y="84387"/>
                  <a:pt x="20354" y="87496"/>
                  <a:pt x="23250" y="89746"/>
                </a:cubicBezTo>
                <a:cubicBezTo>
                  <a:pt x="26153" y="91961"/>
                  <a:pt x="29702" y="93068"/>
                  <a:pt x="33905" y="93068"/>
                </a:cubicBezTo>
                <a:cubicBezTo>
                  <a:pt x="38266" y="93068"/>
                  <a:pt x="41911" y="91912"/>
                  <a:pt x="44842" y="89601"/>
                </a:cubicBezTo>
                <a:cubicBezTo>
                  <a:pt x="47779" y="87255"/>
                  <a:pt x="49994" y="84077"/>
                  <a:pt x="51486" y="80074"/>
                </a:cubicBezTo>
                <a:cubicBezTo>
                  <a:pt x="53020" y="76064"/>
                  <a:pt x="53784" y="71559"/>
                  <a:pt x="53784" y="66537"/>
                </a:cubicBezTo>
                <a:cubicBezTo>
                  <a:pt x="53784" y="61591"/>
                  <a:pt x="53034" y="57141"/>
                  <a:pt x="51535" y="53206"/>
                </a:cubicBezTo>
                <a:cubicBezTo>
                  <a:pt x="50070" y="49265"/>
                  <a:pt x="47855" y="46149"/>
                  <a:pt x="44897" y="43872"/>
                </a:cubicBezTo>
                <a:cubicBezTo>
                  <a:pt x="41960" y="41595"/>
                  <a:pt x="38300" y="40453"/>
                  <a:pt x="33905" y="40453"/>
                </a:cubicBezTo>
                <a:cubicBezTo>
                  <a:pt x="29667" y="40453"/>
                  <a:pt x="26084" y="41540"/>
                  <a:pt x="23153" y="43727"/>
                </a:cubicBezTo>
                <a:cubicBezTo>
                  <a:pt x="20257" y="45908"/>
                  <a:pt x="18056" y="48955"/>
                  <a:pt x="16557" y="52862"/>
                </a:cubicBezTo>
                <a:cubicBezTo>
                  <a:pt x="15057" y="56769"/>
                  <a:pt x="14314" y="61330"/>
                  <a:pt x="14314" y="66537"/>
                </a:cubicBezTo>
                <a:close/>
                <a:moveTo>
                  <a:pt x="99513" y="59507"/>
                </a:moveTo>
                <a:lnTo>
                  <a:pt x="99513" y="104060"/>
                </a:lnTo>
                <a:lnTo>
                  <a:pt x="84903" y="104060"/>
                </a:lnTo>
                <a:lnTo>
                  <a:pt x="84903" y="4010"/>
                </a:lnTo>
                <a:lnTo>
                  <a:pt x="99314" y="4010"/>
                </a:lnTo>
                <a:lnTo>
                  <a:pt x="99314" y="41231"/>
                </a:lnTo>
                <a:lnTo>
                  <a:pt x="100242" y="41231"/>
                </a:lnTo>
                <a:cubicBezTo>
                  <a:pt x="102003" y="37193"/>
                  <a:pt x="104693" y="33987"/>
                  <a:pt x="108304" y="31607"/>
                </a:cubicBezTo>
                <a:cubicBezTo>
                  <a:pt x="111922" y="29234"/>
                  <a:pt x="116641" y="28044"/>
                  <a:pt x="122474" y="28044"/>
                </a:cubicBezTo>
                <a:cubicBezTo>
                  <a:pt x="127619" y="28044"/>
                  <a:pt x="132111" y="29104"/>
                  <a:pt x="135956" y="31222"/>
                </a:cubicBezTo>
                <a:cubicBezTo>
                  <a:pt x="139836" y="33334"/>
                  <a:pt x="142828" y="36498"/>
                  <a:pt x="144947" y="40694"/>
                </a:cubicBezTo>
                <a:cubicBezTo>
                  <a:pt x="147093" y="44862"/>
                  <a:pt x="148173" y="50076"/>
                  <a:pt x="148173" y="56329"/>
                </a:cubicBezTo>
                <a:lnTo>
                  <a:pt x="148173" y="104060"/>
                </a:lnTo>
                <a:lnTo>
                  <a:pt x="133562" y="104060"/>
                </a:lnTo>
                <a:lnTo>
                  <a:pt x="133562" y="58090"/>
                </a:lnTo>
                <a:cubicBezTo>
                  <a:pt x="133562" y="52587"/>
                  <a:pt x="132145" y="48315"/>
                  <a:pt x="129311" y="45289"/>
                </a:cubicBezTo>
                <a:cubicBezTo>
                  <a:pt x="126477" y="42228"/>
                  <a:pt x="122536" y="40694"/>
                  <a:pt x="117494" y="40694"/>
                </a:cubicBezTo>
                <a:cubicBezTo>
                  <a:pt x="114041" y="40694"/>
                  <a:pt x="110946" y="41430"/>
                  <a:pt x="108208" y="42895"/>
                </a:cubicBezTo>
                <a:cubicBezTo>
                  <a:pt x="105504" y="44360"/>
                  <a:pt x="103372" y="46513"/>
                  <a:pt x="101811" y="49340"/>
                </a:cubicBezTo>
                <a:cubicBezTo>
                  <a:pt x="100277" y="52147"/>
                  <a:pt x="99513" y="55531"/>
                  <a:pt x="99513" y="59507"/>
                </a:cubicBezTo>
                <a:close/>
                <a:moveTo>
                  <a:pt x="189499" y="105718"/>
                </a:moveTo>
                <a:cubicBezTo>
                  <a:pt x="184746" y="105718"/>
                  <a:pt x="180447" y="104844"/>
                  <a:pt x="176602" y="103083"/>
                </a:cubicBezTo>
                <a:cubicBezTo>
                  <a:pt x="172764" y="101295"/>
                  <a:pt x="169717" y="98702"/>
                  <a:pt x="167467" y="95317"/>
                </a:cubicBezTo>
                <a:cubicBezTo>
                  <a:pt x="165252" y="91926"/>
                  <a:pt x="164145" y="87778"/>
                  <a:pt x="164145" y="82860"/>
                </a:cubicBezTo>
                <a:cubicBezTo>
                  <a:pt x="164145" y="78623"/>
                  <a:pt x="164963" y="75135"/>
                  <a:pt x="166587" y="72405"/>
                </a:cubicBezTo>
                <a:cubicBezTo>
                  <a:pt x="168217" y="69667"/>
                  <a:pt x="170418" y="67500"/>
                  <a:pt x="173183" y="65904"/>
                </a:cubicBezTo>
                <a:cubicBezTo>
                  <a:pt x="175955" y="64308"/>
                  <a:pt x="179044" y="63105"/>
                  <a:pt x="182469" y="62293"/>
                </a:cubicBezTo>
                <a:cubicBezTo>
                  <a:pt x="185888" y="61474"/>
                  <a:pt x="189369" y="60855"/>
                  <a:pt x="192918" y="60436"/>
                </a:cubicBezTo>
                <a:cubicBezTo>
                  <a:pt x="197417" y="59913"/>
                  <a:pt x="201062" y="59487"/>
                  <a:pt x="203862" y="59163"/>
                </a:cubicBezTo>
                <a:cubicBezTo>
                  <a:pt x="206669" y="58806"/>
                  <a:pt x="208698" y="58235"/>
                  <a:pt x="209970" y="57450"/>
                </a:cubicBezTo>
                <a:cubicBezTo>
                  <a:pt x="211243" y="56673"/>
                  <a:pt x="211876" y="55401"/>
                  <a:pt x="211876" y="53639"/>
                </a:cubicBezTo>
                <a:lnTo>
                  <a:pt x="211876" y="53302"/>
                </a:lnTo>
                <a:cubicBezTo>
                  <a:pt x="211876" y="49031"/>
                  <a:pt x="210672" y="45729"/>
                  <a:pt x="208264" y="43384"/>
                </a:cubicBezTo>
                <a:cubicBezTo>
                  <a:pt x="205884" y="41038"/>
                  <a:pt x="202335" y="39869"/>
                  <a:pt x="197609" y="39869"/>
                </a:cubicBezTo>
                <a:cubicBezTo>
                  <a:pt x="192691" y="39869"/>
                  <a:pt x="188818" y="40955"/>
                  <a:pt x="185985" y="43136"/>
                </a:cubicBezTo>
                <a:cubicBezTo>
                  <a:pt x="183185" y="45289"/>
                  <a:pt x="181245" y="47683"/>
                  <a:pt x="180172" y="50324"/>
                </a:cubicBezTo>
                <a:lnTo>
                  <a:pt x="166442" y="47194"/>
                </a:lnTo>
                <a:cubicBezTo>
                  <a:pt x="168073" y="42634"/>
                  <a:pt x="170446" y="38953"/>
                  <a:pt x="173575" y="36154"/>
                </a:cubicBezTo>
                <a:cubicBezTo>
                  <a:pt x="176733" y="33320"/>
                  <a:pt x="180365" y="31270"/>
                  <a:pt x="184471" y="29997"/>
                </a:cubicBezTo>
                <a:cubicBezTo>
                  <a:pt x="188571" y="28698"/>
                  <a:pt x="192891" y="28044"/>
                  <a:pt x="197417" y="28044"/>
                </a:cubicBezTo>
                <a:cubicBezTo>
                  <a:pt x="200409" y="28044"/>
                  <a:pt x="203587" y="28402"/>
                  <a:pt x="206944" y="29117"/>
                </a:cubicBezTo>
                <a:cubicBezTo>
                  <a:pt x="210328" y="29805"/>
                  <a:pt x="213485" y="31071"/>
                  <a:pt x="216422" y="32928"/>
                </a:cubicBezTo>
                <a:cubicBezTo>
                  <a:pt x="219380" y="34785"/>
                  <a:pt x="221809" y="37440"/>
                  <a:pt x="223700" y="40894"/>
                </a:cubicBezTo>
                <a:cubicBezTo>
                  <a:pt x="225585" y="44312"/>
                  <a:pt x="226534" y="48756"/>
                  <a:pt x="226534" y="54231"/>
                </a:cubicBezTo>
                <a:lnTo>
                  <a:pt x="226534" y="104060"/>
                </a:lnTo>
                <a:lnTo>
                  <a:pt x="212268" y="104060"/>
                </a:lnTo>
                <a:lnTo>
                  <a:pt x="212268" y="93804"/>
                </a:lnTo>
                <a:lnTo>
                  <a:pt x="211683" y="93804"/>
                </a:lnTo>
                <a:cubicBezTo>
                  <a:pt x="210734" y="95689"/>
                  <a:pt x="209317" y="97546"/>
                  <a:pt x="207432" y="99369"/>
                </a:cubicBezTo>
                <a:cubicBezTo>
                  <a:pt x="205540" y="101192"/>
                  <a:pt x="203112" y="102712"/>
                  <a:pt x="200154" y="103916"/>
                </a:cubicBezTo>
                <a:cubicBezTo>
                  <a:pt x="197190" y="105119"/>
                  <a:pt x="193640" y="105718"/>
                  <a:pt x="189499" y="105718"/>
                </a:cubicBezTo>
                <a:close/>
                <a:moveTo>
                  <a:pt x="192677" y="93996"/>
                </a:moveTo>
                <a:cubicBezTo>
                  <a:pt x="196715" y="93996"/>
                  <a:pt x="200168" y="93199"/>
                  <a:pt x="203037" y="91603"/>
                </a:cubicBezTo>
                <a:cubicBezTo>
                  <a:pt x="205933" y="90007"/>
                  <a:pt x="208134" y="87923"/>
                  <a:pt x="209626" y="85350"/>
                </a:cubicBezTo>
                <a:cubicBezTo>
                  <a:pt x="211160" y="82743"/>
                  <a:pt x="211924" y="79957"/>
                  <a:pt x="211924" y="76993"/>
                </a:cubicBezTo>
                <a:lnTo>
                  <a:pt x="211924" y="67321"/>
                </a:lnTo>
                <a:cubicBezTo>
                  <a:pt x="211401" y="67844"/>
                  <a:pt x="210397" y="68333"/>
                  <a:pt x="208897" y="68786"/>
                </a:cubicBezTo>
                <a:cubicBezTo>
                  <a:pt x="207432" y="69213"/>
                  <a:pt x="205754" y="69584"/>
                  <a:pt x="203862" y="69914"/>
                </a:cubicBezTo>
                <a:cubicBezTo>
                  <a:pt x="201977" y="70203"/>
                  <a:pt x="200134" y="70478"/>
                  <a:pt x="198345" y="70740"/>
                </a:cubicBezTo>
                <a:cubicBezTo>
                  <a:pt x="196550" y="70967"/>
                  <a:pt x="195057" y="71166"/>
                  <a:pt x="193847" y="71325"/>
                </a:cubicBezTo>
                <a:cubicBezTo>
                  <a:pt x="191013" y="71689"/>
                  <a:pt x="188427" y="72287"/>
                  <a:pt x="186081" y="73134"/>
                </a:cubicBezTo>
                <a:cubicBezTo>
                  <a:pt x="183770" y="73980"/>
                  <a:pt x="181912" y="75204"/>
                  <a:pt x="180509" y="76800"/>
                </a:cubicBezTo>
                <a:cubicBezTo>
                  <a:pt x="179147" y="78361"/>
                  <a:pt x="178459" y="80446"/>
                  <a:pt x="178459" y="83052"/>
                </a:cubicBezTo>
                <a:cubicBezTo>
                  <a:pt x="178459" y="86671"/>
                  <a:pt x="179794" y="89402"/>
                  <a:pt x="182469" y="91259"/>
                </a:cubicBezTo>
                <a:cubicBezTo>
                  <a:pt x="185138" y="93082"/>
                  <a:pt x="188543" y="93996"/>
                  <a:pt x="192677" y="93996"/>
                </a:cubicBezTo>
                <a:close/>
                <a:moveTo>
                  <a:pt x="245987" y="104060"/>
                </a:moveTo>
                <a:lnTo>
                  <a:pt x="245987" y="29021"/>
                </a:lnTo>
                <a:lnTo>
                  <a:pt x="260012" y="29021"/>
                </a:lnTo>
                <a:lnTo>
                  <a:pt x="260012" y="41231"/>
                </a:lnTo>
                <a:lnTo>
                  <a:pt x="260941" y="41231"/>
                </a:lnTo>
                <a:cubicBezTo>
                  <a:pt x="262502" y="37097"/>
                  <a:pt x="265061" y="33870"/>
                  <a:pt x="268611" y="31559"/>
                </a:cubicBezTo>
                <a:cubicBezTo>
                  <a:pt x="272160" y="29214"/>
                  <a:pt x="276411" y="28044"/>
                  <a:pt x="281357" y="28044"/>
                </a:cubicBezTo>
                <a:cubicBezTo>
                  <a:pt x="286371" y="28044"/>
                  <a:pt x="290574" y="29214"/>
                  <a:pt x="293965" y="31559"/>
                </a:cubicBezTo>
                <a:cubicBezTo>
                  <a:pt x="297384" y="33905"/>
                  <a:pt x="299909" y="37131"/>
                  <a:pt x="301539" y="41231"/>
                </a:cubicBezTo>
                <a:lnTo>
                  <a:pt x="302316" y="41231"/>
                </a:lnTo>
                <a:cubicBezTo>
                  <a:pt x="304111" y="37227"/>
                  <a:pt x="306959" y="34035"/>
                  <a:pt x="310866" y="31655"/>
                </a:cubicBezTo>
                <a:cubicBezTo>
                  <a:pt x="314773" y="29248"/>
                  <a:pt x="319430" y="28044"/>
                  <a:pt x="324837" y="28044"/>
                </a:cubicBezTo>
                <a:cubicBezTo>
                  <a:pt x="331646" y="28044"/>
                  <a:pt x="337198" y="30176"/>
                  <a:pt x="341497" y="34441"/>
                </a:cubicBezTo>
                <a:cubicBezTo>
                  <a:pt x="345830" y="38713"/>
                  <a:pt x="347997" y="45144"/>
                  <a:pt x="347997" y="53743"/>
                </a:cubicBezTo>
                <a:lnTo>
                  <a:pt x="347997" y="104060"/>
                </a:lnTo>
                <a:lnTo>
                  <a:pt x="333387" y="104060"/>
                </a:lnTo>
                <a:lnTo>
                  <a:pt x="333387" y="55111"/>
                </a:lnTo>
                <a:cubicBezTo>
                  <a:pt x="333387" y="50028"/>
                  <a:pt x="332004" y="46348"/>
                  <a:pt x="329239" y="44065"/>
                </a:cubicBezTo>
                <a:cubicBezTo>
                  <a:pt x="326467" y="41788"/>
                  <a:pt x="323158" y="40646"/>
                  <a:pt x="319320" y="40646"/>
                </a:cubicBezTo>
                <a:cubicBezTo>
                  <a:pt x="314560" y="40646"/>
                  <a:pt x="310866" y="42111"/>
                  <a:pt x="308232" y="45041"/>
                </a:cubicBezTo>
                <a:cubicBezTo>
                  <a:pt x="305590" y="47944"/>
                  <a:pt x="304269" y="51672"/>
                  <a:pt x="304269" y="56233"/>
                </a:cubicBezTo>
                <a:lnTo>
                  <a:pt x="304269" y="104060"/>
                </a:lnTo>
                <a:lnTo>
                  <a:pt x="289714" y="104060"/>
                </a:lnTo>
                <a:lnTo>
                  <a:pt x="289714" y="54183"/>
                </a:lnTo>
                <a:cubicBezTo>
                  <a:pt x="289714" y="50111"/>
                  <a:pt x="288442" y="46837"/>
                  <a:pt x="285904" y="44360"/>
                </a:cubicBezTo>
                <a:cubicBezTo>
                  <a:pt x="283365" y="41884"/>
                  <a:pt x="280057" y="40646"/>
                  <a:pt x="275984" y="40646"/>
                </a:cubicBezTo>
                <a:cubicBezTo>
                  <a:pt x="273219" y="40646"/>
                  <a:pt x="270661" y="41382"/>
                  <a:pt x="268315" y="42847"/>
                </a:cubicBezTo>
                <a:cubicBezTo>
                  <a:pt x="266004" y="44278"/>
                  <a:pt x="264133" y="46279"/>
                  <a:pt x="262695" y="48852"/>
                </a:cubicBezTo>
                <a:cubicBezTo>
                  <a:pt x="261299" y="51425"/>
                  <a:pt x="260597" y="54410"/>
                  <a:pt x="260597" y="57794"/>
                </a:cubicBezTo>
                <a:lnTo>
                  <a:pt x="260597" y="104060"/>
                </a:lnTo>
                <a:lnTo>
                  <a:pt x="245987" y="104060"/>
                </a:lnTo>
                <a:close/>
                <a:moveTo>
                  <a:pt x="382184" y="59507"/>
                </a:moveTo>
                <a:lnTo>
                  <a:pt x="382184" y="104060"/>
                </a:lnTo>
                <a:lnTo>
                  <a:pt x="367574" y="104060"/>
                </a:lnTo>
                <a:lnTo>
                  <a:pt x="367574" y="4010"/>
                </a:lnTo>
                <a:lnTo>
                  <a:pt x="381984" y="4010"/>
                </a:lnTo>
                <a:lnTo>
                  <a:pt x="381984" y="41231"/>
                </a:lnTo>
                <a:lnTo>
                  <a:pt x="382913" y="41231"/>
                </a:lnTo>
                <a:cubicBezTo>
                  <a:pt x="384674" y="37193"/>
                  <a:pt x="387357" y="33987"/>
                  <a:pt x="390975" y="31607"/>
                </a:cubicBezTo>
                <a:cubicBezTo>
                  <a:pt x="394593" y="29234"/>
                  <a:pt x="399312" y="28044"/>
                  <a:pt x="405145" y="28044"/>
                </a:cubicBezTo>
                <a:cubicBezTo>
                  <a:pt x="410290" y="28044"/>
                  <a:pt x="414782" y="29104"/>
                  <a:pt x="418627" y="31222"/>
                </a:cubicBezTo>
                <a:cubicBezTo>
                  <a:pt x="422500" y="33334"/>
                  <a:pt x="425499" y="36498"/>
                  <a:pt x="427617" y="40694"/>
                </a:cubicBezTo>
                <a:cubicBezTo>
                  <a:pt x="429763" y="44862"/>
                  <a:pt x="430837" y="50076"/>
                  <a:pt x="430837" y="56329"/>
                </a:cubicBezTo>
                <a:lnTo>
                  <a:pt x="430837" y="104060"/>
                </a:lnTo>
                <a:lnTo>
                  <a:pt x="416233" y="104060"/>
                </a:lnTo>
                <a:lnTo>
                  <a:pt x="416233" y="58090"/>
                </a:lnTo>
                <a:cubicBezTo>
                  <a:pt x="416233" y="52587"/>
                  <a:pt x="414816" y="48315"/>
                  <a:pt x="411982" y="45289"/>
                </a:cubicBezTo>
                <a:cubicBezTo>
                  <a:pt x="409148" y="42228"/>
                  <a:pt x="405207" y="40694"/>
                  <a:pt x="400158" y="40694"/>
                </a:cubicBezTo>
                <a:cubicBezTo>
                  <a:pt x="396705" y="40694"/>
                  <a:pt x="393616" y="41430"/>
                  <a:pt x="390878" y="42895"/>
                </a:cubicBezTo>
                <a:cubicBezTo>
                  <a:pt x="388175" y="44360"/>
                  <a:pt x="386043" y="46513"/>
                  <a:pt x="384474" y="49340"/>
                </a:cubicBezTo>
                <a:cubicBezTo>
                  <a:pt x="382947" y="52147"/>
                  <a:pt x="382184" y="55531"/>
                  <a:pt x="382184" y="59507"/>
                </a:cubicBezTo>
                <a:close/>
                <a:moveTo>
                  <a:pt x="450330" y="104060"/>
                </a:moveTo>
                <a:lnTo>
                  <a:pt x="450330" y="29021"/>
                </a:lnTo>
                <a:lnTo>
                  <a:pt x="464941" y="29021"/>
                </a:lnTo>
                <a:lnTo>
                  <a:pt x="464941" y="104060"/>
                </a:lnTo>
                <a:lnTo>
                  <a:pt x="450330" y="104060"/>
                </a:lnTo>
                <a:close/>
                <a:moveTo>
                  <a:pt x="457711" y="17444"/>
                </a:moveTo>
                <a:cubicBezTo>
                  <a:pt x="455166" y="17444"/>
                  <a:pt x="452986" y="16598"/>
                  <a:pt x="451163" y="14899"/>
                </a:cubicBezTo>
                <a:cubicBezTo>
                  <a:pt x="449374" y="13172"/>
                  <a:pt x="448473" y="11123"/>
                  <a:pt x="448473" y="8743"/>
                </a:cubicBezTo>
                <a:cubicBezTo>
                  <a:pt x="448473" y="6335"/>
                  <a:pt x="449374" y="4285"/>
                  <a:pt x="451163" y="2593"/>
                </a:cubicBezTo>
                <a:cubicBezTo>
                  <a:pt x="452986" y="867"/>
                  <a:pt x="455166" y="0"/>
                  <a:pt x="457711" y="0"/>
                </a:cubicBezTo>
                <a:cubicBezTo>
                  <a:pt x="460250" y="0"/>
                  <a:pt x="462416" y="867"/>
                  <a:pt x="464205" y="2593"/>
                </a:cubicBezTo>
                <a:cubicBezTo>
                  <a:pt x="466034" y="4285"/>
                  <a:pt x="466942" y="6335"/>
                  <a:pt x="466942" y="8743"/>
                </a:cubicBezTo>
                <a:cubicBezTo>
                  <a:pt x="466942" y="11123"/>
                  <a:pt x="466034" y="13172"/>
                  <a:pt x="464205" y="14899"/>
                </a:cubicBezTo>
                <a:cubicBezTo>
                  <a:pt x="462416" y="16598"/>
                  <a:pt x="460250" y="17444"/>
                  <a:pt x="457711" y="17444"/>
                </a:cubicBezTo>
                <a:close/>
                <a:moveTo>
                  <a:pt x="532124" y="72941"/>
                </a:moveTo>
                <a:lnTo>
                  <a:pt x="532124" y="29021"/>
                </a:lnTo>
                <a:lnTo>
                  <a:pt x="546783" y="29021"/>
                </a:lnTo>
                <a:lnTo>
                  <a:pt x="546783" y="104060"/>
                </a:lnTo>
                <a:lnTo>
                  <a:pt x="532420" y="104060"/>
                </a:lnTo>
                <a:lnTo>
                  <a:pt x="532420" y="91066"/>
                </a:lnTo>
                <a:lnTo>
                  <a:pt x="531636" y="91066"/>
                </a:lnTo>
                <a:cubicBezTo>
                  <a:pt x="529909" y="95070"/>
                  <a:pt x="527144" y="98413"/>
                  <a:pt x="523333" y="101082"/>
                </a:cubicBezTo>
                <a:cubicBezTo>
                  <a:pt x="519557" y="103716"/>
                  <a:pt x="514845" y="105037"/>
                  <a:pt x="509212" y="105037"/>
                </a:cubicBezTo>
                <a:cubicBezTo>
                  <a:pt x="504397" y="105037"/>
                  <a:pt x="500125" y="103977"/>
                  <a:pt x="496417" y="101859"/>
                </a:cubicBezTo>
                <a:cubicBezTo>
                  <a:pt x="492730" y="99713"/>
                  <a:pt x="489835" y="96535"/>
                  <a:pt x="487716" y="92332"/>
                </a:cubicBezTo>
                <a:cubicBezTo>
                  <a:pt x="485632" y="88136"/>
                  <a:pt x="484593" y="82936"/>
                  <a:pt x="484593" y="76752"/>
                </a:cubicBezTo>
                <a:lnTo>
                  <a:pt x="484593" y="29021"/>
                </a:lnTo>
                <a:lnTo>
                  <a:pt x="499196" y="29021"/>
                </a:lnTo>
                <a:lnTo>
                  <a:pt x="499196" y="74991"/>
                </a:lnTo>
                <a:cubicBezTo>
                  <a:pt x="499196" y="80109"/>
                  <a:pt x="500613" y="84174"/>
                  <a:pt x="503447" y="87207"/>
                </a:cubicBezTo>
                <a:cubicBezTo>
                  <a:pt x="506281" y="90234"/>
                  <a:pt x="509961" y="91747"/>
                  <a:pt x="514487" y="91747"/>
                </a:cubicBezTo>
                <a:cubicBezTo>
                  <a:pt x="517225" y="91747"/>
                  <a:pt x="519942" y="91066"/>
                  <a:pt x="522646" y="89697"/>
                </a:cubicBezTo>
                <a:cubicBezTo>
                  <a:pt x="525383" y="88329"/>
                  <a:pt x="527646" y="86258"/>
                  <a:pt x="529442" y="83493"/>
                </a:cubicBezTo>
                <a:cubicBezTo>
                  <a:pt x="531264" y="80721"/>
                  <a:pt x="532159" y="77206"/>
                  <a:pt x="532124" y="72941"/>
                </a:cubicBezTo>
                <a:close/>
                <a:moveTo>
                  <a:pt x="626644" y="131272"/>
                </a:moveTo>
                <a:cubicBezTo>
                  <a:pt x="616553" y="131272"/>
                  <a:pt x="607597" y="129889"/>
                  <a:pt x="599776" y="127117"/>
                </a:cubicBezTo>
                <a:cubicBezTo>
                  <a:pt x="591996" y="124386"/>
                  <a:pt x="585427" y="120342"/>
                  <a:pt x="580089" y="115004"/>
                </a:cubicBezTo>
                <a:cubicBezTo>
                  <a:pt x="574744" y="109693"/>
                  <a:pt x="570693" y="103180"/>
                  <a:pt x="567921" y="95462"/>
                </a:cubicBezTo>
                <a:cubicBezTo>
                  <a:pt x="565155" y="87744"/>
                  <a:pt x="563773" y="78932"/>
                  <a:pt x="563773" y="69034"/>
                </a:cubicBezTo>
                <a:cubicBezTo>
                  <a:pt x="563773" y="59390"/>
                  <a:pt x="565169" y="50730"/>
                  <a:pt x="567976" y="43040"/>
                </a:cubicBezTo>
                <a:cubicBezTo>
                  <a:pt x="570775" y="35356"/>
                  <a:pt x="574847" y="28808"/>
                  <a:pt x="580185" y="23401"/>
                </a:cubicBezTo>
                <a:cubicBezTo>
                  <a:pt x="585558" y="17960"/>
                  <a:pt x="592092" y="13812"/>
                  <a:pt x="599776" y="10944"/>
                </a:cubicBezTo>
                <a:cubicBezTo>
                  <a:pt x="607466" y="8076"/>
                  <a:pt x="616195" y="6645"/>
                  <a:pt x="625963" y="6645"/>
                </a:cubicBezTo>
                <a:cubicBezTo>
                  <a:pt x="635311" y="6645"/>
                  <a:pt x="643552" y="8110"/>
                  <a:pt x="650685" y="11040"/>
                </a:cubicBezTo>
                <a:cubicBezTo>
                  <a:pt x="657818" y="13971"/>
                  <a:pt x="663809" y="17994"/>
                  <a:pt x="668658" y="23112"/>
                </a:cubicBezTo>
                <a:cubicBezTo>
                  <a:pt x="673549" y="28223"/>
                  <a:pt x="677229" y="34084"/>
                  <a:pt x="679699" y="40694"/>
                </a:cubicBezTo>
                <a:cubicBezTo>
                  <a:pt x="682175" y="47311"/>
                  <a:pt x="683413" y="54293"/>
                  <a:pt x="683413" y="61653"/>
                </a:cubicBezTo>
                <a:cubicBezTo>
                  <a:pt x="683413" y="66798"/>
                  <a:pt x="683090" y="71834"/>
                  <a:pt x="682436" y="76752"/>
                </a:cubicBezTo>
                <a:cubicBezTo>
                  <a:pt x="681790" y="81636"/>
                  <a:pt x="680579" y="86065"/>
                  <a:pt x="678825" y="90041"/>
                </a:cubicBezTo>
                <a:cubicBezTo>
                  <a:pt x="677098" y="93983"/>
                  <a:pt x="674588" y="97140"/>
                  <a:pt x="671300" y="99513"/>
                </a:cubicBezTo>
                <a:cubicBezTo>
                  <a:pt x="668039" y="101859"/>
                  <a:pt x="663809" y="103083"/>
                  <a:pt x="658595" y="103180"/>
                </a:cubicBezTo>
                <a:cubicBezTo>
                  <a:pt x="655830" y="103276"/>
                  <a:pt x="653140" y="102952"/>
                  <a:pt x="650533" y="102203"/>
                </a:cubicBezTo>
                <a:cubicBezTo>
                  <a:pt x="647933" y="101453"/>
                  <a:pt x="645718" y="100249"/>
                  <a:pt x="643895" y="98592"/>
                </a:cubicBezTo>
                <a:cubicBezTo>
                  <a:pt x="642066" y="96892"/>
                  <a:pt x="640958" y="94746"/>
                  <a:pt x="640573" y="92139"/>
                </a:cubicBezTo>
                <a:lnTo>
                  <a:pt x="639981" y="92139"/>
                </a:lnTo>
                <a:cubicBezTo>
                  <a:pt x="639204" y="94059"/>
                  <a:pt x="637897" y="95854"/>
                  <a:pt x="636074" y="97511"/>
                </a:cubicBezTo>
                <a:cubicBezTo>
                  <a:pt x="634251" y="99142"/>
                  <a:pt x="631919" y="100442"/>
                  <a:pt x="629092" y="101419"/>
                </a:cubicBezTo>
                <a:cubicBezTo>
                  <a:pt x="626286" y="102368"/>
                  <a:pt x="623032" y="102760"/>
                  <a:pt x="619318" y="102595"/>
                </a:cubicBezTo>
                <a:cubicBezTo>
                  <a:pt x="615212" y="102430"/>
                  <a:pt x="611517" y="101501"/>
                  <a:pt x="608230" y="99809"/>
                </a:cubicBezTo>
                <a:cubicBezTo>
                  <a:pt x="604942" y="98117"/>
                  <a:pt x="602121" y="95771"/>
                  <a:pt x="599776" y="92772"/>
                </a:cubicBezTo>
                <a:cubicBezTo>
                  <a:pt x="597465" y="89780"/>
                  <a:pt x="595690" y="86231"/>
                  <a:pt x="594452" y="82124"/>
                </a:cubicBezTo>
                <a:cubicBezTo>
                  <a:pt x="593214" y="78017"/>
                  <a:pt x="592594" y="73464"/>
                  <a:pt x="592594" y="68443"/>
                </a:cubicBezTo>
                <a:cubicBezTo>
                  <a:pt x="592594" y="63627"/>
                  <a:pt x="593296" y="59308"/>
                  <a:pt x="594699" y="55497"/>
                </a:cubicBezTo>
                <a:cubicBezTo>
                  <a:pt x="596096" y="51659"/>
                  <a:pt x="598001" y="48350"/>
                  <a:pt x="600409" y="45585"/>
                </a:cubicBezTo>
                <a:cubicBezTo>
                  <a:pt x="602857" y="42778"/>
                  <a:pt x="605657" y="40563"/>
                  <a:pt x="608814" y="38940"/>
                </a:cubicBezTo>
                <a:cubicBezTo>
                  <a:pt x="611972" y="37310"/>
                  <a:pt x="615314" y="36285"/>
                  <a:pt x="618830" y="35858"/>
                </a:cubicBezTo>
                <a:cubicBezTo>
                  <a:pt x="622248" y="35466"/>
                  <a:pt x="625392" y="35570"/>
                  <a:pt x="628260" y="36154"/>
                </a:cubicBezTo>
                <a:cubicBezTo>
                  <a:pt x="631122" y="36739"/>
                  <a:pt x="633502" y="37633"/>
                  <a:pt x="635393" y="38837"/>
                </a:cubicBezTo>
                <a:cubicBezTo>
                  <a:pt x="637312" y="40047"/>
                  <a:pt x="638516" y="41361"/>
                  <a:pt x="639005" y="42799"/>
                </a:cubicBezTo>
                <a:lnTo>
                  <a:pt x="639645" y="42799"/>
                </a:lnTo>
                <a:lnTo>
                  <a:pt x="639645" y="37323"/>
                </a:lnTo>
                <a:lnTo>
                  <a:pt x="651661" y="37323"/>
                </a:lnTo>
                <a:lnTo>
                  <a:pt x="651661" y="82660"/>
                </a:lnTo>
                <a:cubicBezTo>
                  <a:pt x="651661" y="85233"/>
                  <a:pt x="652329" y="87414"/>
                  <a:pt x="653663" y="89209"/>
                </a:cubicBezTo>
                <a:cubicBezTo>
                  <a:pt x="655032" y="90998"/>
                  <a:pt x="656972" y="91898"/>
                  <a:pt x="659476" y="91898"/>
                </a:cubicBezTo>
                <a:cubicBezTo>
                  <a:pt x="662440" y="91898"/>
                  <a:pt x="664751" y="90805"/>
                  <a:pt x="666416" y="88624"/>
                </a:cubicBezTo>
                <a:cubicBezTo>
                  <a:pt x="668108" y="86437"/>
                  <a:pt x="669298" y="83087"/>
                  <a:pt x="669979" y="78561"/>
                </a:cubicBezTo>
                <a:cubicBezTo>
                  <a:pt x="670695" y="74028"/>
                  <a:pt x="671052" y="68236"/>
                  <a:pt x="671052" y="61165"/>
                </a:cubicBezTo>
                <a:cubicBezTo>
                  <a:pt x="671052" y="56219"/>
                  <a:pt x="670385" y="51555"/>
                  <a:pt x="669050" y="47194"/>
                </a:cubicBezTo>
                <a:cubicBezTo>
                  <a:pt x="667751" y="42799"/>
                  <a:pt x="665811" y="38823"/>
                  <a:pt x="663238" y="35274"/>
                </a:cubicBezTo>
                <a:cubicBezTo>
                  <a:pt x="660700" y="31690"/>
                  <a:pt x="657570" y="28615"/>
                  <a:pt x="653856" y="26043"/>
                </a:cubicBezTo>
                <a:cubicBezTo>
                  <a:pt x="650148" y="23470"/>
                  <a:pt x="645911" y="21482"/>
                  <a:pt x="641158" y="20079"/>
                </a:cubicBezTo>
                <a:cubicBezTo>
                  <a:pt x="636432" y="18682"/>
                  <a:pt x="631204" y="17981"/>
                  <a:pt x="625474" y="17981"/>
                </a:cubicBezTo>
                <a:cubicBezTo>
                  <a:pt x="617688" y="17981"/>
                  <a:pt x="610768" y="19185"/>
                  <a:pt x="604708" y="21592"/>
                </a:cubicBezTo>
                <a:cubicBezTo>
                  <a:pt x="598655" y="23972"/>
                  <a:pt x="593537" y="27411"/>
                  <a:pt x="589368" y="31903"/>
                </a:cubicBezTo>
                <a:cubicBezTo>
                  <a:pt x="585234" y="36395"/>
                  <a:pt x="582091" y="41788"/>
                  <a:pt x="579945" y="48075"/>
                </a:cubicBezTo>
                <a:cubicBezTo>
                  <a:pt x="577826" y="54328"/>
                  <a:pt x="576767" y="61343"/>
                  <a:pt x="576767" y="69130"/>
                </a:cubicBezTo>
                <a:cubicBezTo>
                  <a:pt x="576767" y="77240"/>
                  <a:pt x="577860" y="84435"/>
                  <a:pt x="580041" y="90722"/>
                </a:cubicBezTo>
                <a:cubicBezTo>
                  <a:pt x="582222" y="96975"/>
                  <a:pt x="585448" y="102251"/>
                  <a:pt x="589712" y="106550"/>
                </a:cubicBezTo>
                <a:cubicBezTo>
                  <a:pt x="593977" y="110849"/>
                  <a:pt x="599253" y="114110"/>
                  <a:pt x="605540" y="116325"/>
                </a:cubicBezTo>
                <a:cubicBezTo>
                  <a:pt x="611827" y="118567"/>
                  <a:pt x="619077" y="119695"/>
                  <a:pt x="627283" y="119695"/>
                </a:cubicBezTo>
                <a:cubicBezTo>
                  <a:pt x="630929" y="119695"/>
                  <a:pt x="634513" y="119365"/>
                  <a:pt x="638028" y="118718"/>
                </a:cubicBezTo>
                <a:cubicBezTo>
                  <a:pt x="641550" y="118099"/>
                  <a:pt x="644673" y="117384"/>
                  <a:pt x="647410" y="116565"/>
                </a:cubicBezTo>
                <a:cubicBezTo>
                  <a:pt x="650175" y="115788"/>
                  <a:pt x="652246" y="115148"/>
                  <a:pt x="653615" y="114660"/>
                </a:cubicBezTo>
                <a:lnTo>
                  <a:pt x="657033" y="125363"/>
                </a:lnTo>
                <a:cubicBezTo>
                  <a:pt x="655011" y="126306"/>
                  <a:pt x="652329" y="127234"/>
                  <a:pt x="648972" y="128142"/>
                </a:cubicBezTo>
                <a:cubicBezTo>
                  <a:pt x="645649" y="129057"/>
                  <a:pt x="642038" y="129807"/>
                  <a:pt x="638124" y="130391"/>
                </a:cubicBezTo>
                <a:cubicBezTo>
                  <a:pt x="634251" y="130976"/>
                  <a:pt x="630427" y="131272"/>
                  <a:pt x="626644" y="131272"/>
                </a:cubicBezTo>
                <a:close/>
                <a:moveTo>
                  <a:pt x="622152" y="90626"/>
                </a:moveTo>
                <a:cubicBezTo>
                  <a:pt x="626389" y="90626"/>
                  <a:pt x="629787" y="89780"/>
                  <a:pt x="632360" y="88088"/>
                </a:cubicBezTo>
                <a:cubicBezTo>
                  <a:pt x="634967" y="86389"/>
                  <a:pt x="636838" y="83864"/>
                  <a:pt x="637980" y="80515"/>
                </a:cubicBezTo>
                <a:cubicBezTo>
                  <a:pt x="639156" y="77123"/>
                  <a:pt x="639741" y="72893"/>
                  <a:pt x="639741" y="67809"/>
                </a:cubicBezTo>
                <a:cubicBezTo>
                  <a:pt x="639706" y="62857"/>
                  <a:pt x="639074" y="58916"/>
                  <a:pt x="637835" y="55985"/>
                </a:cubicBezTo>
                <a:cubicBezTo>
                  <a:pt x="636631" y="53021"/>
                  <a:pt x="634740" y="50909"/>
                  <a:pt x="632167" y="49636"/>
                </a:cubicBezTo>
                <a:cubicBezTo>
                  <a:pt x="629629" y="48336"/>
                  <a:pt x="626355" y="47683"/>
                  <a:pt x="622345" y="47683"/>
                </a:cubicBezTo>
                <a:cubicBezTo>
                  <a:pt x="618664" y="47683"/>
                  <a:pt x="615521" y="48577"/>
                  <a:pt x="612921" y="50372"/>
                </a:cubicBezTo>
                <a:cubicBezTo>
                  <a:pt x="610348" y="52161"/>
                  <a:pt x="608374" y="54589"/>
                  <a:pt x="607005" y="57650"/>
                </a:cubicBezTo>
                <a:cubicBezTo>
                  <a:pt x="605671" y="60711"/>
                  <a:pt x="604990" y="64116"/>
                  <a:pt x="604955" y="67858"/>
                </a:cubicBezTo>
                <a:cubicBezTo>
                  <a:pt x="604990" y="71799"/>
                  <a:pt x="605540" y="75513"/>
                  <a:pt x="606613" y="79001"/>
                </a:cubicBezTo>
                <a:cubicBezTo>
                  <a:pt x="607721" y="82447"/>
                  <a:pt x="609516" y="85254"/>
                  <a:pt x="611992" y="87400"/>
                </a:cubicBezTo>
                <a:cubicBezTo>
                  <a:pt x="614496" y="89553"/>
                  <a:pt x="617887" y="90626"/>
                  <a:pt x="622152" y="90626"/>
                </a:cubicBezTo>
                <a:close/>
                <a:moveTo>
                  <a:pt x="731013" y="133762"/>
                </a:moveTo>
                <a:cubicBezTo>
                  <a:pt x="725049" y="133762"/>
                  <a:pt x="719918" y="132985"/>
                  <a:pt x="715619" y="131416"/>
                </a:cubicBezTo>
                <a:cubicBezTo>
                  <a:pt x="711354" y="129855"/>
                  <a:pt x="707873" y="127784"/>
                  <a:pt x="705170" y="125212"/>
                </a:cubicBezTo>
                <a:cubicBezTo>
                  <a:pt x="702467" y="122639"/>
                  <a:pt x="700445" y="119826"/>
                  <a:pt x="699110" y="116765"/>
                </a:cubicBezTo>
                <a:lnTo>
                  <a:pt x="711664" y="111585"/>
                </a:lnTo>
                <a:cubicBezTo>
                  <a:pt x="712544" y="113016"/>
                  <a:pt x="713713" y="114529"/>
                  <a:pt x="715186" y="116125"/>
                </a:cubicBezTo>
                <a:cubicBezTo>
                  <a:pt x="716678" y="117755"/>
                  <a:pt x="718701" y="119138"/>
                  <a:pt x="721239" y="120280"/>
                </a:cubicBezTo>
                <a:cubicBezTo>
                  <a:pt x="723811" y="121422"/>
                  <a:pt x="727120" y="121993"/>
                  <a:pt x="731158" y="121993"/>
                </a:cubicBezTo>
                <a:cubicBezTo>
                  <a:pt x="736695" y="121993"/>
                  <a:pt x="741269" y="120637"/>
                  <a:pt x="744888" y="117934"/>
                </a:cubicBezTo>
                <a:cubicBezTo>
                  <a:pt x="748499" y="115265"/>
                  <a:pt x="750308" y="111000"/>
                  <a:pt x="750308" y="105133"/>
                </a:cubicBezTo>
                <a:lnTo>
                  <a:pt x="750308" y="90378"/>
                </a:lnTo>
                <a:lnTo>
                  <a:pt x="749379" y="90378"/>
                </a:lnTo>
                <a:cubicBezTo>
                  <a:pt x="748499" y="91974"/>
                  <a:pt x="747233" y="93749"/>
                  <a:pt x="745569" y="95709"/>
                </a:cubicBezTo>
                <a:cubicBezTo>
                  <a:pt x="743938" y="97663"/>
                  <a:pt x="741696" y="99355"/>
                  <a:pt x="738827" y="100786"/>
                </a:cubicBezTo>
                <a:cubicBezTo>
                  <a:pt x="735959" y="102216"/>
                  <a:pt x="732231" y="102939"/>
                  <a:pt x="727643" y="102939"/>
                </a:cubicBezTo>
                <a:cubicBezTo>
                  <a:pt x="721713" y="102939"/>
                  <a:pt x="716369" y="101549"/>
                  <a:pt x="711615" y="98784"/>
                </a:cubicBezTo>
                <a:cubicBezTo>
                  <a:pt x="706890" y="95984"/>
                  <a:pt x="703148" y="91864"/>
                  <a:pt x="700383" y="86423"/>
                </a:cubicBezTo>
                <a:cubicBezTo>
                  <a:pt x="697645" y="80955"/>
                  <a:pt x="696276" y="74227"/>
                  <a:pt x="696276" y="66248"/>
                </a:cubicBezTo>
                <a:cubicBezTo>
                  <a:pt x="696276" y="58269"/>
                  <a:pt x="697624" y="51425"/>
                  <a:pt x="700328" y="45729"/>
                </a:cubicBezTo>
                <a:cubicBezTo>
                  <a:pt x="703065" y="40027"/>
                  <a:pt x="706814" y="35666"/>
                  <a:pt x="711567" y="32632"/>
                </a:cubicBezTo>
                <a:cubicBezTo>
                  <a:pt x="716320" y="29571"/>
                  <a:pt x="721713" y="28044"/>
                  <a:pt x="727739" y="28044"/>
                </a:cubicBezTo>
                <a:cubicBezTo>
                  <a:pt x="732396" y="28044"/>
                  <a:pt x="736158" y="28822"/>
                  <a:pt x="739020" y="30390"/>
                </a:cubicBezTo>
                <a:cubicBezTo>
                  <a:pt x="741888" y="31917"/>
                  <a:pt x="744117" y="33712"/>
                  <a:pt x="745713" y="35762"/>
                </a:cubicBezTo>
                <a:cubicBezTo>
                  <a:pt x="747343" y="37812"/>
                  <a:pt x="748595" y="39621"/>
                  <a:pt x="749476" y="41182"/>
                </a:cubicBezTo>
                <a:lnTo>
                  <a:pt x="750555" y="41182"/>
                </a:lnTo>
                <a:lnTo>
                  <a:pt x="750555" y="29021"/>
                </a:lnTo>
                <a:lnTo>
                  <a:pt x="764870" y="29021"/>
                </a:lnTo>
                <a:lnTo>
                  <a:pt x="764870" y="105718"/>
                </a:lnTo>
                <a:cubicBezTo>
                  <a:pt x="764870" y="112170"/>
                  <a:pt x="763371" y="117460"/>
                  <a:pt x="760371" y="121600"/>
                </a:cubicBezTo>
                <a:cubicBezTo>
                  <a:pt x="757372" y="125735"/>
                  <a:pt x="753320" y="128796"/>
                  <a:pt x="748210" y="130784"/>
                </a:cubicBezTo>
                <a:cubicBezTo>
                  <a:pt x="743126" y="132771"/>
                  <a:pt x="737397" y="133762"/>
                  <a:pt x="731013" y="133762"/>
                </a:cubicBezTo>
                <a:close/>
                <a:moveTo>
                  <a:pt x="730862" y="90819"/>
                </a:moveTo>
                <a:cubicBezTo>
                  <a:pt x="735065" y="90819"/>
                  <a:pt x="738614" y="89842"/>
                  <a:pt x="741517" y="87888"/>
                </a:cubicBezTo>
                <a:cubicBezTo>
                  <a:pt x="744447" y="85900"/>
                  <a:pt x="746662" y="83066"/>
                  <a:pt x="748161" y="79386"/>
                </a:cubicBezTo>
                <a:cubicBezTo>
                  <a:pt x="749689" y="75679"/>
                  <a:pt x="750452" y="71228"/>
                  <a:pt x="750452" y="66049"/>
                </a:cubicBezTo>
                <a:cubicBezTo>
                  <a:pt x="750452" y="61007"/>
                  <a:pt x="749703" y="56556"/>
                  <a:pt x="748210" y="52718"/>
                </a:cubicBezTo>
                <a:cubicBezTo>
                  <a:pt x="746710" y="48873"/>
                  <a:pt x="744509" y="45874"/>
                  <a:pt x="741613" y="43727"/>
                </a:cubicBezTo>
                <a:cubicBezTo>
                  <a:pt x="738710" y="41540"/>
                  <a:pt x="735133" y="40453"/>
                  <a:pt x="730862" y="40453"/>
                </a:cubicBezTo>
                <a:cubicBezTo>
                  <a:pt x="726466" y="40453"/>
                  <a:pt x="722800" y="41595"/>
                  <a:pt x="719870" y="43872"/>
                </a:cubicBezTo>
                <a:cubicBezTo>
                  <a:pt x="716940" y="46121"/>
                  <a:pt x="714725" y="49182"/>
                  <a:pt x="713225" y="53055"/>
                </a:cubicBezTo>
                <a:cubicBezTo>
                  <a:pt x="711760" y="56934"/>
                  <a:pt x="711031" y="61261"/>
                  <a:pt x="711031" y="66049"/>
                </a:cubicBezTo>
                <a:cubicBezTo>
                  <a:pt x="711031" y="70967"/>
                  <a:pt x="711781" y="75287"/>
                  <a:pt x="713280" y="79001"/>
                </a:cubicBezTo>
                <a:cubicBezTo>
                  <a:pt x="714773" y="82709"/>
                  <a:pt x="716988" y="85611"/>
                  <a:pt x="719918" y="87695"/>
                </a:cubicBezTo>
                <a:cubicBezTo>
                  <a:pt x="722883" y="89780"/>
                  <a:pt x="726535" y="90819"/>
                  <a:pt x="730862" y="90819"/>
                </a:cubicBezTo>
                <a:close/>
                <a:moveTo>
                  <a:pt x="784460" y="104060"/>
                </a:moveTo>
                <a:lnTo>
                  <a:pt x="784460" y="29021"/>
                </a:lnTo>
                <a:lnTo>
                  <a:pt x="798479" y="29021"/>
                </a:lnTo>
                <a:lnTo>
                  <a:pt x="798479" y="41231"/>
                </a:lnTo>
                <a:lnTo>
                  <a:pt x="799407" y="41231"/>
                </a:lnTo>
                <a:cubicBezTo>
                  <a:pt x="800969" y="37097"/>
                  <a:pt x="803528" y="33870"/>
                  <a:pt x="807077" y="31559"/>
                </a:cubicBezTo>
                <a:cubicBezTo>
                  <a:pt x="810627" y="29214"/>
                  <a:pt x="814878" y="28044"/>
                  <a:pt x="819830" y="28044"/>
                </a:cubicBezTo>
                <a:cubicBezTo>
                  <a:pt x="824845" y="28044"/>
                  <a:pt x="829048" y="29214"/>
                  <a:pt x="832432" y="31559"/>
                </a:cubicBezTo>
                <a:cubicBezTo>
                  <a:pt x="835851" y="33905"/>
                  <a:pt x="838375" y="37131"/>
                  <a:pt x="840005" y="41231"/>
                </a:cubicBezTo>
                <a:lnTo>
                  <a:pt x="840782" y="41231"/>
                </a:lnTo>
                <a:cubicBezTo>
                  <a:pt x="842578" y="37227"/>
                  <a:pt x="845425" y="34035"/>
                  <a:pt x="849332" y="31655"/>
                </a:cubicBezTo>
                <a:cubicBezTo>
                  <a:pt x="853247" y="29248"/>
                  <a:pt x="857904" y="28044"/>
                  <a:pt x="863310" y="28044"/>
                </a:cubicBezTo>
                <a:cubicBezTo>
                  <a:pt x="870113" y="28044"/>
                  <a:pt x="875664" y="30176"/>
                  <a:pt x="879963" y="34441"/>
                </a:cubicBezTo>
                <a:cubicBezTo>
                  <a:pt x="884297" y="38713"/>
                  <a:pt x="886463" y="45144"/>
                  <a:pt x="886463" y="53743"/>
                </a:cubicBezTo>
                <a:lnTo>
                  <a:pt x="886463" y="104060"/>
                </a:lnTo>
                <a:lnTo>
                  <a:pt x="871853" y="104060"/>
                </a:lnTo>
                <a:lnTo>
                  <a:pt x="871853" y="55111"/>
                </a:lnTo>
                <a:cubicBezTo>
                  <a:pt x="871853" y="50028"/>
                  <a:pt x="870471" y="46348"/>
                  <a:pt x="867705" y="44065"/>
                </a:cubicBezTo>
                <a:cubicBezTo>
                  <a:pt x="864933" y="41788"/>
                  <a:pt x="861632" y="40646"/>
                  <a:pt x="857786" y="40646"/>
                </a:cubicBezTo>
                <a:cubicBezTo>
                  <a:pt x="853033" y="40646"/>
                  <a:pt x="849332" y="42111"/>
                  <a:pt x="846698" y="45041"/>
                </a:cubicBezTo>
                <a:cubicBezTo>
                  <a:pt x="844057" y="47944"/>
                  <a:pt x="842743" y="51672"/>
                  <a:pt x="842743" y="56233"/>
                </a:cubicBezTo>
                <a:lnTo>
                  <a:pt x="842743" y="104060"/>
                </a:lnTo>
                <a:lnTo>
                  <a:pt x="828181" y="104060"/>
                </a:lnTo>
                <a:lnTo>
                  <a:pt x="828181" y="54183"/>
                </a:lnTo>
                <a:cubicBezTo>
                  <a:pt x="828181" y="50111"/>
                  <a:pt x="826908" y="46837"/>
                  <a:pt x="824370" y="44360"/>
                </a:cubicBezTo>
                <a:cubicBezTo>
                  <a:pt x="821832" y="41884"/>
                  <a:pt x="818523" y="40646"/>
                  <a:pt x="814451" y="40646"/>
                </a:cubicBezTo>
                <a:cubicBezTo>
                  <a:pt x="811686" y="40646"/>
                  <a:pt x="809127" y="41382"/>
                  <a:pt x="806781" y="42847"/>
                </a:cubicBezTo>
                <a:cubicBezTo>
                  <a:pt x="804470" y="44278"/>
                  <a:pt x="802599" y="46279"/>
                  <a:pt x="801169" y="48852"/>
                </a:cubicBezTo>
                <a:cubicBezTo>
                  <a:pt x="799765" y="51425"/>
                  <a:pt x="799064" y="54410"/>
                  <a:pt x="799064" y="57794"/>
                </a:cubicBezTo>
                <a:lnTo>
                  <a:pt x="799064" y="104060"/>
                </a:lnTo>
                <a:lnTo>
                  <a:pt x="784460" y="104060"/>
                </a:lnTo>
                <a:close/>
                <a:moveTo>
                  <a:pt x="927880" y="105718"/>
                </a:moveTo>
                <a:cubicBezTo>
                  <a:pt x="923127" y="105718"/>
                  <a:pt x="918828" y="104844"/>
                  <a:pt x="914982" y="103083"/>
                </a:cubicBezTo>
                <a:cubicBezTo>
                  <a:pt x="911137" y="101295"/>
                  <a:pt x="908097" y="98702"/>
                  <a:pt x="905847" y="95317"/>
                </a:cubicBezTo>
                <a:cubicBezTo>
                  <a:pt x="903633" y="91926"/>
                  <a:pt x="902525" y="87778"/>
                  <a:pt x="902525" y="82860"/>
                </a:cubicBezTo>
                <a:cubicBezTo>
                  <a:pt x="902525" y="78623"/>
                  <a:pt x="903337" y="75135"/>
                  <a:pt x="904967" y="72405"/>
                </a:cubicBezTo>
                <a:cubicBezTo>
                  <a:pt x="906597" y="69667"/>
                  <a:pt x="908792" y="67500"/>
                  <a:pt x="911563" y="65904"/>
                </a:cubicBezTo>
                <a:cubicBezTo>
                  <a:pt x="914329" y="64308"/>
                  <a:pt x="917424" y="63105"/>
                  <a:pt x="920843" y="62293"/>
                </a:cubicBezTo>
                <a:cubicBezTo>
                  <a:pt x="924262" y="61474"/>
                  <a:pt x="927749" y="60855"/>
                  <a:pt x="931298" y="60436"/>
                </a:cubicBezTo>
                <a:cubicBezTo>
                  <a:pt x="935797" y="59913"/>
                  <a:pt x="939443" y="59487"/>
                  <a:pt x="942242" y="59163"/>
                </a:cubicBezTo>
                <a:cubicBezTo>
                  <a:pt x="945042" y="58806"/>
                  <a:pt x="947078" y="58235"/>
                  <a:pt x="948351" y="57450"/>
                </a:cubicBezTo>
                <a:cubicBezTo>
                  <a:pt x="949623" y="56673"/>
                  <a:pt x="950256" y="55401"/>
                  <a:pt x="950256" y="53639"/>
                </a:cubicBezTo>
                <a:lnTo>
                  <a:pt x="950256" y="53302"/>
                </a:lnTo>
                <a:cubicBezTo>
                  <a:pt x="950256" y="49031"/>
                  <a:pt x="949052" y="45729"/>
                  <a:pt x="946638" y="43384"/>
                </a:cubicBezTo>
                <a:cubicBezTo>
                  <a:pt x="944265" y="41038"/>
                  <a:pt x="940715" y="39869"/>
                  <a:pt x="935990" y="39869"/>
                </a:cubicBezTo>
                <a:cubicBezTo>
                  <a:pt x="931071" y="39869"/>
                  <a:pt x="927199" y="40955"/>
                  <a:pt x="924365" y="43136"/>
                </a:cubicBezTo>
                <a:cubicBezTo>
                  <a:pt x="921558" y="45289"/>
                  <a:pt x="919625" y="47683"/>
                  <a:pt x="918545" y="50324"/>
                </a:cubicBezTo>
                <a:lnTo>
                  <a:pt x="904823" y="47194"/>
                </a:lnTo>
                <a:cubicBezTo>
                  <a:pt x="906446" y="42634"/>
                  <a:pt x="908826" y="38953"/>
                  <a:pt x="911956" y="36154"/>
                </a:cubicBezTo>
                <a:cubicBezTo>
                  <a:pt x="915113" y="33320"/>
                  <a:pt x="918745" y="31270"/>
                  <a:pt x="922845" y="29997"/>
                </a:cubicBezTo>
                <a:cubicBezTo>
                  <a:pt x="926951" y="28698"/>
                  <a:pt x="931264" y="28044"/>
                  <a:pt x="935797" y="28044"/>
                </a:cubicBezTo>
                <a:cubicBezTo>
                  <a:pt x="938789" y="28044"/>
                  <a:pt x="941967" y="28402"/>
                  <a:pt x="945324" y="29117"/>
                </a:cubicBezTo>
                <a:cubicBezTo>
                  <a:pt x="948708" y="29805"/>
                  <a:pt x="951865" y="31071"/>
                  <a:pt x="954796" y="32928"/>
                </a:cubicBezTo>
                <a:cubicBezTo>
                  <a:pt x="957760" y="34785"/>
                  <a:pt x="960189" y="37440"/>
                  <a:pt x="962081" y="40894"/>
                </a:cubicBezTo>
                <a:cubicBezTo>
                  <a:pt x="963965" y="44312"/>
                  <a:pt x="964914" y="48756"/>
                  <a:pt x="964914" y="54231"/>
                </a:cubicBezTo>
                <a:lnTo>
                  <a:pt x="964914" y="104060"/>
                </a:lnTo>
                <a:lnTo>
                  <a:pt x="950648" y="104060"/>
                </a:lnTo>
                <a:lnTo>
                  <a:pt x="950648" y="93804"/>
                </a:lnTo>
                <a:lnTo>
                  <a:pt x="950056" y="93804"/>
                </a:lnTo>
                <a:cubicBezTo>
                  <a:pt x="949114" y="95689"/>
                  <a:pt x="947697" y="97546"/>
                  <a:pt x="945812" y="99369"/>
                </a:cubicBezTo>
                <a:cubicBezTo>
                  <a:pt x="943921" y="101192"/>
                  <a:pt x="941493" y="102712"/>
                  <a:pt x="938528" y="103916"/>
                </a:cubicBezTo>
                <a:cubicBezTo>
                  <a:pt x="935563" y="105119"/>
                  <a:pt x="932014" y="105718"/>
                  <a:pt x="927880" y="105718"/>
                </a:cubicBezTo>
                <a:close/>
                <a:moveTo>
                  <a:pt x="931058" y="93996"/>
                </a:moveTo>
                <a:cubicBezTo>
                  <a:pt x="935095" y="93996"/>
                  <a:pt x="938549" y="93199"/>
                  <a:pt x="941410" y="91603"/>
                </a:cubicBezTo>
                <a:cubicBezTo>
                  <a:pt x="944313" y="90007"/>
                  <a:pt x="946507" y="87923"/>
                  <a:pt x="948007" y="85350"/>
                </a:cubicBezTo>
                <a:cubicBezTo>
                  <a:pt x="949540" y="82743"/>
                  <a:pt x="950304" y="79957"/>
                  <a:pt x="950304" y="76993"/>
                </a:cubicBezTo>
                <a:lnTo>
                  <a:pt x="950304" y="67321"/>
                </a:lnTo>
                <a:cubicBezTo>
                  <a:pt x="949781" y="67844"/>
                  <a:pt x="948770" y="68333"/>
                  <a:pt x="947277" y="68786"/>
                </a:cubicBezTo>
                <a:cubicBezTo>
                  <a:pt x="945812" y="69213"/>
                  <a:pt x="944134" y="69584"/>
                  <a:pt x="942242" y="69914"/>
                </a:cubicBezTo>
                <a:cubicBezTo>
                  <a:pt x="940351" y="70203"/>
                  <a:pt x="938514" y="70478"/>
                  <a:pt x="936726" y="70740"/>
                </a:cubicBezTo>
                <a:cubicBezTo>
                  <a:pt x="934930" y="70967"/>
                  <a:pt x="933431" y="71166"/>
                  <a:pt x="932227" y="71325"/>
                </a:cubicBezTo>
                <a:cubicBezTo>
                  <a:pt x="929393" y="71689"/>
                  <a:pt x="926807" y="72287"/>
                  <a:pt x="924461" y="73134"/>
                </a:cubicBezTo>
                <a:cubicBezTo>
                  <a:pt x="922150" y="73980"/>
                  <a:pt x="920293" y="75204"/>
                  <a:pt x="918889" y="76800"/>
                </a:cubicBezTo>
                <a:cubicBezTo>
                  <a:pt x="917521" y="78361"/>
                  <a:pt x="916840" y="80446"/>
                  <a:pt x="916840" y="83052"/>
                </a:cubicBezTo>
                <a:cubicBezTo>
                  <a:pt x="916840" y="86671"/>
                  <a:pt x="918174" y="89402"/>
                  <a:pt x="920843" y="91259"/>
                </a:cubicBezTo>
                <a:cubicBezTo>
                  <a:pt x="923519" y="93082"/>
                  <a:pt x="926917" y="93996"/>
                  <a:pt x="931058" y="93996"/>
                </a:cubicBezTo>
                <a:close/>
                <a:moveTo>
                  <a:pt x="984367" y="104060"/>
                </a:moveTo>
                <a:lnTo>
                  <a:pt x="984367" y="29021"/>
                </a:lnTo>
                <a:lnTo>
                  <a:pt x="998977" y="29021"/>
                </a:lnTo>
                <a:lnTo>
                  <a:pt x="998977" y="104060"/>
                </a:lnTo>
                <a:lnTo>
                  <a:pt x="984367" y="104060"/>
                </a:lnTo>
                <a:close/>
                <a:moveTo>
                  <a:pt x="991741" y="17444"/>
                </a:moveTo>
                <a:cubicBezTo>
                  <a:pt x="989203" y="17444"/>
                  <a:pt x="987022" y="16598"/>
                  <a:pt x="985199" y="14899"/>
                </a:cubicBezTo>
                <a:cubicBezTo>
                  <a:pt x="983404" y="13172"/>
                  <a:pt x="982510" y="11123"/>
                  <a:pt x="982510" y="8743"/>
                </a:cubicBezTo>
                <a:cubicBezTo>
                  <a:pt x="982510" y="6335"/>
                  <a:pt x="983404" y="4285"/>
                  <a:pt x="985199" y="2593"/>
                </a:cubicBezTo>
                <a:cubicBezTo>
                  <a:pt x="987022" y="867"/>
                  <a:pt x="989203" y="0"/>
                  <a:pt x="991741" y="0"/>
                </a:cubicBezTo>
                <a:cubicBezTo>
                  <a:pt x="994286" y="0"/>
                  <a:pt x="996453" y="867"/>
                  <a:pt x="998241" y="2593"/>
                </a:cubicBezTo>
                <a:cubicBezTo>
                  <a:pt x="1000064" y="4285"/>
                  <a:pt x="1000979" y="6335"/>
                  <a:pt x="1000979" y="8743"/>
                </a:cubicBezTo>
                <a:cubicBezTo>
                  <a:pt x="1000979" y="11123"/>
                  <a:pt x="1000064" y="13172"/>
                  <a:pt x="998241" y="14899"/>
                </a:cubicBezTo>
                <a:cubicBezTo>
                  <a:pt x="996453" y="16598"/>
                  <a:pt x="994286" y="17444"/>
                  <a:pt x="991741" y="17444"/>
                </a:cubicBezTo>
                <a:close/>
                <a:moveTo>
                  <a:pt x="1033233" y="4010"/>
                </a:moveTo>
                <a:lnTo>
                  <a:pt x="1033233" y="104060"/>
                </a:lnTo>
                <a:lnTo>
                  <a:pt x="1018623" y="104060"/>
                </a:lnTo>
                <a:lnTo>
                  <a:pt x="1018623" y="4010"/>
                </a:lnTo>
                <a:lnTo>
                  <a:pt x="1033233" y="4010"/>
                </a:lnTo>
                <a:close/>
                <a:moveTo>
                  <a:pt x="1062509" y="104989"/>
                </a:moveTo>
                <a:cubicBezTo>
                  <a:pt x="1059840" y="104989"/>
                  <a:pt x="1057542" y="104046"/>
                  <a:pt x="1055623" y="102155"/>
                </a:cubicBezTo>
                <a:cubicBezTo>
                  <a:pt x="1053697" y="100235"/>
                  <a:pt x="1052741" y="97917"/>
                  <a:pt x="1052741" y="95214"/>
                </a:cubicBezTo>
                <a:cubicBezTo>
                  <a:pt x="1052741" y="92545"/>
                  <a:pt x="1053697" y="90268"/>
                  <a:pt x="1055623" y="88376"/>
                </a:cubicBezTo>
                <a:cubicBezTo>
                  <a:pt x="1057542" y="86457"/>
                  <a:pt x="1059840" y="85495"/>
                  <a:pt x="1062509" y="85495"/>
                </a:cubicBezTo>
                <a:cubicBezTo>
                  <a:pt x="1065177" y="85495"/>
                  <a:pt x="1067475" y="86457"/>
                  <a:pt x="1069401" y="88376"/>
                </a:cubicBezTo>
                <a:cubicBezTo>
                  <a:pt x="1071320" y="90268"/>
                  <a:pt x="1072283" y="92545"/>
                  <a:pt x="1072283" y="95214"/>
                </a:cubicBezTo>
                <a:cubicBezTo>
                  <a:pt x="1072283" y="97009"/>
                  <a:pt x="1071822" y="98653"/>
                  <a:pt x="1070914" y="100153"/>
                </a:cubicBezTo>
                <a:cubicBezTo>
                  <a:pt x="1070034" y="101618"/>
                  <a:pt x="1068857" y="102787"/>
                  <a:pt x="1067393" y="103668"/>
                </a:cubicBezTo>
                <a:cubicBezTo>
                  <a:pt x="1065927" y="104548"/>
                  <a:pt x="1064304" y="104989"/>
                  <a:pt x="1062509" y="104989"/>
                </a:cubicBezTo>
                <a:close/>
                <a:moveTo>
                  <a:pt x="1123453" y="105573"/>
                </a:moveTo>
                <a:cubicBezTo>
                  <a:pt x="1116190" y="105573"/>
                  <a:pt x="1109937" y="103929"/>
                  <a:pt x="1104695" y="100641"/>
                </a:cubicBezTo>
                <a:cubicBezTo>
                  <a:pt x="1099481" y="97319"/>
                  <a:pt x="1095478" y="92744"/>
                  <a:pt x="1092678" y="86912"/>
                </a:cubicBezTo>
                <a:cubicBezTo>
                  <a:pt x="1089879" y="81085"/>
                  <a:pt x="1088476" y="74406"/>
                  <a:pt x="1088476" y="66881"/>
                </a:cubicBezTo>
                <a:cubicBezTo>
                  <a:pt x="1088476" y="59259"/>
                  <a:pt x="1089906" y="52532"/>
                  <a:pt x="1092775" y="46706"/>
                </a:cubicBezTo>
                <a:cubicBezTo>
                  <a:pt x="1095643" y="40845"/>
                  <a:pt x="1099681" y="36264"/>
                  <a:pt x="1104888" y="32976"/>
                </a:cubicBezTo>
                <a:cubicBezTo>
                  <a:pt x="1110102" y="29688"/>
                  <a:pt x="1116237" y="28044"/>
                  <a:pt x="1123309" y="28044"/>
                </a:cubicBezTo>
                <a:cubicBezTo>
                  <a:pt x="1129004" y="28044"/>
                  <a:pt x="1134088" y="29104"/>
                  <a:pt x="1138552" y="31222"/>
                </a:cubicBezTo>
                <a:cubicBezTo>
                  <a:pt x="1143009" y="33306"/>
                  <a:pt x="1146614" y="36237"/>
                  <a:pt x="1149345" y="40013"/>
                </a:cubicBezTo>
                <a:cubicBezTo>
                  <a:pt x="1152116" y="43789"/>
                  <a:pt x="1153760" y="48205"/>
                  <a:pt x="1154283" y="53254"/>
                </a:cubicBezTo>
                <a:lnTo>
                  <a:pt x="1140065" y="53254"/>
                </a:lnTo>
                <a:cubicBezTo>
                  <a:pt x="1139281" y="49732"/>
                  <a:pt x="1137493" y="46706"/>
                  <a:pt x="1134693" y="44168"/>
                </a:cubicBezTo>
                <a:cubicBezTo>
                  <a:pt x="1131921" y="41622"/>
                  <a:pt x="1128206" y="40357"/>
                  <a:pt x="1123550" y="40357"/>
                </a:cubicBezTo>
                <a:cubicBezTo>
                  <a:pt x="1119484" y="40357"/>
                  <a:pt x="1115914" y="41430"/>
                  <a:pt x="1112853" y="43576"/>
                </a:cubicBezTo>
                <a:cubicBezTo>
                  <a:pt x="1109826" y="45695"/>
                  <a:pt x="1107460" y="48721"/>
                  <a:pt x="1105768" y="52663"/>
                </a:cubicBezTo>
                <a:cubicBezTo>
                  <a:pt x="1104076" y="56577"/>
                  <a:pt x="1103230" y="61199"/>
                  <a:pt x="1103230" y="66537"/>
                </a:cubicBezTo>
                <a:cubicBezTo>
                  <a:pt x="1103230" y="72012"/>
                  <a:pt x="1104062" y="76731"/>
                  <a:pt x="1105720" y="80707"/>
                </a:cubicBezTo>
                <a:cubicBezTo>
                  <a:pt x="1107385" y="84683"/>
                  <a:pt x="1109724" y="87758"/>
                  <a:pt x="1112757" y="89938"/>
                </a:cubicBezTo>
                <a:cubicBezTo>
                  <a:pt x="1115818" y="92126"/>
                  <a:pt x="1119416" y="93212"/>
                  <a:pt x="1123550" y="93212"/>
                </a:cubicBezTo>
                <a:cubicBezTo>
                  <a:pt x="1126321" y="93212"/>
                  <a:pt x="1128825" y="92710"/>
                  <a:pt x="1131075" y="91699"/>
                </a:cubicBezTo>
                <a:cubicBezTo>
                  <a:pt x="1133358" y="90660"/>
                  <a:pt x="1135264" y="89175"/>
                  <a:pt x="1136791" y="87255"/>
                </a:cubicBezTo>
                <a:cubicBezTo>
                  <a:pt x="1138352" y="85329"/>
                  <a:pt x="1139446" y="83018"/>
                  <a:pt x="1140065" y="80315"/>
                </a:cubicBezTo>
                <a:lnTo>
                  <a:pt x="1154283" y="80315"/>
                </a:lnTo>
                <a:cubicBezTo>
                  <a:pt x="1153760" y="85171"/>
                  <a:pt x="1152178" y="89505"/>
                  <a:pt x="1149544" y="93315"/>
                </a:cubicBezTo>
                <a:cubicBezTo>
                  <a:pt x="1146902" y="97120"/>
                  <a:pt x="1143374" y="100118"/>
                  <a:pt x="1138944" y="102299"/>
                </a:cubicBezTo>
                <a:cubicBezTo>
                  <a:pt x="1134541" y="104487"/>
                  <a:pt x="1129383" y="105573"/>
                  <a:pt x="1123453" y="105573"/>
                </a:cubicBezTo>
                <a:close/>
                <a:moveTo>
                  <a:pt x="1201512" y="105573"/>
                </a:moveTo>
                <a:cubicBezTo>
                  <a:pt x="1194475" y="105573"/>
                  <a:pt x="1188339" y="103964"/>
                  <a:pt x="1183091" y="100738"/>
                </a:cubicBezTo>
                <a:cubicBezTo>
                  <a:pt x="1177850" y="97511"/>
                  <a:pt x="1173777" y="93006"/>
                  <a:pt x="1170881" y="87207"/>
                </a:cubicBezTo>
                <a:cubicBezTo>
                  <a:pt x="1167979" y="81408"/>
                  <a:pt x="1166534" y="74633"/>
                  <a:pt x="1166534" y="66881"/>
                </a:cubicBezTo>
                <a:cubicBezTo>
                  <a:pt x="1166534" y="59101"/>
                  <a:pt x="1167979" y="52291"/>
                  <a:pt x="1170881" y="46458"/>
                </a:cubicBezTo>
                <a:cubicBezTo>
                  <a:pt x="1173777" y="40632"/>
                  <a:pt x="1177850" y="36106"/>
                  <a:pt x="1183091" y="32880"/>
                </a:cubicBezTo>
                <a:cubicBezTo>
                  <a:pt x="1188339" y="29654"/>
                  <a:pt x="1194475" y="28044"/>
                  <a:pt x="1201512" y="28044"/>
                </a:cubicBezTo>
                <a:cubicBezTo>
                  <a:pt x="1208549" y="28044"/>
                  <a:pt x="1214684" y="29654"/>
                  <a:pt x="1219926" y="32880"/>
                </a:cubicBezTo>
                <a:cubicBezTo>
                  <a:pt x="1225175" y="36106"/>
                  <a:pt x="1229247" y="40632"/>
                  <a:pt x="1232143" y="46458"/>
                </a:cubicBezTo>
                <a:cubicBezTo>
                  <a:pt x="1235038" y="52291"/>
                  <a:pt x="1236490" y="59101"/>
                  <a:pt x="1236490" y="66881"/>
                </a:cubicBezTo>
                <a:cubicBezTo>
                  <a:pt x="1236490" y="74633"/>
                  <a:pt x="1235038" y="81408"/>
                  <a:pt x="1232143" y="87207"/>
                </a:cubicBezTo>
                <a:cubicBezTo>
                  <a:pt x="1229247" y="93006"/>
                  <a:pt x="1225175" y="97511"/>
                  <a:pt x="1219926" y="100738"/>
                </a:cubicBezTo>
                <a:cubicBezTo>
                  <a:pt x="1214684" y="103964"/>
                  <a:pt x="1208549" y="105573"/>
                  <a:pt x="1201512" y="105573"/>
                </a:cubicBezTo>
                <a:close/>
                <a:moveTo>
                  <a:pt x="1201560" y="93315"/>
                </a:moveTo>
                <a:cubicBezTo>
                  <a:pt x="1206121" y="93315"/>
                  <a:pt x="1209897" y="92105"/>
                  <a:pt x="1212896" y="89697"/>
                </a:cubicBezTo>
                <a:cubicBezTo>
                  <a:pt x="1215888" y="87290"/>
                  <a:pt x="1218103" y="84077"/>
                  <a:pt x="1219541" y="80074"/>
                </a:cubicBezTo>
                <a:cubicBezTo>
                  <a:pt x="1221006" y="76064"/>
                  <a:pt x="1221735" y="71655"/>
                  <a:pt x="1221735" y="66833"/>
                </a:cubicBezTo>
                <a:cubicBezTo>
                  <a:pt x="1221735" y="62045"/>
                  <a:pt x="1221006" y="57650"/>
                  <a:pt x="1219541" y="53639"/>
                </a:cubicBezTo>
                <a:cubicBezTo>
                  <a:pt x="1218103" y="49602"/>
                  <a:pt x="1215888" y="46362"/>
                  <a:pt x="1212896" y="43920"/>
                </a:cubicBezTo>
                <a:cubicBezTo>
                  <a:pt x="1209897" y="41478"/>
                  <a:pt x="1206121" y="40254"/>
                  <a:pt x="1201560" y="40254"/>
                </a:cubicBezTo>
                <a:cubicBezTo>
                  <a:pt x="1196965" y="40254"/>
                  <a:pt x="1193154" y="41478"/>
                  <a:pt x="1190128" y="43920"/>
                </a:cubicBezTo>
                <a:cubicBezTo>
                  <a:pt x="1187129" y="46362"/>
                  <a:pt x="1184900" y="49602"/>
                  <a:pt x="1183435" y="53639"/>
                </a:cubicBezTo>
                <a:cubicBezTo>
                  <a:pt x="1182004" y="57650"/>
                  <a:pt x="1181289" y="62045"/>
                  <a:pt x="1181289" y="66833"/>
                </a:cubicBezTo>
                <a:cubicBezTo>
                  <a:pt x="1181289" y="71655"/>
                  <a:pt x="1182004" y="76064"/>
                  <a:pt x="1183435" y="80074"/>
                </a:cubicBezTo>
                <a:cubicBezTo>
                  <a:pt x="1184900" y="84077"/>
                  <a:pt x="1187129" y="87290"/>
                  <a:pt x="1190128" y="89697"/>
                </a:cubicBezTo>
                <a:cubicBezTo>
                  <a:pt x="1193154" y="92105"/>
                  <a:pt x="1196965" y="93315"/>
                  <a:pt x="1201560" y="93315"/>
                </a:cubicBezTo>
                <a:close/>
                <a:moveTo>
                  <a:pt x="1252792" y="104060"/>
                </a:moveTo>
                <a:lnTo>
                  <a:pt x="1252792" y="29021"/>
                </a:lnTo>
                <a:lnTo>
                  <a:pt x="1266818" y="29021"/>
                </a:lnTo>
                <a:lnTo>
                  <a:pt x="1266818" y="41231"/>
                </a:lnTo>
                <a:lnTo>
                  <a:pt x="1267746" y="41231"/>
                </a:lnTo>
                <a:cubicBezTo>
                  <a:pt x="1269308" y="37097"/>
                  <a:pt x="1271867" y="33870"/>
                  <a:pt x="1275416" y="31559"/>
                </a:cubicBezTo>
                <a:cubicBezTo>
                  <a:pt x="1278966" y="29214"/>
                  <a:pt x="1283216" y="28044"/>
                  <a:pt x="1288169" y="28044"/>
                </a:cubicBezTo>
                <a:cubicBezTo>
                  <a:pt x="1293183" y="28044"/>
                  <a:pt x="1297380" y="29214"/>
                  <a:pt x="1300771" y="31559"/>
                </a:cubicBezTo>
                <a:cubicBezTo>
                  <a:pt x="1304189" y="33905"/>
                  <a:pt x="1306714" y="37131"/>
                  <a:pt x="1308344" y="41231"/>
                </a:cubicBezTo>
                <a:lnTo>
                  <a:pt x="1309121" y="41231"/>
                </a:lnTo>
                <a:cubicBezTo>
                  <a:pt x="1310917" y="37227"/>
                  <a:pt x="1313764" y="34035"/>
                  <a:pt x="1317671" y="31655"/>
                </a:cubicBezTo>
                <a:cubicBezTo>
                  <a:pt x="1321579" y="29248"/>
                  <a:pt x="1326242" y="28044"/>
                  <a:pt x="1331649" y="28044"/>
                </a:cubicBezTo>
                <a:cubicBezTo>
                  <a:pt x="1338452" y="28044"/>
                  <a:pt x="1344003" y="30176"/>
                  <a:pt x="1348302" y="34441"/>
                </a:cubicBezTo>
                <a:cubicBezTo>
                  <a:pt x="1352635" y="38713"/>
                  <a:pt x="1354802" y="45144"/>
                  <a:pt x="1354802" y="53743"/>
                </a:cubicBezTo>
                <a:lnTo>
                  <a:pt x="1354802" y="104060"/>
                </a:lnTo>
                <a:lnTo>
                  <a:pt x="1340192" y="104060"/>
                </a:lnTo>
                <a:lnTo>
                  <a:pt x="1340192" y="55111"/>
                </a:lnTo>
                <a:cubicBezTo>
                  <a:pt x="1340192" y="50028"/>
                  <a:pt x="1338809" y="46348"/>
                  <a:pt x="1336044" y="44065"/>
                </a:cubicBezTo>
                <a:cubicBezTo>
                  <a:pt x="1333272" y="41788"/>
                  <a:pt x="1329970" y="40646"/>
                  <a:pt x="1326125" y="40646"/>
                </a:cubicBezTo>
                <a:cubicBezTo>
                  <a:pt x="1321372" y="40646"/>
                  <a:pt x="1317671" y="42111"/>
                  <a:pt x="1315037" y="45041"/>
                </a:cubicBezTo>
                <a:cubicBezTo>
                  <a:pt x="1312396" y="47944"/>
                  <a:pt x="1311075" y="51672"/>
                  <a:pt x="1311075" y="56233"/>
                </a:cubicBezTo>
                <a:lnTo>
                  <a:pt x="1311075" y="104060"/>
                </a:lnTo>
                <a:lnTo>
                  <a:pt x="1296520" y="104060"/>
                </a:lnTo>
                <a:lnTo>
                  <a:pt x="1296520" y="54183"/>
                </a:lnTo>
                <a:cubicBezTo>
                  <a:pt x="1296520" y="50111"/>
                  <a:pt x="1295247" y="46837"/>
                  <a:pt x="1292709" y="44360"/>
                </a:cubicBezTo>
                <a:cubicBezTo>
                  <a:pt x="1290171" y="41884"/>
                  <a:pt x="1286862" y="40646"/>
                  <a:pt x="1282790" y="40646"/>
                </a:cubicBezTo>
                <a:cubicBezTo>
                  <a:pt x="1280025" y="40646"/>
                  <a:pt x="1277466" y="41382"/>
                  <a:pt x="1275120" y="42847"/>
                </a:cubicBezTo>
                <a:cubicBezTo>
                  <a:pt x="1272809" y="44278"/>
                  <a:pt x="1270938" y="46279"/>
                  <a:pt x="1269500" y="48852"/>
                </a:cubicBezTo>
                <a:cubicBezTo>
                  <a:pt x="1268104" y="51425"/>
                  <a:pt x="1267402" y="54410"/>
                  <a:pt x="1267402" y="57794"/>
                </a:cubicBezTo>
                <a:lnTo>
                  <a:pt x="1267402" y="104060"/>
                </a:lnTo>
                <a:lnTo>
                  <a:pt x="1252792" y="104060"/>
                </a:lnTo>
                <a:close/>
              </a:path>
            </a:pathLst>
          </a:custGeom>
          <a:solidFill>
            <a:srgbClr val="000000">
              <a:alpha val="80000"/>
            </a:srgbClr>
          </a:solidFill>
          <a:ln w="6876" cap="flat">
            <a:noFill/>
            <a:prstDash val="solid"/>
            <a:miter/>
          </a:ln>
        </p:spPr>
        <p:txBody>
          <a:bodyPr rtlCol="0" anchor="ctr"/>
          <a:lstStyle/>
          <a:p>
            <a:endParaRPr lang="en-AS"/>
          </a:p>
        </p:txBody>
      </p:sp>
      <p:sp>
        <p:nvSpPr>
          <p:cNvPr id="111" name="Freeform: Shape 110">
            <a:extLst>
              <a:ext uri="{FF2B5EF4-FFF2-40B4-BE49-F238E27FC236}">
                <a16:creationId xmlns:a16="http://schemas.microsoft.com/office/drawing/2014/main" id="{D40228DC-9A08-3E70-7D91-E99E6FC16B7B}"/>
              </a:ext>
            </a:extLst>
          </p:cNvPr>
          <p:cNvSpPr/>
          <p:nvPr/>
        </p:nvSpPr>
        <p:spPr>
          <a:xfrm>
            <a:off x="6452870" y="3789247"/>
            <a:ext cx="1819185" cy="133761"/>
          </a:xfrm>
          <a:custGeom>
            <a:avLst/>
            <a:gdLst>
              <a:gd name="connsiteX0" fmla="*/ 0 w 1819185"/>
              <a:gd name="connsiteY0" fmla="*/ 17004 h 133761"/>
              <a:gd name="connsiteX1" fmla="*/ 0 w 1819185"/>
              <a:gd name="connsiteY1" fmla="*/ 4010 h 133761"/>
              <a:gd name="connsiteX2" fmla="*/ 77433 w 1819185"/>
              <a:gd name="connsiteY2" fmla="*/ 4010 h 133761"/>
              <a:gd name="connsiteX3" fmla="*/ 77433 w 1819185"/>
              <a:gd name="connsiteY3" fmla="*/ 17004 h 133761"/>
              <a:gd name="connsiteX4" fmla="*/ 46211 w 1819185"/>
              <a:gd name="connsiteY4" fmla="*/ 17004 h 133761"/>
              <a:gd name="connsiteX5" fmla="*/ 46211 w 1819185"/>
              <a:gd name="connsiteY5" fmla="*/ 104060 h 133761"/>
              <a:gd name="connsiteX6" fmla="*/ 31167 w 1819185"/>
              <a:gd name="connsiteY6" fmla="*/ 104060 h 133761"/>
              <a:gd name="connsiteX7" fmla="*/ 31167 w 1819185"/>
              <a:gd name="connsiteY7" fmla="*/ 17004 h 133761"/>
              <a:gd name="connsiteX8" fmla="*/ 0 w 1819185"/>
              <a:gd name="connsiteY8" fmla="*/ 17004 h 133761"/>
              <a:gd name="connsiteX9" fmla="*/ 85577 w 1819185"/>
              <a:gd name="connsiteY9" fmla="*/ 104060 h 133761"/>
              <a:gd name="connsiteX10" fmla="*/ 85577 w 1819185"/>
              <a:gd name="connsiteY10" fmla="*/ 29021 h 133761"/>
              <a:gd name="connsiteX11" fmla="*/ 99699 w 1819185"/>
              <a:gd name="connsiteY11" fmla="*/ 29021 h 133761"/>
              <a:gd name="connsiteX12" fmla="*/ 99699 w 1819185"/>
              <a:gd name="connsiteY12" fmla="*/ 40941 h 133761"/>
              <a:gd name="connsiteX13" fmla="*/ 100476 w 1819185"/>
              <a:gd name="connsiteY13" fmla="*/ 40941 h 133761"/>
              <a:gd name="connsiteX14" fmla="*/ 107706 w 1819185"/>
              <a:gd name="connsiteY14" fmla="*/ 31415 h 133761"/>
              <a:gd name="connsiteX15" fmla="*/ 119530 w 1819185"/>
              <a:gd name="connsiteY15" fmla="*/ 27900 h 133761"/>
              <a:gd name="connsiteX16" fmla="*/ 122756 w 1819185"/>
              <a:gd name="connsiteY16" fmla="*/ 27996 h 133761"/>
              <a:gd name="connsiteX17" fmla="*/ 125735 w 1819185"/>
              <a:gd name="connsiteY17" fmla="*/ 28237 h 133761"/>
              <a:gd name="connsiteX18" fmla="*/ 125735 w 1819185"/>
              <a:gd name="connsiteY18" fmla="*/ 42214 h 133761"/>
              <a:gd name="connsiteX19" fmla="*/ 122612 w 1819185"/>
              <a:gd name="connsiteY19" fmla="*/ 41671 h 133761"/>
              <a:gd name="connsiteX20" fmla="*/ 118113 w 1819185"/>
              <a:gd name="connsiteY20" fmla="*/ 41334 h 133761"/>
              <a:gd name="connsiteX21" fmla="*/ 108882 w 1819185"/>
              <a:gd name="connsiteY21" fmla="*/ 43528 h 133761"/>
              <a:gd name="connsiteX22" fmla="*/ 102533 w 1819185"/>
              <a:gd name="connsiteY22" fmla="*/ 49540 h 133761"/>
              <a:gd name="connsiteX23" fmla="*/ 100187 w 1819185"/>
              <a:gd name="connsiteY23" fmla="*/ 58235 h 133761"/>
              <a:gd name="connsiteX24" fmla="*/ 100187 w 1819185"/>
              <a:gd name="connsiteY24" fmla="*/ 104060 h 133761"/>
              <a:gd name="connsiteX25" fmla="*/ 85577 w 1819185"/>
              <a:gd name="connsiteY25" fmla="*/ 104060 h 133761"/>
              <a:gd name="connsiteX26" fmla="*/ 138378 w 1819185"/>
              <a:gd name="connsiteY26" fmla="*/ 104060 h 133761"/>
              <a:gd name="connsiteX27" fmla="*/ 138378 w 1819185"/>
              <a:gd name="connsiteY27" fmla="*/ 29021 h 133761"/>
              <a:gd name="connsiteX28" fmla="*/ 152981 w 1819185"/>
              <a:gd name="connsiteY28" fmla="*/ 29021 h 133761"/>
              <a:gd name="connsiteX29" fmla="*/ 152981 w 1819185"/>
              <a:gd name="connsiteY29" fmla="*/ 104060 h 133761"/>
              <a:gd name="connsiteX30" fmla="*/ 138378 w 1819185"/>
              <a:gd name="connsiteY30" fmla="*/ 104060 h 133761"/>
              <a:gd name="connsiteX31" fmla="*/ 145752 w 1819185"/>
              <a:gd name="connsiteY31" fmla="*/ 17444 h 133761"/>
              <a:gd name="connsiteX32" fmla="*/ 139210 w 1819185"/>
              <a:gd name="connsiteY32" fmla="*/ 14899 h 133761"/>
              <a:gd name="connsiteX33" fmla="*/ 136521 w 1819185"/>
              <a:gd name="connsiteY33" fmla="*/ 8743 h 133761"/>
              <a:gd name="connsiteX34" fmla="*/ 139210 w 1819185"/>
              <a:gd name="connsiteY34" fmla="*/ 2593 h 133761"/>
              <a:gd name="connsiteX35" fmla="*/ 145752 w 1819185"/>
              <a:gd name="connsiteY35" fmla="*/ 0 h 133761"/>
              <a:gd name="connsiteX36" fmla="*/ 152252 w 1819185"/>
              <a:gd name="connsiteY36" fmla="*/ 2593 h 133761"/>
              <a:gd name="connsiteX37" fmla="*/ 154990 w 1819185"/>
              <a:gd name="connsiteY37" fmla="*/ 8743 h 133761"/>
              <a:gd name="connsiteX38" fmla="*/ 152252 w 1819185"/>
              <a:gd name="connsiteY38" fmla="*/ 14899 h 133761"/>
              <a:gd name="connsiteX39" fmla="*/ 145752 w 1819185"/>
              <a:gd name="connsiteY39" fmla="*/ 17444 h 133761"/>
              <a:gd name="connsiteX40" fmla="*/ 204977 w 1819185"/>
              <a:gd name="connsiteY40" fmla="*/ 105573 h 133761"/>
              <a:gd name="connsiteX41" fmla="*/ 185875 w 1819185"/>
              <a:gd name="connsiteY41" fmla="*/ 100834 h 133761"/>
              <a:gd name="connsiteX42" fmla="*/ 173562 w 1819185"/>
              <a:gd name="connsiteY42" fmla="*/ 87400 h 133761"/>
              <a:gd name="connsiteX43" fmla="*/ 169263 w 1819185"/>
              <a:gd name="connsiteY43" fmla="*/ 67026 h 133761"/>
              <a:gd name="connsiteX44" fmla="*/ 173562 w 1819185"/>
              <a:gd name="connsiteY44" fmla="*/ 46706 h 133761"/>
              <a:gd name="connsiteX45" fmla="*/ 185682 w 1819185"/>
              <a:gd name="connsiteY45" fmla="*/ 32976 h 133761"/>
              <a:gd name="connsiteX46" fmla="*/ 203952 w 1819185"/>
              <a:gd name="connsiteY46" fmla="*/ 28044 h 133761"/>
              <a:gd name="connsiteX47" fmla="*/ 216264 w 1819185"/>
              <a:gd name="connsiteY47" fmla="*/ 30142 h 133761"/>
              <a:gd name="connsiteX48" fmla="*/ 226961 w 1819185"/>
              <a:gd name="connsiteY48" fmla="*/ 36739 h 133761"/>
              <a:gd name="connsiteX49" fmla="*/ 234438 w 1819185"/>
              <a:gd name="connsiteY49" fmla="*/ 48419 h 133761"/>
              <a:gd name="connsiteX50" fmla="*/ 237169 w 1819185"/>
              <a:gd name="connsiteY50" fmla="*/ 65760 h 133761"/>
              <a:gd name="connsiteX51" fmla="*/ 237169 w 1819185"/>
              <a:gd name="connsiteY51" fmla="*/ 70939 h 133761"/>
              <a:gd name="connsiteX52" fmla="*/ 177524 w 1819185"/>
              <a:gd name="connsiteY52" fmla="*/ 70939 h 133761"/>
              <a:gd name="connsiteX53" fmla="*/ 177524 w 1819185"/>
              <a:gd name="connsiteY53" fmla="*/ 59995 h 133761"/>
              <a:gd name="connsiteX54" fmla="*/ 222854 w 1819185"/>
              <a:gd name="connsiteY54" fmla="*/ 59995 h 133761"/>
              <a:gd name="connsiteX55" fmla="*/ 220516 w 1819185"/>
              <a:gd name="connsiteY55" fmla="*/ 49781 h 133761"/>
              <a:gd name="connsiteX56" fmla="*/ 213919 w 1819185"/>
              <a:gd name="connsiteY56" fmla="*/ 42703 h 133761"/>
              <a:gd name="connsiteX57" fmla="*/ 204048 w 1819185"/>
              <a:gd name="connsiteY57" fmla="*/ 40109 h 133761"/>
              <a:gd name="connsiteX58" fmla="*/ 193303 w 1819185"/>
              <a:gd name="connsiteY58" fmla="*/ 43136 h 133761"/>
              <a:gd name="connsiteX59" fmla="*/ 186267 w 1819185"/>
              <a:gd name="connsiteY59" fmla="*/ 50957 h 133761"/>
              <a:gd name="connsiteX60" fmla="*/ 183825 w 1819185"/>
              <a:gd name="connsiteY60" fmla="*/ 61364 h 133761"/>
              <a:gd name="connsiteX61" fmla="*/ 183825 w 1819185"/>
              <a:gd name="connsiteY61" fmla="*/ 69914 h 133761"/>
              <a:gd name="connsiteX62" fmla="*/ 186459 w 1819185"/>
              <a:gd name="connsiteY62" fmla="*/ 82709 h 133761"/>
              <a:gd name="connsiteX63" fmla="*/ 193936 w 1819185"/>
              <a:gd name="connsiteY63" fmla="*/ 90770 h 133761"/>
              <a:gd name="connsiteX64" fmla="*/ 205121 w 1819185"/>
              <a:gd name="connsiteY64" fmla="*/ 93508 h 133761"/>
              <a:gd name="connsiteX65" fmla="*/ 212694 w 1819185"/>
              <a:gd name="connsiteY65" fmla="*/ 92332 h 133761"/>
              <a:gd name="connsiteX66" fmla="*/ 218610 w 1819185"/>
              <a:gd name="connsiteY66" fmla="*/ 88721 h 133761"/>
              <a:gd name="connsiteX67" fmla="*/ 222421 w 1819185"/>
              <a:gd name="connsiteY67" fmla="*/ 82812 h 133761"/>
              <a:gd name="connsiteX68" fmla="*/ 236240 w 1819185"/>
              <a:gd name="connsiteY68" fmla="*/ 85302 h 133761"/>
              <a:gd name="connsiteX69" fmla="*/ 230283 w 1819185"/>
              <a:gd name="connsiteY69" fmla="*/ 95998 h 133761"/>
              <a:gd name="connsiteX70" fmla="*/ 219587 w 1819185"/>
              <a:gd name="connsiteY70" fmla="*/ 103083 h 133761"/>
              <a:gd name="connsiteX71" fmla="*/ 204977 w 1819185"/>
              <a:gd name="connsiteY71" fmla="*/ 105573 h 133761"/>
              <a:gd name="connsiteX72" fmla="*/ 300913 w 1819185"/>
              <a:gd name="connsiteY72" fmla="*/ 72941 h 133761"/>
              <a:gd name="connsiteX73" fmla="*/ 300913 w 1819185"/>
              <a:gd name="connsiteY73" fmla="*/ 29021 h 133761"/>
              <a:gd name="connsiteX74" fmla="*/ 315571 w 1819185"/>
              <a:gd name="connsiteY74" fmla="*/ 29021 h 133761"/>
              <a:gd name="connsiteX75" fmla="*/ 315571 w 1819185"/>
              <a:gd name="connsiteY75" fmla="*/ 104060 h 133761"/>
              <a:gd name="connsiteX76" fmla="*/ 301209 w 1819185"/>
              <a:gd name="connsiteY76" fmla="*/ 104060 h 133761"/>
              <a:gd name="connsiteX77" fmla="*/ 301209 w 1819185"/>
              <a:gd name="connsiteY77" fmla="*/ 91066 h 133761"/>
              <a:gd name="connsiteX78" fmla="*/ 300425 w 1819185"/>
              <a:gd name="connsiteY78" fmla="*/ 91066 h 133761"/>
              <a:gd name="connsiteX79" fmla="*/ 292122 w 1819185"/>
              <a:gd name="connsiteY79" fmla="*/ 101082 h 133761"/>
              <a:gd name="connsiteX80" fmla="*/ 278000 w 1819185"/>
              <a:gd name="connsiteY80" fmla="*/ 105037 h 133761"/>
              <a:gd name="connsiteX81" fmla="*/ 265199 w 1819185"/>
              <a:gd name="connsiteY81" fmla="*/ 101859 h 133761"/>
              <a:gd name="connsiteX82" fmla="*/ 256505 w 1819185"/>
              <a:gd name="connsiteY82" fmla="*/ 92332 h 133761"/>
              <a:gd name="connsiteX83" fmla="*/ 253381 w 1819185"/>
              <a:gd name="connsiteY83" fmla="*/ 76752 h 133761"/>
              <a:gd name="connsiteX84" fmla="*/ 253381 w 1819185"/>
              <a:gd name="connsiteY84" fmla="*/ 29021 h 133761"/>
              <a:gd name="connsiteX85" fmla="*/ 267985 w 1819185"/>
              <a:gd name="connsiteY85" fmla="*/ 29021 h 133761"/>
              <a:gd name="connsiteX86" fmla="*/ 267985 w 1819185"/>
              <a:gd name="connsiteY86" fmla="*/ 74991 h 133761"/>
              <a:gd name="connsiteX87" fmla="*/ 272236 w 1819185"/>
              <a:gd name="connsiteY87" fmla="*/ 87207 h 133761"/>
              <a:gd name="connsiteX88" fmla="*/ 283276 w 1819185"/>
              <a:gd name="connsiteY88" fmla="*/ 91747 h 133761"/>
              <a:gd name="connsiteX89" fmla="*/ 291434 w 1819185"/>
              <a:gd name="connsiteY89" fmla="*/ 89697 h 133761"/>
              <a:gd name="connsiteX90" fmla="*/ 298230 w 1819185"/>
              <a:gd name="connsiteY90" fmla="*/ 83493 h 133761"/>
              <a:gd name="connsiteX91" fmla="*/ 300913 w 1819185"/>
              <a:gd name="connsiteY91" fmla="*/ 72941 h 133761"/>
              <a:gd name="connsiteX92" fmla="*/ 372781 w 1819185"/>
              <a:gd name="connsiteY92" fmla="*/ 104060 h 133761"/>
              <a:gd name="connsiteX93" fmla="*/ 372781 w 1819185"/>
              <a:gd name="connsiteY93" fmla="*/ 4010 h 133761"/>
              <a:gd name="connsiteX94" fmla="*/ 387873 w 1819185"/>
              <a:gd name="connsiteY94" fmla="*/ 4010 h 133761"/>
              <a:gd name="connsiteX95" fmla="*/ 387873 w 1819185"/>
              <a:gd name="connsiteY95" fmla="*/ 51789 h 133761"/>
              <a:gd name="connsiteX96" fmla="*/ 389097 w 1819185"/>
              <a:gd name="connsiteY96" fmla="*/ 51789 h 133761"/>
              <a:gd name="connsiteX97" fmla="*/ 431063 w 1819185"/>
              <a:gd name="connsiteY97" fmla="*/ 4010 h 133761"/>
              <a:gd name="connsiteX98" fmla="*/ 450062 w 1819185"/>
              <a:gd name="connsiteY98" fmla="*/ 4010 h 133761"/>
              <a:gd name="connsiteX99" fmla="*/ 409712 w 1819185"/>
              <a:gd name="connsiteY99" fmla="*/ 49051 h 133761"/>
              <a:gd name="connsiteX100" fmla="*/ 450214 w 1819185"/>
              <a:gd name="connsiteY100" fmla="*/ 104060 h 133761"/>
              <a:gd name="connsiteX101" fmla="*/ 432040 w 1819185"/>
              <a:gd name="connsiteY101" fmla="*/ 104060 h 133761"/>
              <a:gd name="connsiteX102" fmla="*/ 399697 w 1819185"/>
              <a:gd name="connsiteY102" fmla="*/ 59356 h 133761"/>
              <a:gd name="connsiteX103" fmla="*/ 387873 w 1819185"/>
              <a:gd name="connsiteY103" fmla="*/ 72941 h 133761"/>
              <a:gd name="connsiteX104" fmla="*/ 387873 w 1819185"/>
              <a:gd name="connsiteY104" fmla="*/ 104060 h 133761"/>
              <a:gd name="connsiteX105" fmla="*/ 372781 w 1819185"/>
              <a:gd name="connsiteY105" fmla="*/ 104060 h 133761"/>
              <a:gd name="connsiteX106" fmla="*/ 477570 w 1819185"/>
              <a:gd name="connsiteY106" fmla="*/ 59507 h 133761"/>
              <a:gd name="connsiteX107" fmla="*/ 477570 w 1819185"/>
              <a:gd name="connsiteY107" fmla="*/ 104060 h 133761"/>
              <a:gd name="connsiteX108" fmla="*/ 462960 w 1819185"/>
              <a:gd name="connsiteY108" fmla="*/ 104060 h 133761"/>
              <a:gd name="connsiteX109" fmla="*/ 462960 w 1819185"/>
              <a:gd name="connsiteY109" fmla="*/ 4010 h 133761"/>
              <a:gd name="connsiteX110" fmla="*/ 477378 w 1819185"/>
              <a:gd name="connsiteY110" fmla="*/ 4010 h 133761"/>
              <a:gd name="connsiteX111" fmla="*/ 477378 w 1819185"/>
              <a:gd name="connsiteY111" fmla="*/ 41231 h 133761"/>
              <a:gd name="connsiteX112" fmla="*/ 478299 w 1819185"/>
              <a:gd name="connsiteY112" fmla="*/ 41231 h 133761"/>
              <a:gd name="connsiteX113" fmla="*/ 486361 w 1819185"/>
              <a:gd name="connsiteY113" fmla="*/ 31607 h 133761"/>
              <a:gd name="connsiteX114" fmla="*/ 500531 w 1819185"/>
              <a:gd name="connsiteY114" fmla="*/ 28044 h 133761"/>
              <a:gd name="connsiteX115" fmla="*/ 514013 w 1819185"/>
              <a:gd name="connsiteY115" fmla="*/ 31222 h 133761"/>
              <a:gd name="connsiteX116" fmla="*/ 523003 w 1819185"/>
              <a:gd name="connsiteY116" fmla="*/ 40694 h 133761"/>
              <a:gd name="connsiteX117" fmla="*/ 526230 w 1819185"/>
              <a:gd name="connsiteY117" fmla="*/ 56329 h 133761"/>
              <a:gd name="connsiteX118" fmla="*/ 526230 w 1819185"/>
              <a:gd name="connsiteY118" fmla="*/ 104060 h 133761"/>
              <a:gd name="connsiteX119" fmla="*/ 511619 w 1819185"/>
              <a:gd name="connsiteY119" fmla="*/ 104060 h 133761"/>
              <a:gd name="connsiteX120" fmla="*/ 511619 w 1819185"/>
              <a:gd name="connsiteY120" fmla="*/ 58090 h 133761"/>
              <a:gd name="connsiteX121" fmla="*/ 507368 w 1819185"/>
              <a:gd name="connsiteY121" fmla="*/ 45289 h 133761"/>
              <a:gd name="connsiteX122" fmla="*/ 495551 w 1819185"/>
              <a:gd name="connsiteY122" fmla="*/ 40694 h 133761"/>
              <a:gd name="connsiteX123" fmla="*/ 486265 w 1819185"/>
              <a:gd name="connsiteY123" fmla="*/ 42895 h 133761"/>
              <a:gd name="connsiteX124" fmla="*/ 479868 w 1819185"/>
              <a:gd name="connsiteY124" fmla="*/ 49340 h 133761"/>
              <a:gd name="connsiteX125" fmla="*/ 477570 w 1819185"/>
              <a:gd name="connsiteY125" fmla="*/ 59507 h 133761"/>
              <a:gd name="connsiteX126" fmla="*/ 593255 w 1819185"/>
              <a:gd name="connsiteY126" fmla="*/ 72941 h 133761"/>
              <a:gd name="connsiteX127" fmla="*/ 593255 w 1819185"/>
              <a:gd name="connsiteY127" fmla="*/ 29021 h 133761"/>
              <a:gd name="connsiteX128" fmla="*/ 607913 w 1819185"/>
              <a:gd name="connsiteY128" fmla="*/ 29021 h 133761"/>
              <a:gd name="connsiteX129" fmla="*/ 607913 w 1819185"/>
              <a:gd name="connsiteY129" fmla="*/ 104060 h 133761"/>
              <a:gd name="connsiteX130" fmla="*/ 593551 w 1819185"/>
              <a:gd name="connsiteY130" fmla="*/ 104060 h 133761"/>
              <a:gd name="connsiteX131" fmla="*/ 593551 w 1819185"/>
              <a:gd name="connsiteY131" fmla="*/ 91066 h 133761"/>
              <a:gd name="connsiteX132" fmla="*/ 592767 w 1819185"/>
              <a:gd name="connsiteY132" fmla="*/ 91066 h 133761"/>
              <a:gd name="connsiteX133" fmla="*/ 584464 w 1819185"/>
              <a:gd name="connsiteY133" fmla="*/ 101082 h 133761"/>
              <a:gd name="connsiteX134" fmla="*/ 570342 w 1819185"/>
              <a:gd name="connsiteY134" fmla="*/ 105037 h 133761"/>
              <a:gd name="connsiteX135" fmla="*/ 557541 w 1819185"/>
              <a:gd name="connsiteY135" fmla="*/ 101859 h 133761"/>
              <a:gd name="connsiteX136" fmla="*/ 548847 w 1819185"/>
              <a:gd name="connsiteY136" fmla="*/ 92332 h 133761"/>
              <a:gd name="connsiteX137" fmla="*/ 545723 w 1819185"/>
              <a:gd name="connsiteY137" fmla="*/ 76752 h 133761"/>
              <a:gd name="connsiteX138" fmla="*/ 545723 w 1819185"/>
              <a:gd name="connsiteY138" fmla="*/ 29021 h 133761"/>
              <a:gd name="connsiteX139" fmla="*/ 560327 w 1819185"/>
              <a:gd name="connsiteY139" fmla="*/ 29021 h 133761"/>
              <a:gd name="connsiteX140" fmla="*/ 560327 w 1819185"/>
              <a:gd name="connsiteY140" fmla="*/ 74991 h 133761"/>
              <a:gd name="connsiteX141" fmla="*/ 564578 w 1819185"/>
              <a:gd name="connsiteY141" fmla="*/ 87207 h 133761"/>
              <a:gd name="connsiteX142" fmla="*/ 575618 w 1819185"/>
              <a:gd name="connsiteY142" fmla="*/ 91747 h 133761"/>
              <a:gd name="connsiteX143" fmla="*/ 583776 w 1819185"/>
              <a:gd name="connsiteY143" fmla="*/ 89697 h 133761"/>
              <a:gd name="connsiteX144" fmla="*/ 590572 w 1819185"/>
              <a:gd name="connsiteY144" fmla="*/ 83493 h 133761"/>
              <a:gd name="connsiteX145" fmla="*/ 593255 w 1819185"/>
              <a:gd name="connsiteY145" fmla="*/ 72941 h 133761"/>
              <a:gd name="connsiteX146" fmla="*/ 659145 w 1819185"/>
              <a:gd name="connsiteY146" fmla="*/ 105573 h 133761"/>
              <a:gd name="connsiteX147" fmla="*/ 640387 w 1819185"/>
              <a:gd name="connsiteY147" fmla="*/ 100641 h 133761"/>
              <a:gd name="connsiteX148" fmla="*/ 628370 w 1819185"/>
              <a:gd name="connsiteY148" fmla="*/ 86912 h 133761"/>
              <a:gd name="connsiteX149" fmla="*/ 624167 w 1819185"/>
              <a:gd name="connsiteY149" fmla="*/ 66881 h 133761"/>
              <a:gd name="connsiteX150" fmla="*/ 628467 w 1819185"/>
              <a:gd name="connsiteY150" fmla="*/ 46706 h 133761"/>
              <a:gd name="connsiteX151" fmla="*/ 640580 w 1819185"/>
              <a:gd name="connsiteY151" fmla="*/ 32976 h 133761"/>
              <a:gd name="connsiteX152" fmla="*/ 659001 w 1819185"/>
              <a:gd name="connsiteY152" fmla="*/ 28044 h 133761"/>
              <a:gd name="connsiteX153" fmla="*/ 674244 w 1819185"/>
              <a:gd name="connsiteY153" fmla="*/ 31222 h 133761"/>
              <a:gd name="connsiteX154" fmla="*/ 685044 w 1819185"/>
              <a:gd name="connsiteY154" fmla="*/ 40013 h 133761"/>
              <a:gd name="connsiteX155" fmla="*/ 689975 w 1819185"/>
              <a:gd name="connsiteY155" fmla="*/ 53254 h 133761"/>
              <a:gd name="connsiteX156" fmla="*/ 675757 w 1819185"/>
              <a:gd name="connsiteY156" fmla="*/ 53254 h 133761"/>
              <a:gd name="connsiteX157" fmla="*/ 670385 w 1819185"/>
              <a:gd name="connsiteY157" fmla="*/ 44168 h 133761"/>
              <a:gd name="connsiteX158" fmla="*/ 659249 w 1819185"/>
              <a:gd name="connsiteY158" fmla="*/ 40357 h 133761"/>
              <a:gd name="connsiteX159" fmla="*/ 648545 w 1819185"/>
              <a:gd name="connsiteY159" fmla="*/ 43576 h 133761"/>
              <a:gd name="connsiteX160" fmla="*/ 641461 w 1819185"/>
              <a:gd name="connsiteY160" fmla="*/ 52663 h 133761"/>
              <a:gd name="connsiteX161" fmla="*/ 638922 w 1819185"/>
              <a:gd name="connsiteY161" fmla="*/ 66537 h 133761"/>
              <a:gd name="connsiteX162" fmla="*/ 641412 w 1819185"/>
              <a:gd name="connsiteY162" fmla="*/ 80707 h 133761"/>
              <a:gd name="connsiteX163" fmla="*/ 648449 w 1819185"/>
              <a:gd name="connsiteY163" fmla="*/ 89938 h 133761"/>
              <a:gd name="connsiteX164" fmla="*/ 659249 w 1819185"/>
              <a:gd name="connsiteY164" fmla="*/ 93212 h 133761"/>
              <a:gd name="connsiteX165" fmla="*/ 666767 w 1819185"/>
              <a:gd name="connsiteY165" fmla="*/ 91699 h 133761"/>
              <a:gd name="connsiteX166" fmla="*/ 672483 w 1819185"/>
              <a:gd name="connsiteY166" fmla="*/ 87255 h 133761"/>
              <a:gd name="connsiteX167" fmla="*/ 675757 w 1819185"/>
              <a:gd name="connsiteY167" fmla="*/ 80315 h 133761"/>
              <a:gd name="connsiteX168" fmla="*/ 689975 w 1819185"/>
              <a:gd name="connsiteY168" fmla="*/ 80315 h 133761"/>
              <a:gd name="connsiteX169" fmla="*/ 685236 w 1819185"/>
              <a:gd name="connsiteY169" fmla="*/ 93315 h 133761"/>
              <a:gd name="connsiteX170" fmla="*/ 674636 w 1819185"/>
              <a:gd name="connsiteY170" fmla="*/ 102299 h 133761"/>
              <a:gd name="connsiteX171" fmla="*/ 659145 w 1819185"/>
              <a:gd name="connsiteY171" fmla="*/ 105573 h 133761"/>
              <a:gd name="connsiteX172" fmla="*/ 724602 w 1819185"/>
              <a:gd name="connsiteY172" fmla="*/ 90378 h 133761"/>
              <a:gd name="connsiteX173" fmla="*/ 723866 w 1819185"/>
              <a:gd name="connsiteY173" fmla="*/ 95709 h 133761"/>
              <a:gd name="connsiteX174" fmla="*/ 721376 w 1819185"/>
              <a:gd name="connsiteY174" fmla="*/ 107919 h 133761"/>
              <a:gd name="connsiteX175" fmla="*/ 717807 w 1819185"/>
              <a:gd name="connsiteY175" fmla="*/ 119791 h 133761"/>
              <a:gd name="connsiteX176" fmla="*/ 714828 w 1819185"/>
              <a:gd name="connsiteY176" fmla="*/ 128486 h 133761"/>
              <a:gd name="connsiteX177" fmla="*/ 704469 w 1819185"/>
              <a:gd name="connsiteY177" fmla="*/ 128486 h 133761"/>
              <a:gd name="connsiteX178" fmla="*/ 706230 w 1819185"/>
              <a:gd name="connsiteY178" fmla="*/ 120280 h 133761"/>
              <a:gd name="connsiteX179" fmla="*/ 708431 w 1819185"/>
              <a:gd name="connsiteY179" fmla="*/ 108800 h 133761"/>
              <a:gd name="connsiteX180" fmla="*/ 710040 w 1819185"/>
              <a:gd name="connsiteY180" fmla="*/ 95854 h 133761"/>
              <a:gd name="connsiteX181" fmla="*/ 710529 w 1819185"/>
              <a:gd name="connsiteY181" fmla="*/ 90378 h 133761"/>
              <a:gd name="connsiteX182" fmla="*/ 724602 w 1819185"/>
              <a:gd name="connsiteY182" fmla="*/ 90378 h 133761"/>
              <a:gd name="connsiteX183" fmla="*/ 781200 w 1819185"/>
              <a:gd name="connsiteY183" fmla="*/ 104060 h 133761"/>
              <a:gd name="connsiteX184" fmla="*/ 781200 w 1819185"/>
              <a:gd name="connsiteY184" fmla="*/ 4010 h 133761"/>
              <a:gd name="connsiteX185" fmla="*/ 796292 w 1819185"/>
              <a:gd name="connsiteY185" fmla="*/ 4010 h 133761"/>
              <a:gd name="connsiteX186" fmla="*/ 796292 w 1819185"/>
              <a:gd name="connsiteY186" fmla="*/ 47490 h 133761"/>
              <a:gd name="connsiteX187" fmla="*/ 846176 w 1819185"/>
              <a:gd name="connsiteY187" fmla="*/ 47490 h 133761"/>
              <a:gd name="connsiteX188" fmla="*/ 846176 w 1819185"/>
              <a:gd name="connsiteY188" fmla="*/ 4010 h 133761"/>
              <a:gd name="connsiteX189" fmla="*/ 861315 w 1819185"/>
              <a:gd name="connsiteY189" fmla="*/ 4010 h 133761"/>
              <a:gd name="connsiteX190" fmla="*/ 861315 w 1819185"/>
              <a:gd name="connsiteY190" fmla="*/ 104060 h 133761"/>
              <a:gd name="connsiteX191" fmla="*/ 846176 w 1819185"/>
              <a:gd name="connsiteY191" fmla="*/ 104060 h 133761"/>
              <a:gd name="connsiteX192" fmla="*/ 846176 w 1819185"/>
              <a:gd name="connsiteY192" fmla="*/ 60436 h 133761"/>
              <a:gd name="connsiteX193" fmla="*/ 796292 w 1819185"/>
              <a:gd name="connsiteY193" fmla="*/ 60436 h 133761"/>
              <a:gd name="connsiteX194" fmla="*/ 796292 w 1819185"/>
              <a:gd name="connsiteY194" fmla="*/ 104060 h 133761"/>
              <a:gd name="connsiteX195" fmla="*/ 781200 w 1819185"/>
              <a:gd name="connsiteY195" fmla="*/ 104060 h 133761"/>
              <a:gd name="connsiteX196" fmla="*/ 903970 w 1819185"/>
              <a:gd name="connsiteY196" fmla="*/ 105718 h 133761"/>
              <a:gd name="connsiteX197" fmla="*/ 891072 w 1819185"/>
              <a:gd name="connsiteY197" fmla="*/ 103083 h 133761"/>
              <a:gd name="connsiteX198" fmla="*/ 881931 w 1819185"/>
              <a:gd name="connsiteY198" fmla="*/ 95317 h 133761"/>
              <a:gd name="connsiteX199" fmla="*/ 878615 w 1819185"/>
              <a:gd name="connsiteY199" fmla="*/ 82860 h 133761"/>
              <a:gd name="connsiteX200" fmla="*/ 881057 w 1819185"/>
              <a:gd name="connsiteY200" fmla="*/ 72405 h 133761"/>
              <a:gd name="connsiteX201" fmla="*/ 887647 w 1819185"/>
              <a:gd name="connsiteY201" fmla="*/ 65904 h 133761"/>
              <a:gd name="connsiteX202" fmla="*/ 896933 w 1819185"/>
              <a:gd name="connsiteY202" fmla="*/ 62293 h 133761"/>
              <a:gd name="connsiteX203" fmla="*/ 907388 w 1819185"/>
              <a:gd name="connsiteY203" fmla="*/ 60436 h 133761"/>
              <a:gd name="connsiteX204" fmla="*/ 918332 w 1819185"/>
              <a:gd name="connsiteY204" fmla="*/ 59163 h 133761"/>
              <a:gd name="connsiteX205" fmla="*/ 924434 w 1819185"/>
              <a:gd name="connsiteY205" fmla="*/ 57450 h 133761"/>
              <a:gd name="connsiteX206" fmla="*/ 926339 w 1819185"/>
              <a:gd name="connsiteY206" fmla="*/ 53639 h 133761"/>
              <a:gd name="connsiteX207" fmla="*/ 926339 w 1819185"/>
              <a:gd name="connsiteY207" fmla="*/ 53302 h 133761"/>
              <a:gd name="connsiteX208" fmla="*/ 922728 w 1819185"/>
              <a:gd name="connsiteY208" fmla="*/ 43384 h 133761"/>
              <a:gd name="connsiteX209" fmla="*/ 912080 w 1819185"/>
              <a:gd name="connsiteY209" fmla="*/ 39869 h 133761"/>
              <a:gd name="connsiteX210" fmla="*/ 900448 w 1819185"/>
              <a:gd name="connsiteY210" fmla="*/ 43136 h 133761"/>
              <a:gd name="connsiteX211" fmla="*/ 894635 w 1819185"/>
              <a:gd name="connsiteY211" fmla="*/ 50324 h 133761"/>
              <a:gd name="connsiteX212" fmla="*/ 880906 w 1819185"/>
              <a:gd name="connsiteY212" fmla="*/ 47194 h 133761"/>
              <a:gd name="connsiteX213" fmla="*/ 888039 w 1819185"/>
              <a:gd name="connsiteY213" fmla="*/ 36154 h 133761"/>
              <a:gd name="connsiteX214" fmla="*/ 898935 w 1819185"/>
              <a:gd name="connsiteY214" fmla="*/ 29997 h 133761"/>
              <a:gd name="connsiteX215" fmla="*/ 911880 w 1819185"/>
              <a:gd name="connsiteY215" fmla="*/ 28044 h 133761"/>
              <a:gd name="connsiteX216" fmla="*/ 921407 w 1819185"/>
              <a:gd name="connsiteY216" fmla="*/ 29117 h 133761"/>
              <a:gd name="connsiteX217" fmla="*/ 930886 w 1819185"/>
              <a:gd name="connsiteY217" fmla="*/ 32928 h 133761"/>
              <a:gd name="connsiteX218" fmla="*/ 938163 w 1819185"/>
              <a:gd name="connsiteY218" fmla="*/ 40894 h 133761"/>
              <a:gd name="connsiteX219" fmla="*/ 940998 w 1819185"/>
              <a:gd name="connsiteY219" fmla="*/ 54231 h 133761"/>
              <a:gd name="connsiteX220" fmla="*/ 940998 w 1819185"/>
              <a:gd name="connsiteY220" fmla="*/ 104060 h 133761"/>
              <a:gd name="connsiteX221" fmla="*/ 926731 w 1819185"/>
              <a:gd name="connsiteY221" fmla="*/ 104060 h 133761"/>
              <a:gd name="connsiteX222" fmla="*/ 926731 w 1819185"/>
              <a:gd name="connsiteY222" fmla="*/ 93804 h 133761"/>
              <a:gd name="connsiteX223" fmla="*/ 926146 w 1819185"/>
              <a:gd name="connsiteY223" fmla="*/ 93804 h 133761"/>
              <a:gd name="connsiteX224" fmla="*/ 921896 w 1819185"/>
              <a:gd name="connsiteY224" fmla="*/ 99369 h 133761"/>
              <a:gd name="connsiteX225" fmla="*/ 914618 w 1819185"/>
              <a:gd name="connsiteY225" fmla="*/ 103916 h 133761"/>
              <a:gd name="connsiteX226" fmla="*/ 903970 w 1819185"/>
              <a:gd name="connsiteY226" fmla="*/ 105718 h 133761"/>
              <a:gd name="connsiteX227" fmla="*/ 907141 w 1819185"/>
              <a:gd name="connsiteY227" fmla="*/ 93996 h 133761"/>
              <a:gd name="connsiteX228" fmla="*/ 917500 w 1819185"/>
              <a:gd name="connsiteY228" fmla="*/ 91603 h 133761"/>
              <a:gd name="connsiteX229" fmla="*/ 924097 w 1819185"/>
              <a:gd name="connsiteY229" fmla="*/ 85350 h 133761"/>
              <a:gd name="connsiteX230" fmla="*/ 926394 w 1819185"/>
              <a:gd name="connsiteY230" fmla="*/ 76993 h 133761"/>
              <a:gd name="connsiteX231" fmla="*/ 926394 w 1819185"/>
              <a:gd name="connsiteY231" fmla="*/ 67321 h 133761"/>
              <a:gd name="connsiteX232" fmla="*/ 923361 w 1819185"/>
              <a:gd name="connsiteY232" fmla="*/ 68786 h 133761"/>
              <a:gd name="connsiteX233" fmla="*/ 918332 w 1819185"/>
              <a:gd name="connsiteY233" fmla="*/ 69914 h 133761"/>
              <a:gd name="connsiteX234" fmla="*/ 912809 w 1819185"/>
              <a:gd name="connsiteY234" fmla="*/ 70740 h 133761"/>
              <a:gd name="connsiteX235" fmla="*/ 908317 w 1819185"/>
              <a:gd name="connsiteY235" fmla="*/ 71325 h 133761"/>
              <a:gd name="connsiteX236" fmla="*/ 900544 w 1819185"/>
              <a:gd name="connsiteY236" fmla="*/ 73134 h 133761"/>
              <a:gd name="connsiteX237" fmla="*/ 894980 w 1819185"/>
              <a:gd name="connsiteY237" fmla="*/ 76800 h 133761"/>
              <a:gd name="connsiteX238" fmla="*/ 892923 w 1819185"/>
              <a:gd name="connsiteY238" fmla="*/ 83052 h 133761"/>
              <a:gd name="connsiteX239" fmla="*/ 896933 w 1819185"/>
              <a:gd name="connsiteY239" fmla="*/ 91259 h 133761"/>
              <a:gd name="connsiteX240" fmla="*/ 907141 w 1819185"/>
              <a:gd name="connsiteY240" fmla="*/ 93996 h 133761"/>
              <a:gd name="connsiteX241" fmla="*/ 1030427 w 1819185"/>
              <a:gd name="connsiteY241" fmla="*/ 104060 h 133761"/>
              <a:gd name="connsiteX242" fmla="*/ 998035 w 1819185"/>
              <a:gd name="connsiteY242" fmla="*/ 104060 h 133761"/>
              <a:gd name="connsiteX243" fmla="*/ 998035 w 1819185"/>
              <a:gd name="connsiteY243" fmla="*/ 4010 h 133761"/>
              <a:gd name="connsiteX244" fmla="*/ 1031452 w 1819185"/>
              <a:gd name="connsiteY244" fmla="*/ 4010 h 133761"/>
              <a:gd name="connsiteX245" fmla="*/ 1056710 w 1819185"/>
              <a:gd name="connsiteY245" fmla="*/ 10015 h 133761"/>
              <a:gd name="connsiteX246" fmla="*/ 1072882 w 1819185"/>
              <a:gd name="connsiteY246" fmla="*/ 27164 h 133761"/>
              <a:gd name="connsiteX247" fmla="*/ 1078550 w 1819185"/>
              <a:gd name="connsiteY247" fmla="*/ 53887 h 133761"/>
              <a:gd name="connsiteX248" fmla="*/ 1072833 w 1819185"/>
              <a:gd name="connsiteY248" fmla="*/ 80755 h 133761"/>
              <a:gd name="connsiteX249" fmla="*/ 1056414 w 1819185"/>
              <a:gd name="connsiteY249" fmla="*/ 98048 h 133761"/>
              <a:gd name="connsiteX250" fmla="*/ 1030427 w 1819185"/>
              <a:gd name="connsiteY250" fmla="*/ 104060 h 133761"/>
              <a:gd name="connsiteX251" fmla="*/ 1013134 w 1819185"/>
              <a:gd name="connsiteY251" fmla="*/ 90867 h 133761"/>
              <a:gd name="connsiteX252" fmla="*/ 1029594 w 1819185"/>
              <a:gd name="connsiteY252" fmla="*/ 90867 h 133761"/>
              <a:gd name="connsiteX253" fmla="*/ 1048600 w 1819185"/>
              <a:gd name="connsiteY253" fmla="*/ 86567 h 133761"/>
              <a:gd name="connsiteX254" fmla="*/ 1059936 w 1819185"/>
              <a:gd name="connsiteY254" fmla="*/ 74014 h 133761"/>
              <a:gd name="connsiteX255" fmla="*/ 1063692 w 1819185"/>
              <a:gd name="connsiteY255" fmla="*/ 53887 h 133761"/>
              <a:gd name="connsiteX256" fmla="*/ 1059936 w 1819185"/>
              <a:gd name="connsiteY256" fmla="*/ 33905 h 133761"/>
              <a:gd name="connsiteX257" fmla="*/ 1048841 w 1819185"/>
              <a:gd name="connsiteY257" fmla="*/ 21447 h 133761"/>
              <a:gd name="connsiteX258" fmla="*/ 1030523 w 1819185"/>
              <a:gd name="connsiteY258" fmla="*/ 17197 h 133761"/>
              <a:gd name="connsiteX259" fmla="*/ 1013134 w 1819185"/>
              <a:gd name="connsiteY259" fmla="*/ 17197 h 133761"/>
              <a:gd name="connsiteX260" fmla="*/ 1013134 w 1819185"/>
              <a:gd name="connsiteY260" fmla="*/ 90867 h 133761"/>
              <a:gd name="connsiteX261" fmla="*/ 1127752 w 1819185"/>
              <a:gd name="connsiteY261" fmla="*/ 105573 h 133761"/>
              <a:gd name="connsiteX262" fmla="*/ 1109338 w 1819185"/>
              <a:gd name="connsiteY262" fmla="*/ 100738 h 133761"/>
              <a:gd name="connsiteX263" fmla="*/ 1097122 w 1819185"/>
              <a:gd name="connsiteY263" fmla="*/ 87207 h 133761"/>
              <a:gd name="connsiteX264" fmla="*/ 1092774 w 1819185"/>
              <a:gd name="connsiteY264" fmla="*/ 66881 h 133761"/>
              <a:gd name="connsiteX265" fmla="*/ 1097122 w 1819185"/>
              <a:gd name="connsiteY265" fmla="*/ 46458 h 133761"/>
              <a:gd name="connsiteX266" fmla="*/ 1109338 w 1819185"/>
              <a:gd name="connsiteY266" fmla="*/ 32880 h 133761"/>
              <a:gd name="connsiteX267" fmla="*/ 1127752 w 1819185"/>
              <a:gd name="connsiteY267" fmla="*/ 28044 h 133761"/>
              <a:gd name="connsiteX268" fmla="*/ 1146173 w 1819185"/>
              <a:gd name="connsiteY268" fmla="*/ 32880 h 133761"/>
              <a:gd name="connsiteX269" fmla="*/ 1158383 w 1819185"/>
              <a:gd name="connsiteY269" fmla="*/ 46458 h 133761"/>
              <a:gd name="connsiteX270" fmla="*/ 1162737 w 1819185"/>
              <a:gd name="connsiteY270" fmla="*/ 66881 h 133761"/>
              <a:gd name="connsiteX271" fmla="*/ 1158383 w 1819185"/>
              <a:gd name="connsiteY271" fmla="*/ 87207 h 133761"/>
              <a:gd name="connsiteX272" fmla="*/ 1146173 w 1819185"/>
              <a:gd name="connsiteY272" fmla="*/ 100738 h 133761"/>
              <a:gd name="connsiteX273" fmla="*/ 1127752 w 1819185"/>
              <a:gd name="connsiteY273" fmla="*/ 105573 h 133761"/>
              <a:gd name="connsiteX274" fmla="*/ 1127801 w 1819185"/>
              <a:gd name="connsiteY274" fmla="*/ 93315 h 133761"/>
              <a:gd name="connsiteX275" fmla="*/ 1139137 w 1819185"/>
              <a:gd name="connsiteY275" fmla="*/ 89697 h 133761"/>
              <a:gd name="connsiteX276" fmla="*/ 1145782 w 1819185"/>
              <a:gd name="connsiteY276" fmla="*/ 80074 h 133761"/>
              <a:gd name="connsiteX277" fmla="*/ 1147982 w 1819185"/>
              <a:gd name="connsiteY277" fmla="*/ 66833 h 133761"/>
              <a:gd name="connsiteX278" fmla="*/ 1145782 w 1819185"/>
              <a:gd name="connsiteY278" fmla="*/ 53639 h 133761"/>
              <a:gd name="connsiteX279" fmla="*/ 1139137 w 1819185"/>
              <a:gd name="connsiteY279" fmla="*/ 43920 h 133761"/>
              <a:gd name="connsiteX280" fmla="*/ 1127801 w 1819185"/>
              <a:gd name="connsiteY280" fmla="*/ 40254 h 133761"/>
              <a:gd name="connsiteX281" fmla="*/ 1116369 w 1819185"/>
              <a:gd name="connsiteY281" fmla="*/ 43920 h 133761"/>
              <a:gd name="connsiteX282" fmla="*/ 1109676 w 1819185"/>
              <a:gd name="connsiteY282" fmla="*/ 53639 h 133761"/>
              <a:gd name="connsiteX283" fmla="*/ 1107529 w 1819185"/>
              <a:gd name="connsiteY283" fmla="*/ 66833 h 133761"/>
              <a:gd name="connsiteX284" fmla="*/ 1109676 w 1819185"/>
              <a:gd name="connsiteY284" fmla="*/ 80074 h 133761"/>
              <a:gd name="connsiteX285" fmla="*/ 1116369 w 1819185"/>
              <a:gd name="connsiteY285" fmla="*/ 89697 h 133761"/>
              <a:gd name="connsiteX286" fmla="*/ 1127801 w 1819185"/>
              <a:gd name="connsiteY286" fmla="*/ 93315 h 133761"/>
              <a:gd name="connsiteX287" fmla="*/ 1193650 w 1819185"/>
              <a:gd name="connsiteY287" fmla="*/ 59507 h 133761"/>
              <a:gd name="connsiteX288" fmla="*/ 1193650 w 1819185"/>
              <a:gd name="connsiteY288" fmla="*/ 104060 h 133761"/>
              <a:gd name="connsiteX289" fmla="*/ 1179040 w 1819185"/>
              <a:gd name="connsiteY289" fmla="*/ 104060 h 133761"/>
              <a:gd name="connsiteX290" fmla="*/ 1179040 w 1819185"/>
              <a:gd name="connsiteY290" fmla="*/ 29021 h 133761"/>
              <a:gd name="connsiteX291" fmla="*/ 1193058 w 1819185"/>
              <a:gd name="connsiteY291" fmla="*/ 29021 h 133761"/>
              <a:gd name="connsiteX292" fmla="*/ 1193058 w 1819185"/>
              <a:gd name="connsiteY292" fmla="*/ 41231 h 133761"/>
              <a:gd name="connsiteX293" fmla="*/ 1193987 w 1819185"/>
              <a:gd name="connsiteY293" fmla="*/ 41231 h 133761"/>
              <a:gd name="connsiteX294" fmla="*/ 1202097 w 1819185"/>
              <a:gd name="connsiteY294" fmla="*/ 31655 h 133761"/>
              <a:gd name="connsiteX295" fmla="*/ 1216122 w 1819185"/>
              <a:gd name="connsiteY295" fmla="*/ 28044 h 133761"/>
              <a:gd name="connsiteX296" fmla="*/ 1229556 w 1819185"/>
              <a:gd name="connsiteY296" fmla="*/ 31270 h 133761"/>
              <a:gd name="connsiteX297" fmla="*/ 1238492 w 1819185"/>
              <a:gd name="connsiteY297" fmla="*/ 40742 h 133761"/>
              <a:gd name="connsiteX298" fmla="*/ 1241670 w 1819185"/>
              <a:gd name="connsiteY298" fmla="*/ 56329 h 133761"/>
              <a:gd name="connsiteX299" fmla="*/ 1241670 w 1819185"/>
              <a:gd name="connsiteY299" fmla="*/ 104060 h 133761"/>
              <a:gd name="connsiteX300" fmla="*/ 1227059 w 1819185"/>
              <a:gd name="connsiteY300" fmla="*/ 104060 h 133761"/>
              <a:gd name="connsiteX301" fmla="*/ 1227059 w 1819185"/>
              <a:gd name="connsiteY301" fmla="*/ 58090 h 133761"/>
              <a:gd name="connsiteX302" fmla="*/ 1222815 w 1819185"/>
              <a:gd name="connsiteY302" fmla="*/ 45337 h 133761"/>
              <a:gd name="connsiteX303" fmla="*/ 1211135 w 1819185"/>
              <a:gd name="connsiteY303" fmla="*/ 40694 h 133761"/>
              <a:gd name="connsiteX304" fmla="*/ 1202097 w 1819185"/>
              <a:gd name="connsiteY304" fmla="*/ 42895 h 133761"/>
              <a:gd name="connsiteX305" fmla="*/ 1195892 w 1819185"/>
              <a:gd name="connsiteY305" fmla="*/ 49340 h 133761"/>
              <a:gd name="connsiteX306" fmla="*/ 1193650 w 1819185"/>
              <a:gd name="connsiteY306" fmla="*/ 59507 h 133761"/>
              <a:gd name="connsiteX307" fmla="*/ 1292723 w 1819185"/>
              <a:gd name="connsiteY307" fmla="*/ 133762 h 133761"/>
              <a:gd name="connsiteX308" fmla="*/ 1277336 w 1819185"/>
              <a:gd name="connsiteY308" fmla="*/ 131416 h 133761"/>
              <a:gd name="connsiteX309" fmla="*/ 1266880 w 1819185"/>
              <a:gd name="connsiteY309" fmla="*/ 125212 h 133761"/>
              <a:gd name="connsiteX310" fmla="*/ 1260820 w 1819185"/>
              <a:gd name="connsiteY310" fmla="*/ 116765 h 133761"/>
              <a:gd name="connsiteX311" fmla="*/ 1273373 w 1819185"/>
              <a:gd name="connsiteY311" fmla="*/ 111585 h 133761"/>
              <a:gd name="connsiteX312" fmla="*/ 1276895 w 1819185"/>
              <a:gd name="connsiteY312" fmla="*/ 116125 h 133761"/>
              <a:gd name="connsiteX313" fmla="*/ 1282948 w 1819185"/>
              <a:gd name="connsiteY313" fmla="*/ 120280 h 133761"/>
              <a:gd name="connsiteX314" fmla="*/ 1292867 w 1819185"/>
              <a:gd name="connsiteY314" fmla="*/ 121993 h 133761"/>
              <a:gd name="connsiteX315" fmla="*/ 1306597 w 1819185"/>
              <a:gd name="connsiteY315" fmla="*/ 117934 h 133761"/>
              <a:gd name="connsiteX316" fmla="*/ 1312018 w 1819185"/>
              <a:gd name="connsiteY316" fmla="*/ 105133 h 133761"/>
              <a:gd name="connsiteX317" fmla="*/ 1312018 w 1819185"/>
              <a:gd name="connsiteY317" fmla="*/ 90378 h 133761"/>
              <a:gd name="connsiteX318" fmla="*/ 1311089 w 1819185"/>
              <a:gd name="connsiteY318" fmla="*/ 90378 h 133761"/>
              <a:gd name="connsiteX319" fmla="*/ 1307278 w 1819185"/>
              <a:gd name="connsiteY319" fmla="*/ 95709 h 133761"/>
              <a:gd name="connsiteX320" fmla="*/ 1300537 w 1819185"/>
              <a:gd name="connsiteY320" fmla="*/ 100786 h 133761"/>
              <a:gd name="connsiteX321" fmla="*/ 1289352 w 1819185"/>
              <a:gd name="connsiteY321" fmla="*/ 102939 h 133761"/>
              <a:gd name="connsiteX322" fmla="*/ 1273325 w 1819185"/>
              <a:gd name="connsiteY322" fmla="*/ 98784 h 133761"/>
              <a:gd name="connsiteX323" fmla="*/ 1262092 w 1819185"/>
              <a:gd name="connsiteY323" fmla="*/ 86423 h 133761"/>
              <a:gd name="connsiteX324" fmla="*/ 1257986 w 1819185"/>
              <a:gd name="connsiteY324" fmla="*/ 66248 h 133761"/>
              <a:gd name="connsiteX325" fmla="*/ 1262044 w 1819185"/>
              <a:gd name="connsiteY325" fmla="*/ 45729 h 133761"/>
              <a:gd name="connsiteX326" fmla="*/ 1273277 w 1819185"/>
              <a:gd name="connsiteY326" fmla="*/ 32632 h 133761"/>
              <a:gd name="connsiteX327" fmla="*/ 1289449 w 1819185"/>
              <a:gd name="connsiteY327" fmla="*/ 28044 h 133761"/>
              <a:gd name="connsiteX328" fmla="*/ 1300736 w 1819185"/>
              <a:gd name="connsiteY328" fmla="*/ 30390 h 133761"/>
              <a:gd name="connsiteX329" fmla="*/ 1307430 w 1819185"/>
              <a:gd name="connsiteY329" fmla="*/ 35762 h 133761"/>
              <a:gd name="connsiteX330" fmla="*/ 1311192 w 1819185"/>
              <a:gd name="connsiteY330" fmla="*/ 41182 h 133761"/>
              <a:gd name="connsiteX331" fmla="*/ 1312265 w 1819185"/>
              <a:gd name="connsiteY331" fmla="*/ 41182 h 133761"/>
              <a:gd name="connsiteX332" fmla="*/ 1312265 w 1819185"/>
              <a:gd name="connsiteY332" fmla="*/ 29021 h 133761"/>
              <a:gd name="connsiteX333" fmla="*/ 1326580 w 1819185"/>
              <a:gd name="connsiteY333" fmla="*/ 29021 h 133761"/>
              <a:gd name="connsiteX334" fmla="*/ 1326580 w 1819185"/>
              <a:gd name="connsiteY334" fmla="*/ 105718 h 133761"/>
              <a:gd name="connsiteX335" fmla="*/ 1322081 w 1819185"/>
              <a:gd name="connsiteY335" fmla="*/ 121600 h 133761"/>
              <a:gd name="connsiteX336" fmla="*/ 1309920 w 1819185"/>
              <a:gd name="connsiteY336" fmla="*/ 130784 h 133761"/>
              <a:gd name="connsiteX337" fmla="*/ 1292723 w 1819185"/>
              <a:gd name="connsiteY337" fmla="*/ 133762 h 133761"/>
              <a:gd name="connsiteX338" fmla="*/ 1292579 w 1819185"/>
              <a:gd name="connsiteY338" fmla="*/ 90819 h 133761"/>
              <a:gd name="connsiteX339" fmla="*/ 1303227 w 1819185"/>
              <a:gd name="connsiteY339" fmla="*/ 87888 h 133761"/>
              <a:gd name="connsiteX340" fmla="*/ 1309871 w 1819185"/>
              <a:gd name="connsiteY340" fmla="*/ 79386 h 133761"/>
              <a:gd name="connsiteX341" fmla="*/ 1312169 w 1819185"/>
              <a:gd name="connsiteY341" fmla="*/ 66049 h 133761"/>
              <a:gd name="connsiteX342" fmla="*/ 1309920 w 1819185"/>
              <a:gd name="connsiteY342" fmla="*/ 52718 h 133761"/>
              <a:gd name="connsiteX343" fmla="*/ 1303323 w 1819185"/>
              <a:gd name="connsiteY343" fmla="*/ 43727 h 133761"/>
              <a:gd name="connsiteX344" fmla="*/ 1292579 w 1819185"/>
              <a:gd name="connsiteY344" fmla="*/ 40453 h 133761"/>
              <a:gd name="connsiteX345" fmla="*/ 1281586 w 1819185"/>
              <a:gd name="connsiteY345" fmla="*/ 43872 h 133761"/>
              <a:gd name="connsiteX346" fmla="*/ 1274942 w 1819185"/>
              <a:gd name="connsiteY346" fmla="*/ 53055 h 133761"/>
              <a:gd name="connsiteX347" fmla="*/ 1272740 w 1819185"/>
              <a:gd name="connsiteY347" fmla="*/ 66049 h 133761"/>
              <a:gd name="connsiteX348" fmla="*/ 1274990 w 1819185"/>
              <a:gd name="connsiteY348" fmla="*/ 79001 h 133761"/>
              <a:gd name="connsiteX349" fmla="*/ 1281635 w 1819185"/>
              <a:gd name="connsiteY349" fmla="*/ 87695 h 133761"/>
              <a:gd name="connsiteX350" fmla="*/ 1292579 w 1819185"/>
              <a:gd name="connsiteY350" fmla="*/ 90819 h 133761"/>
              <a:gd name="connsiteX351" fmla="*/ 1365175 w 1819185"/>
              <a:gd name="connsiteY351" fmla="*/ 90378 h 133761"/>
              <a:gd name="connsiteX352" fmla="*/ 1364439 w 1819185"/>
              <a:gd name="connsiteY352" fmla="*/ 95709 h 133761"/>
              <a:gd name="connsiteX353" fmla="*/ 1361949 w 1819185"/>
              <a:gd name="connsiteY353" fmla="*/ 107919 h 133761"/>
              <a:gd name="connsiteX354" fmla="*/ 1358380 w 1819185"/>
              <a:gd name="connsiteY354" fmla="*/ 119791 h 133761"/>
              <a:gd name="connsiteX355" fmla="*/ 1355401 w 1819185"/>
              <a:gd name="connsiteY355" fmla="*/ 128486 h 133761"/>
              <a:gd name="connsiteX356" fmla="*/ 1345042 w 1819185"/>
              <a:gd name="connsiteY356" fmla="*/ 128486 h 133761"/>
              <a:gd name="connsiteX357" fmla="*/ 1346803 w 1819185"/>
              <a:gd name="connsiteY357" fmla="*/ 120280 h 133761"/>
              <a:gd name="connsiteX358" fmla="*/ 1349004 w 1819185"/>
              <a:gd name="connsiteY358" fmla="*/ 108800 h 133761"/>
              <a:gd name="connsiteX359" fmla="*/ 1350613 w 1819185"/>
              <a:gd name="connsiteY359" fmla="*/ 95854 h 133761"/>
              <a:gd name="connsiteX360" fmla="*/ 1351102 w 1819185"/>
              <a:gd name="connsiteY360" fmla="*/ 90378 h 133761"/>
              <a:gd name="connsiteX361" fmla="*/ 1365175 w 1819185"/>
              <a:gd name="connsiteY361" fmla="*/ 90378 h 133761"/>
              <a:gd name="connsiteX362" fmla="*/ 1421773 w 1819185"/>
              <a:gd name="connsiteY362" fmla="*/ 104060 h 133761"/>
              <a:gd name="connsiteX363" fmla="*/ 1421773 w 1819185"/>
              <a:gd name="connsiteY363" fmla="*/ 4010 h 133761"/>
              <a:gd name="connsiteX364" fmla="*/ 1436865 w 1819185"/>
              <a:gd name="connsiteY364" fmla="*/ 4010 h 133761"/>
              <a:gd name="connsiteX365" fmla="*/ 1436865 w 1819185"/>
              <a:gd name="connsiteY365" fmla="*/ 47490 h 133761"/>
              <a:gd name="connsiteX366" fmla="*/ 1486749 w 1819185"/>
              <a:gd name="connsiteY366" fmla="*/ 47490 h 133761"/>
              <a:gd name="connsiteX367" fmla="*/ 1486749 w 1819185"/>
              <a:gd name="connsiteY367" fmla="*/ 4010 h 133761"/>
              <a:gd name="connsiteX368" fmla="*/ 1501888 w 1819185"/>
              <a:gd name="connsiteY368" fmla="*/ 4010 h 133761"/>
              <a:gd name="connsiteX369" fmla="*/ 1501888 w 1819185"/>
              <a:gd name="connsiteY369" fmla="*/ 104060 h 133761"/>
              <a:gd name="connsiteX370" fmla="*/ 1486749 w 1819185"/>
              <a:gd name="connsiteY370" fmla="*/ 104060 h 133761"/>
              <a:gd name="connsiteX371" fmla="*/ 1486749 w 1819185"/>
              <a:gd name="connsiteY371" fmla="*/ 60436 h 133761"/>
              <a:gd name="connsiteX372" fmla="*/ 1436865 w 1819185"/>
              <a:gd name="connsiteY372" fmla="*/ 60436 h 133761"/>
              <a:gd name="connsiteX373" fmla="*/ 1436865 w 1819185"/>
              <a:gd name="connsiteY373" fmla="*/ 104060 h 133761"/>
              <a:gd name="connsiteX374" fmla="*/ 1421773 w 1819185"/>
              <a:gd name="connsiteY374" fmla="*/ 104060 h 133761"/>
              <a:gd name="connsiteX375" fmla="*/ 1544543 w 1819185"/>
              <a:gd name="connsiteY375" fmla="*/ 105718 h 133761"/>
              <a:gd name="connsiteX376" fmla="*/ 1531645 w 1819185"/>
              <a:gd name="connsiteY376" fmla="*/ 103083 h 133761"/>
              <a:gd name="connsiteX377" fmla="*/ 1522504 w 1819185"/>
              <a:gd name="connsiteY377" fmla="*/ 95317 h 133761"/>
              <a:gd name="connsiteX378" fmla="*/ 1519188 w 1819185"/>
              <a:gd name="connsiteY378" fmla="*/ 82860 h 133761"/>
              <a:gd name="connsiteX379" fmla="*/ 1521630 w 1819185"/>
              <a:gd name="connsiteY379" fmla="*/ 72405 h 133761"/>
              <a:gd name="connsiteX380" fmla="*/ 1528220 w 1819185"/>
              <a:gd name="connsiteY380" fmla="*/ 65904 h 133761"/>
              <a:gd name="connsiteX381" fmla="*/ 1537506 w 1819185"/>
              <a:gd name="connsiteY381" fmla="*/ 62293 h 133761"/>
              <a:gd name="connsiteX382" fmla="*/ 1547961 w 1819185"/>
              <a:gd name="connsiteY382" fmla="*/ 60436 h 133761"/>
              <a:gd name="connsiteX383" fmla="*/ 1558905 w 1819185"/>
              <a:gd name="connsiteY383" fmla="*/ 59163 h 133761"/>
              <a:gd name="connsiteX384" fmla="*/ 1565007 w 1819185"/>
              <a:gd name="connsiteY384" fmla="*/ 57450 h 133761"/>
              <a:gd name="connsiteX385" fmla="*/ 1566912 w 1819185"/>
              <a:gd name="connsiteY385" fmla="*/ 53639 h 133761"/>
              <a:gd name="connsiteX386" fmla="*/ 1566912 w 1819185"/>
              <a:gd name="connsiteY386" fmla="*/ 53302 h 133761"/>
              <a:gd name="connsiteX387" fmla="*/ 1563301 w 1819185"/>
              <a:gd name="connsiteY387" fmla="*/ 43384 h 133761"/>
              <a:gd name="connsiteX388" fmla="*/ 1552653 w 1819185"/>
              <a:gd name="connsiteY388" fmla="*/ 39869 h 133761"/>
              <a:gd name="connsiteX389" fmla="*/ 1541021 w 1819185"/>
              <a:gd name="connsiteY389" fmla="*/ 43136 h 133761"/>
              <a:gd name="connsiteX390" fmla="*/ 1535208 w 1819185"/>
              <a:gd name="connsiteY390" fmla="*/ 50324 h 133761"/>
              <a:gd name="connsiteX391" fmla="*/ 1521479 w 1819185"/>
              <a:gd name="connsiteY391" fmla="*/ 47194 h 133761"/>
              <a:gd name="connsiteX392" fmla="*/ 1528612 w 1819185"/>
              <a:gd name="connsiteY392" fmla="*/ 36154 h 133761"/>
              <a:gd name="connsiteX393" fmla="*/ 1539508 w 1819185"/>
              <a:gd name="connsiteY393" fmla="*/ 29997 h 133761"/>
              <a:gd name="connsiteX394" fmla="*/ 1552453 w 1819185"/>
              <a:gd name="connsiteY394" fmla="*/ 28044 h 133761"/>
              <a:gd name="connsiteX395" fmla="*/ 1561980 w 1819185"/>
              <a:gd name="connsiteY395" fmla="*/ 29117 h 133761"/>
              <a:gd name="connsiteX396" fmla="*/ 1571459 w 1819185"/>
              <a:gd name="connsiteY396" fmla="*/ 32928 h 133761"/>
              <a:gd name="connsiteX397" fmla="*/ 1578736 w 1819185"/>
              <a:gd name="connsiteY397" fmla="*/ 40894 h 133761"/>
              <a:gd name="connsiteX398" fmla="*/ 1581571 w 1819185"/>
              <a:gd name="connsiteY398" fmla="*/ 54231 h 133761"/>
              <a:gd name="connsiteX399" fmla="*/ 1581571 w 1819185"/>
              <a:gd name="connsiteY399" fmla="*/ 104060 h 133761"/>
              <a:gd name="connsiteX400" fmla="*/ 1567304 w 1819185"/>
              <a:gd name="connsiteY400" fmla="*/ 104060 h 133761"/>
              <a:gd name="connsiteX401" fmla="*/ 1567304 w 1819185"/>
              <a:gd name="connsiteY401" fmla="*/ 93804 h 133761"/>
              <a:gd name="connsiteX402" fmla="*/ 1566719 w 1819185"/>
              <a:gd name="connsiteY402" fmla="*/ 93804 h 133761"/>
              <a:gd name="connsiteX403" fmla="*/ 1562469 w 1819185"/>
              <a:gd name="connsiteY403" fmla="*/ 99369 h 133761"/>
              <a:gd name="connsiteX404" fmla="*/ 1555191 w 1819185"/>
              <a:gd name="connsiteY404" fmla="*/ 103916 h 133761"/>
              <a:gd name="connsiteX405" fmla="*/ 1544543 w 1819185"/>
              <a:gd name="connsiteY405" fmla="*/ 105718 h 133761"/>
              <a:gd name="connsiteX406" fmla="*/ 1547714 w 1819185"/>
              <a:gd name="connsiteY406" fmla="*/ 93996 h 133761"/>
              <a:gd name="connsiteX407" fmla="*/ 1558073 w 1819185"/>
              <a:gd name="connsiteY407" fmla="*/ 91603 h 133761"/>
              <a:gd name="connsiteX408" fmla="*/ 1564670 w 1819185"/>
              <a:gd name="connsiteY408" fmla="*/ 85350 h 133761"/>
              <a:gd name="connsiteX409" fmla="*/ 1566967 w 1819185"/>
              <a:gd name="connsiteY409" fmla="*/ 76993 h 133761"/>
              <a:gd name="connsiteX410" fmla="*/ 1566967 w 1819185"/>
              <a:gd name="connsiteY410" fmla="*/ 67321 h 133761"/>
              <a:gd name="connsiteX411" fmla="*/ 1563934 w 1819185"/>
              <a:gd name="connsiteY411" fmla="*/ 68786 h 133761"/>
              <a:gd name="connsiteX412" fmla="*/ 1558905 w 1819185"/>
              <a:gd name="connsiteY412" fmla="*/ 69914 h 133761"/>
              <a:gd name="connsiteX413" fmla="*/ 1553382 w 1819185"/>
              <a:gd name="connsiteY413" fmla="*/ 70740 h 133761"/>
              <a:gd name="connsiteX414" fmla="*/ 1548890 w 1819185"/>
              <a:gd name="connsiteY414" fmla="*/ 71325 h 133761"/>
              <a:gd name="connsiteX415" fmla="*/ 1541117 w 1819185"/>
              <a:gd name="connsiteY415" fmla="*/ 73134 h 133761"/>
              <a:gd name="connsiteX416" fmla="*/ 1535553 w 1819185"/>
              <a:gd name="connsiteY416" fmla="*/ 76800 h 133761"/>
              <a:gd name="connsiteX417" fmla="*/ 1533496 w 1819185"/>
              <a:gd name="connsiteY417" fmla="*/ 83052 h 133761"/>
              <a:gd name="connsiteX418" fmla="*/ 1537506 w 1819185"/>
              <a:gd name="connsiteY418" fmla="*/ 91259 h 133761"/>
              <a:gd name="connsiteX419" fmla="*/ 1547714 w 1819185"/>
              <a:gd name="connsiteY419" fmla="*/ 93996 h 133761"/>
              <a:gd name="connsiteX420" fmla="*/ 1652042 w 1819185"/>
              <a:gd name="connsiteY420" fmla="*/ 59507 h 133761"/>
              <a:gd name="connsiteX421" fmla="*/ 1652042 w 1819185"/>
              <a:gd name="connsiteY421" fmla="*/ 104060 h 133761"/>
              <a:gd name="connsiteX422" fmla="*/ 1637439 w 1819185"/>
              <a:gd name="connsiteY422" fmla="*/ 104060 h 133761"/>
              <a:gd name="connsiteX423" fmla="*/ 1637439 w 1819185"/>
              <a:gd name="connsiteY423" fmla="*/ 29021 h 133761"/>
              <a:gd name="connsiteX424" fmla="*/ 1651458 w 1819185"/>
              <a:gd name="connsiteY424" fmla="*/ 29021 h 133761"/>
              <a:gd name="connsiteX425" fmla="*/ 1651458 w 1819185"/>
              <a:gd name="connsiteY425" fmla="*/ 41231 h 133761"/>
              <a:gd name="connsiteX426" fmla="*/ 1652386 w 1819185"/>
              <a:gd name="connsiteY426" fmla="*/ 41231 h 133761"/>
              <a:gd name="connsiteX427" fmla="*/ 1660496 w 1819185"/>
              <a:gd name="connsiteY427" fmla="*/ 31655 h 133761"/>
              <a:gd name="connsiteX428" fmla="*/ 1674515 w 1819185"/>
              <a:gd name="connsiteY428" fmla="*/ 28044 h 133761"/>
              <a:gd name="connsiteX429" fmla="*/ 1687942 w 1819185"/>
              <a:gd name="connsiteY429" fmla="*/ 31270 h 133761"/>
              <a:gd name="connsiteX430" fmla="*/ 1696884 w 1819185"/>
              <a:gd name="connsiteY430" fmla="*/ 40742 h 133761"/>
              <a:gd name="connsiteX431" fmla="*/ 1700048 w 1819185"/>
              <a:gd name="connsiteY431" fmla="*/ 56329 h 133761"/>
              <a:gd name="connsiteX432" fmla="*/ 1700048 w 1819185"/>
              <a:gd name="connsiteY432" fmla="*/ 104060 h 133761"/>
              <a:gd name="connsiteX433" fmla="*/ 1685459 w 1819185"/>
              <a:gd name="connsiteY433" fmla="*/ 104060 h 133761"/>
              <a:gd name="connsiteX434" fmla="*/ 1685459 w 1819185"/>
              <a:gd name="connsiteY434" fmla="*/ 58090 h 133761"/>
              <a:gd name="connsiteX435" fmla="*/ 1681208 w 1819185"/>
              <a:gd name="connsiteY435" fmla="*/ 45337 h 133761"/>
              <a:gd name="connsiteX436" fmla="*/ 1669534 w 1819185"/>
              <a:gd name="connsiteY436" fmla="*/ 40694 h 133761"/>
              <a:gd name="connsiteX437" fmla="*/ 1660496 w 1819185"/>
              <a:gd name="connsiteY437" fmla="*/ 42895 h 133761"/>
              <a:gd name="connsiteX438" fmla="*/ 1654291 w 1819185"/>
              <a:gd name="connsiteY438" fmla="*/ 49340 h 133761"/>
              <a:gd name="connsiteX439" fmla="*/ 1652042 w 1819185"/>
              <a:gd name="connsiteY439" fmla="*/ 59507 h 133761"/>
              <a:gd name="connsiteX440" fmla="*/ 1751294 w 1819185"/>
              <a:gd name="connsiteY440" fmla="*/ 105573 h 133761"/>
              <a:gd name="connsiteX441" fmla="*/ 1732859 w 1819185"/>
              <a:gd name="connsiteY441" fmla="*/ 100738 h 133761"/>
              <a:gd name="connsiteX442" fmla="*/ 1720615 w 1819185"/>
              <a:gd name="connsiteY442" fmla="*/ 87207 h 133761"/>
              <a:gd name="connsiteX443" fmla="*/ 1716282 w 1819185"/>
              <a:gd name="connsiteY443" fmla="*/ 66881 h 133761"/>
              <a:gd name="connsiteX444" fmla="*/ 1720615 w 1819185"/>
              <a:gd name="connsiteY444" fmla="*/ 46458 h 133761"/>
              <a:gd name="connsiteX445" fmla="*/ 1732859 w 1819185"/>
              <a:gd name="connsiteY445" fmla="*/ 32880 h 133761"/>
              <a:gd name="connsiteX446" fmla="*/ 1751294 w 1819185"/>
              <a:gd name="connsiteY446" fmla="*/ 28044 h 133761"/>
              <a:gd name="connsiteX447" fmla="*/ 1769660 w 1819185"/>
              <a:gd name="connsiteY447" fmla="*/ 32880 h 133761"/>
              <a:gd name="connsiteX448" fmla="*/ 1781904 w 1819185"/>
              <a:gd name="connsiteY448" fmla="*/ 46458 h 133761"/>
              <a:gd name="connsiteX449" fmla="*/ 1786237 w 1819185"/>
              <a:gd name="connsiteY449" fmla="*/ 66881 h 133761"/>
              <a:gd name="connsiteX450" fmla="*/ 1781904 w 1819185"/>
              <a:gd name="connsiteY450" fmla="*/ 87207 h 133761"/>
              <a:gd name="connsiteX451" fmla="*/ 1769660 w 1819185"/>
              <a:gd name="connsiteY451" fmla="*/ 100738 h 133761"/>
              <a:gd name="connsiteX452" fmla="*/ 1751294 w 1819185"/>
              <a:gd name="connsiteY452" fmla="*/ 105573 h 133761"/>
              <a:gd name="connsiteX453" fmla="*/ 1751294 w 1819185"/>
              <a:gd name="connsiteY453" fmla="*/ 93315 h 133761"/>
              <a:gd name="connsiteX454" fmla="*/ 1762644 w 1819185"/>
              <a:gd name="connsiteY454" fmla="*/ 89697 h 133761"/>
              <a:gd name="connsiteX455" fmla="*/ 1769316 w 1819185"/>
              <a:gd name="connsiteY455" fmla="*/ 80074 h 133761"/>
              <a:gd name="connsiteX456" fmla="*/ 1771517 w 1819185"/>
              <a:gd name="connsiteY456" fmla="*/ 66833 h 133761"/>
              <a:gd name="connsiteX457" fmla="*/ 1769316 w 1819185"/>
              <a:gd name="connsiteY457" fmla="*/ 53639 h 133761"/>
              <a:gd name="connsiteX458" fmla="*/ 1762644 w 1819185"/>
              <a:gd name="connsiteY458" fmla="*/ 43920 h 133761"/>
              <a:gd name="connsiteX459" fmla="*/ 1751294 w 1819185"/>
              <a:gd name="connsiteY459" fmla="*/ 40254 h 133761"/>
              <a:gd name="connsiteX460" fmla="*/ 1739876 w 1819185"/>
              <a:gd name="connsiteY460" fmla="*/ 43920 h 133761"/>
              <a:gd name="connsiteX461" fmla="*/ 1733203 w 1819185"/>
              <a:gd name="connsiteY461" fmla="*/ 53639 h 133761"/>
              <a:gd name="connsiteX462" fmla="*/ 1731071 w 1819185"/>
              <a:gd name="connsiteY462" fmla="*/ 66833 h 133761"/>
              <a:gd name="connsiteX463" fmla="*/ 1733203 w 1819185"/>
              <a:gd name="connsiteY463" fmla="*/ 80074 h 133761"/>
              <a:gd name="connsiteX464" fmla="*/ 1739876 w 1819185"/>
              <a:gd name="connsiteY464" fmla="*/ 89697 h 133761"/>
              <a:gd name="connsiteX465" fmla="*/ 1751294 w 1819185"/>
              <a:gd name="connsiteY465" fmla="*/ 93315 h 133761"/>
              <a:gd name="connsiteX466" fmla="*/ 1802540 w 1819185"/>
              <a:gd name="connsiteY466" fmla="*/ 104060 h 133761"/>
              <a:gd name="connsiteX467" fmla="*/ 1802540 w 1819185"/>
              <a:gd name="connsiteY467" fmla="*/ 29021 h 133761"/>
              <a:gd name="connsiteX468" fmla="*/ 1817191 w 1819185"/>
              <a:gd name="connsiteY468" fmla="*/ 29021 h 133761"/>
              <a:gd name="connsiteX469" fmla="*/ 1817191 w 1819185"/>
              <a:gd name="connsiteY469" fmla="*/ 104060 h 133761"/>
              <a:gd name="connsiteX470" fmla="*/ 1802540 w 1819185"/>
              <a:gd name="connsiteY470" fmla="*/ 104060 h 133761"/>
              <a:gd name="connsiteX471" fmla="*/ 1809900 w 1819185"/>
              <a:gd name="connsiteY471" fmla="*/ 17444 h 133761"/>
              <a:gd name="connsiteX472" fmla="*/ 1803365 w 1819185"/>
              <a:gd name="connsiteY472" fmla="*/ 14899 h 133761"/>
              <a:gd name="connsiteX473" fmla="*/ 1800682 w 1819185"/>
              <a:gd name="connsiteY473" fmla="*/ 8743 h 133761"/>
              <a:gd name="connsiteX474" fmla="*/ 1803365 w 1819185"/>
              <a:gd name="connsiteY474" fmla="*/ 2593 h 133761"/>
              <a:gd name="connsiteX475" fmla="*/ 1809900 w 1819185"/>
              <a:gd name="connsiteY475" fmla="*/ 0 h 133761"/>
              <a:gd name="connsiteX476" fmla="*/ 1816435 w 1819185"/>
              <a:gd name="connsiteY476" fmla="*/ 2593 h 133761"/>
              <a:gd name="connsiteX477" fmla="*/ 1819186 w 1819185"/>
              <a:gd name="connsiteY477" fmla="*/ 8743 h 133761"/>
              <a:gd name="connsiteX478" fmla="*/ 1816435 w 1819185"/>
              <a:gd name="connsiteY478" fmla="*/ 14899 h 133761"/>
              <a:gd name="connsiteX479" fmla="*/ 1809900 w 1819185"/>
              <a:gd name="connsiteY479" fmla="*/ 17444 h 133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Lst>
            <a:rect l="l" t="t" r="r" b="b"/>
            <a:pathLst>
              <a:path w="1819185" h="133761">
                <a:moveTo>
                  <a:pt x="0" y="17004"/>
                </a:moveTo>
                <a:lnTo>
                  <a:pt x="0" y="4010"/>
                </a:lnTo>
                <a:lnTo>
                  <a:pt x="77433" y="4010"/>
                </a:lnTo>
                <a:lnTo>
                  <a:pt x="77433" y="17004"/>
                </a:lnTo>
                <a:lnTo>
                  <a:pt x="46211" y="17004"/>
                </a:lnTo>
                <a:lnTo>
                  <a:pt x="46211" y="104060"/>
                </a:lnTo>
                <a:lnTo>
                  <a:pt x="31167" y="104060"/>
                </a:lnTo>
                <a:lnTo>
                  <a:pt x="31167" y="17004"/>
                </a:lnTo>
                <a:lnTo>
                  <a:pt x="0" y="17004"/>
                </a:lnTo>
                <a:close/>
                <a:moveTo>
                  <a:pt x="85577" y="104060"/>
                </a:moveTo>
                <a:lnTo>
                  <a:pt x="85577" y="29021"/>
                </a:lnTo>
                <a:lnTo>
                  <a:pt x="99699" y="29021"/>
                </a:lnTo>
                <a:lnTo>
                  <a:pt x="99699" y="40941"/>
                </a:lnTo>
                <a:lnTo>
                  <a:pt x="100476" y="40941"/>
                </a:lnTo>
                <a:cubicBezTo>
                  <a:pt x="101845" y="36904"/>
                  <a:pt x="104260" y="33726"/>
                  <a:pt x="107706" y="31415"/>
                </a:cubicBezTo>
                <a:cubicBezTo>
                  <a:pt x="111193" y="29069"/>
                  <a:pt x="115135" y="27900"/>
                  <a:pt x="119530" y="27900"/>
                </a:cubicBezTo>
                <a:cubicBezTo>
                  <a:pt x="120445" y="27900"/>
                  <a:pt x="121518" y="27927"/>
                  <a:pt x="122756" y="27996"/>
                </a:cubicBezTo>
                <a:cubicBezTo>
                  <a:pt x="124029" y="28058"/>
                  <a:pt x="125020" y="28141"/>
                  <a:pt x="125735" y="28237"/>
                </a:cubicBezTo>
                <a:lnTo>
                  <a:pt x="125735" y="42214"/>
                </a:lnTo>
                <a:cubicBezTo>
                  <a:pt x="125150" y="42049"/>
                  <a:pt x="124104" y="41870"/>
                  <a:pt x="122612" y="41671"/>
                </a:cubicBezTo>
                <a:cubicBezTo>
                  <a:pt x="121112" y="41444"/>
                  <a:pt x="119613" y="41334"/>
                  <a:pt x="118113" y="41334"/>
                </a:cubicBezTo>
                <a:cubicBezTo>
                  <a:pt x="114660" y="41334"/>
                  <a:pt x="111586" y="42063"/>
                  <a:pt x="108882" y="43528"/>
                </a:cubicBezTo>
                <a:cubicBezTo>
                  <a:pt x="106213" y="44966"/>
                  <a:pt x="104094" y="46967"/>
                  <a:pt x="102533" y="49540"/>
                </a:cubicBezTo>
                <a:cubicBezTo>
                  <a:pt x="100965" y="52078"/>
                  <a:pt x="100187" y="54981"/>
                  <a:pt x="100187" y="58235"/>
                </a:cubicBezTo>
                <a:lnTo>
                  <a:pt x="100187" y="104060"/>
                </a:lnTo>
                <a:lnTo>
                  <a:pt x="85577" y="104060"/>
                </a:lnTo>
                <a:close/>
                <a:moveTo>
                  <a:pt x="138378" y="104060"/>
                </a:moveTo>
                <a:lnTo>
                  <a:pt x="138378" y="29021"/>
                </a:lnTo>
                <a:lnTo>
                  <a:pt x="152981" y="29021"/>
                </a:lnTo>
                <a:lnTo>
                  <a:pt x="152981" y="104060"/>
                </a:lnTo>
                <a:lnTo>
                  <a:pt x="138378" y="104060"/>
                </a:lnTo>
                <a:close/>
                <a:moveTo>
                  <a:pt x="145752" y="17444"/>
                </a:moveTo>
                <a:cubicBezTo>
                  <a:pt x="143213" y="17444"/>
                  <a:pt x="141033" y="16598"/>
                  <a:pt x="139210" y="14899"/>
                </a:cubicBezTo>
                <a:cubicBezTo>
                  <a:pt x="137414" y="13172"/>
                  <a:pt x="136521" y="11123"/>
                  <a:pt x="136521" y="8743"/>
                </a:cubicBezTo>
                <a:cubicBezTo>
                  <a:pt x="136521" y="6335"/>
                  <a:pt x="137414" y="4285"/>
                  <a:pt x="139210" y="2593"/>
                </a:cubicBezTo>
                <a:cubicBezTo>
                  <a:pt x="141033" y="867"/>
                  <a:pt x="143213" y="0"/>
                  <a:pt x="145752" y="0"/>
                </a:cubicBezTo>
                <a:cubicBezTo>
                  <a:pt x="148297" y="0"/>
                  <a:pt x="150457" y="867"/>
                  <a:pt x="152252" y="2593"/>
                </a:cubicBezTo>
                <a:cubicBezTo>
                  <a:pt x="154075" y="4285"/>
                  <a:pt x="154990" y="6335"/>
                  <a:pt x="154990" y="8743"/>
                </a:cubicBezTo>
                <a:cubicBezTo>
                  <a:pt x="154990" y="11123"/>
                  <a:pt x="154075" y="13172"/>
                  <a:pt x="152252" y="14899"/>
                </a:cubicBezTo>
                <a:cubicBezTo>
                  <a:pt x="150457" y="16598"/>
                  <a:pt x="148297" y="17444"/>
                  <a:pt x="145752" y="17444"/>
                </a:cubicBezTo>
                <a:close/>
                <a:moveTo>
                  <a:pt x="204977" y="105573"/>
                </a:moveTo>
                <a:cubicBezTo>
                  <a:pt x="197582" y="105573"/>
                  <a:pt x="191219" y="103998"/>
                  <a:pt x="185875" y="100834"/>
                </a:cubicBezTo>
                <a:cubicBezTo>
                  <a:pt x="180564" y="97642"/>
                  <a:pt x="176464" y="93164"/>
                  <a:pt x="173562" y="87400"/>
                </a:cubicBezTo>
                <a:cubicBezTo>
                  <a:pt x="170701" y="81601"/>
                  <a:pt x="169263" y="74812"/>
                  <a:pt x="169263" y="67026"/>
                </a:cubicBezTo>
                <a:cubicBezTo>
                  <a:pt x="169263" y="59342"/>
                  <a:pt x="170701" y="52566"/>
                  <a:pt x="173562" y="46706"/>
                </a:cubicBezTo>
                <a:cubicBezTo>
                  <a:pt x="176464" y="40845"/>
                  <a:pt x="180502" y="36264"/>
                  <a:pt x="185682" y="32976"/>
                </a:cubicBezTo>
                <a:cubicBezTo>
                  <a:pt x="190889" y="29688"/>
                  <a:pt x="196984" y="28044"/>
                  <a:pt x="203952" y="28044"/>
                </a:cubicBezTo>
                <a:cubicBezTo>
                  <a:pt x="208182" y="28044"/>
                  <a:pt x="212288" y="28746"/>
                  <a:pt x="216264" y="30142"/>
                </a:cubicBezTo>
                <a:cubicBezTo>
                  <a:pt x="220233" y="31545"/>
                  <a:pt x="223803" y="33739"/>
                  <a:pt x="226961" y="36739"/>
                </a:cubicBezTo>
                <a:cubicBezTo>
                  <a:pt x="230118" y="39738"/>
                  <a:pt x="232615" y="43624"/>
                  <a:pt x="234438" y="48419"/>
                </a:cubicBezTo>
                <a:cubicBezTo>
                  <a:pt x="236261" y="53172"/>
                  <a:pt x="237169" y="58950"/>
                  <a:pt x="237169" y="65760"/>
                </a:cubicBezTo>
                <a:lnTo>
                  <a:pt x="237169" y="70939"/>
                </a:lnTo>
                <a:lnTo>
                  <a:pt x="177524" y="70939"/>
                </a:lnTo>
                <a:lnTo>
                  <a:pt x="177524" y="59995"/>
                </a:lnTo>
                <a:lnTo>
                  <a:pt x="222854" y="59995"/>
                </a:lnTo>
                <a:cubicBezTo>
                  <a:pt x="222854" y="56150"/>
                  <a:pt x="222077" y="52745"/>
                  <a:pt x="220516" y="49781"/>
                </a:cubicBezTo>
                <a:cubicBezTo>
                  <a:pt x="218947" y="46788"/>
                  <a:pt x="216753" y="44422"/>
                  <a:pt x="213919" y="42703"/>
                </a:cubicBezTo>
                <a:cubicBezTo>
                  <a:pt x="211119" y="40976"/>
                  <a:pt x="207824" y="40109"/>
                  <a:pt x="204048" y="40109"/>
                </a:cubicBezTo>
                <a:cubicBezTo>
                  <a:pt x="199948" y="40109"/>
                  <a:pt x="196364" y="41120"/>
                  <a:pt x="193303" y="43136"/>
                </a:cubicBezTo>
                <a:cubicBezTo>
                  <a:pt x="190270" y="45124"/>
                  <a:pt x="187924" y="47731"/>
                  <a:pt x="186267" y="50957"/>
                </a:cubicBezTo>
                <a:cubicBezTo>
                  <a:pt x="184637" y="54149"/>
                  <a:pt x="183825" y="57615"/>
                  <a:pt x="183825" y="61364"/>
                </a:cubicBezTo>
                <a:lnTo>
                  <a:pt x="183825" y="69914"/>
                </a:lnTo>
                <a:cubicBezTo>
                  <a:pt x="183825" y="74929"/>
                  <a:pt x="184705" y="79194"/>
                  <a:pt x="186459" y="82709"/>
                </a:cubicBezTo>
                <a:cubicBezTo>
                  <a:pt x="188255" y="86231"/>
                  <a:pt x="190745" y="88913"/>
                  <a:pt x="193936" y="90770"/>
                </a:cubicBezTo>
                <a:cubicBezTo>
                  <a:pt x="197128" y="92593"/>
                  <a:pt x="200856" y="93508"/>
                  <a:pt x="205121" y="93508"/>
                </a:cubicBezTo>
                <a:cubicBezTo>
                  <a:pt x="207893" y="93508"/>
                  <a:pt x="210418" y="93116"/>
                  <a:pt x="212694" y="92332"/>
                </a:cubicBezTo>
                <a:cubicBezTo>
                  <a:pt x="214978" y="91520"/>
                  <a:pt x="216945" y="90317"/>
                  <a:pt x="218610" y="88721"/>
                </a:cubicBezTo>
                <a:cubicBezTo>
                  <a:pt x="220268" y="87125"/>
                  <a:pt x="221540" y="85150"/>
                  <a:pt x="222421" y="82812"/>
                </a:cubicBezTo>
                <a:lnTo>
                  <a:pt x="236240" y="85302"/>
                </a:lnTo>
                <a:cubicBezTo>
                  <a:pt x="235139" y="89374"/>
                  <a:pt x="233152" y="92937"/>
                  <a:pt x="230283" y="95998"/>
                </a:cubicBezTo>
                <a:cubicBezTo>
                  <a:pt x="227449" y="99025"/>
                  <a:pt x="223886" y="101391"/>
                  <a:pt x="219587" y="103083"/>
                </a:cubicBezTo>
                <a:cubicBezTo>
                  <a:pt x="215315" y="104741"/>
                  <a:pt x="210445" y="105573"/>
                  <a:pt x="204977" y="105573"/>
                </a:cubicBezTo>
                <a:close/>
                <a:moveTo>
                  <a:pt x="300913" y="72941"/>
                </a:moveTo>
                <a:lnTo>
                  <a:pt x="300913" y="29021"/>
                </a:lnTo>
                <a:lnTo>
                  <a:pt x="315571" y="29021"/>
                </a:lnTo>
                <a:lnTo>
                  <a:pt x="315571" y="104060"/>
                </a:lnTo>
                <a:lnTo>
                  <a:pt x="301209" y="104060"/>
                </a:lnTo>
                <a:lnTo>
                  <a:pt x="301209" y="91066"/>
                </a:lnTo>
                <a:lnTo>
                  <a:pt x="300425" y="91066"/>
                </a:lnTo>
                <a:cubicBezTo>
                  <a:pt x="298698" y="95070"/>
                  <a:pt x="295933" y="98413"/>
                  <a:pt x="292122" y="101082"/>
                </a:cubicBezTo>
                <a:cubicBezTo>
                  <a:pt x="288339" y="103716"/>
                  <a:pt x="283634" y="105037"/>
                  <a:pt x="278000" y="105037"/>
                </a:cubicBezTo>
                <a:cubicBezTo>
                  <a:pt x="273178" y="105037"/>
                  <a:pt x="268913" y="103977"/>
                  <a:pt x="265199" y="101859"/>
                </a:cubicBezTo>
                <a:cubicBezTo>
                  <a:pt x="261519" y="99713"/>
                  <a:pt x="258623" y="96535"/>
                  <a:pt x="256505" y="92332"/>
                </a:cubicBezTo>
                <a:cubicBezTo>
                  <a:pt x="254420" y="88136"/>
                  <a:pt x="253381" y="82936"/>
                  <a:pt x="253381" y="76752"/>
                </a:cubicBezTo>
                <a:lnTo>
                  <a:pt x="253381" y="29021"/>
                </a:lnTo>
                <a:lnTo>
                  <a:pt x="267985" y="29021"/>
                </a:lnTo>
                <a:lnTo>
                  <a:pt x="267985" y="74991"/>
                </a:lnTo>
                <a:cubicBezTo>
                  <a:pt x="267985" y="80109"/>
                  <a:pt x="269402" y="84174"/>
                  <a:pt x="272236" y="87207"/>
                </a:cubicBezTo>
                <a:cubicBezTo>
                  <a:pt x="275070" y="90234"/>
                  <a:pt x="278750" y="91747"/>
                  <a:pt x="283276" y="91747"/>
                </a:cubicBezTo>
                <a:cubicBezTo>
                  <a:pt x="286014" y="91747"/>
                  <a:pt x="288731" y="91066"/>
                  <a:pt x="291434" y="89697"/>
                </a:cubicBezTo>
                <a:cubicBezTo>
                  <a:pt x="294172" y="88329"/>
                  <a:pt x="296435" y="86258"/>
                  <a:pt x="298230" y="83493"/>
                </a:cubicBezTo>
                <a:cubicBezTo>
                  <a:pt x="300053" y="80721"/>
                  <a:pt x="300947" y="77206"/>
                  <a:pt x="300913" y="72941"/>
                </a:cubicBezTo>
                <a:close/>
                <a:moveTo>
                  <a:pt x="372781" y="104060"/>
                </a:moveTo>
                <a:lnTo>
                  <a:pt x="372781" y="4010"/>
                </a:lnTo>
                <a:lnTo>
                  <a:pt x="387873" y="4010"/>
                </a:lnTo>
                <a:lnTo>
                  <a:pt x="387873" y="51789"/>
                </a:lnTo>
                <a:lnTo>
                  <a:pt x="389097" y="51789"/>
                </a:lnTo>
                <a:lnTo>
                  <a:pt x="431063" y="4010"/>
                </a:lnTo>
                <a:lnTo>
                  <a:pt x="450062" y="4010"/>
                </a:lnTo>
                <a:lnTo>
                  <a:pt x="409712" y="49051"/>
                </a:lnTo>
                <a:lnTo>
                  <a:pt x="450214" y="104060"/>
                </a:lnTo>
                <a:lnTo>
                  <a:pt x="432040" y="104060"/>
                </a:lnTo>
                <a:lnTo>
                  <a:pt x="399697" y="59356"/>
                </a:lnTo>
                <a:lnTo>
                  <a:pt x="387873" y="72941"/>
                </a:lnTo>
                <a:lnTo>
                  <a:pt x="387873" y="104060"/>
                </a:lnTo>
                <a:lnTo>
                  <a:pt x="372781" y="104060"/>
                </a:lnTo>
                <a:close/>
                <a:moveTo>
                  <a:pt x="477570" y="59507"/>
                </a:moveTo>
                <a:lnTo>
                  <a:pt x="477570" y="104060"/>
                </a:lnTo>
                <a:lnTo>
                  <a:pt x="462960" y="104060"/>
                </a:lnTo>
                <a:lnTo>
                  <a:pt x="462960" y="4010"/>
                </a:lnTo>
                <a:lnTo>
                  <a:pt x="477378" y="4010"/>
                </a:lnTo>
                <a:lnTo>
                  <a:pt x="477378" y="41231"/>
                </a:lnTo>
                <a:lnTo>
                  <a:pt x="478299" y="41231"/>
                </a:lnTo>
                <a:cubicBezTo>
                  <a:pt x="480060" y="37193"/>
                  <a:pt x="482750" y="33987"/>
                  <a:pt x="486361" y="31607"/>
                </a:cubicBezTo>
                <a:cubicBezTo>
                  <a:pt x="489979" y="29234"/>
                  <a:pt x="494698" y="28044"/>
                  <a:pt x="500531" y="28044"/>
                </a:cubicBezTo>
                <a:cubicBezTo>
                  <a:pt x="505676" y="28044"/>
                  <a:pt x="510175" y="29104"/>
                  <a:pt x="514013" y="31222"/>
                </a:cubicBezTo>
                <a:cubicBezTo>
                  <a:pt x="517893" y="33334"/>
                  <a:pt x="520885" y="36498"/>
                  <a:pt x="523003" y="40694"/>
                </a:cubicBezTo>
                <a:cubicBezTo>
                  <a:pt x="525156" y="44862"/>
                  <a:pt x="526230" y="50076"/>
                  <a:pt x="526230" y="56329"/>
                </a:cubicBezTo>
                <a:lnTo>
                  <a:pt x="526230" y="104060"/>
                </a:lnTo>
                <a:lnTo>
                  <a:pt x="511619" y="104060"/>
                </a:lnTo>
                <a:lnTo>
                  <a:pt x="511619" y="58090"/>
                </a:lnTo>
                <a:cubicBezTo>
                  <a:pt x="511619" y="52587"/>
                  <a:pt x="510202" y="48315"/>
                  <a:pt x="507368" y="45289"/>
                </a:cubicBezTo>
                <a:cubicBezTo>
                  <a:pt x="504534" y="42228"/>
                  <a:pt x="500593" y="40694"/>
                  <a:pt x="495551" y="40694"/>
                </a:cubicBezTo>
                <a:cubicBezTo>
                  <a:pt x="492098" y="40694"/>
                  <a:pt x="489002" y="41430"/>
                  <a:pt x="486265" y="42895"/>
                </a:cubicBezTo>
                <a:cubicBezTo>
                  <a:pt x="483561" y="44360"/>
                  <a:pt x="481429" y="46513"/>
                  <a:pt x="479868" y="49340"/>
                </a:cubicBezTo>
                <a:cubicBezTo>
                  <a:pt x="478333" y="52147"/>
                  <a:pt x="477570" y="55531"/>
                  <a:pt x="477570" y="59507"/>
                </a:cubicBezTo>
                <a:close/>
                <a:moveTo>
                  <a:pt x="593255" y="72941"/>
                </a:moveTo>
                <a:lnTo>
                  <a:pt x="593255" y="29021"/>
                </a:lnTo>
                <a:lnTo>
                  <a:pt x="607913" y="29021"/>
                </a:lnTo>
                <a:lnTo>
                  <a:pt x="607913" y="104060"/>
                </a:lnTo>
                <a:lnTo>
                  <a:pt x="593551" y="104060"/>
                </a:lnTo>
                <a:lnTo>
                  <a:pt x="593551" y="91066"/>
                </a:lnTo>
                <a:lnTo>
                  <a:pt x="592767" y="91066"/>
                </a:lnTo>
                <a:cubicBezTo>
                  <a:pt x="591040" y="95070"/>
                  <a:pt x="588275" y="98413"/>
                  <a:pt x="584464" y="101082"/>
                </a:cubicBezTo>
                <a:cubicBezTo>
                  <a:pt x="580681" y="103716"/>
                  <a:pt x="575976" y="105037"/>
                  <a:pt x="570342" y="105037"/>
                </a:cubicBezTo>
                <a:cubicBezTo>
                  <a:pt x="565520" y="105037"/>
                  <a:pt x="561255" y="103977"/>
                  <a:pt x="557541" y="101859"/>
                </a:cubicBezTo>
                <a:cubicBezTo>
                  <a:pt x="553861" y="99713"/>
                  <a:pt x="550965" y="96535"/>
                  <a:pt x="548847" y="92332"/>
                </a:cubicBezTo>
                <a:cubicBezTo>
                  <a:pt x="546762" y="88136"/>
                  <a:pt x="545723" y="82936"/>
                  <a:pt x="545723" y="76752"/>
                </a:cubicBezTo>
                <a:lnTo>
                  <a:pt x="545723" y="29021"/>
                </a:lnTo>
                <a:lnTo>
                  <a:pt x="560327" y="29021"/>
                </a:lnTo>
                <a:lnTo>
                  <a:pt x="560327" y="74991"/>
                </a:lnTo>
                <a:cubicBezTo>
                  <a:pt x="560327" y="80109"/>
                  <a:pt x="561744" y="84174"/>
                  <a:pt x="564578" y="87207"/>
                </a:cubicBezTo>
                <a:cubicBezTo>
                  <a:pt x="567412" y="90234"/>
                  <a:pt x="571092" y="91747"/>
                  <a:pt x="575618" y="91747"/>
                </a:cubicBezTo>
                <a:cubicBezTo>
                  <a:pt x="578356" y="91747"/>
                  <a:pt x="581073" y="91066"/>
                  <a:pt x="583776" y="89697"/>
                </a:cubicBezTo>
                <a:cubicBezTo>
                  <a:pt x="586514" y="88329"/>
                  <a:pt x="588777" y="86258"/>
                  <a:pt x="590572" y="83493"/>
                </a:cubicBezTo>
                <a:cubicBezTo>
                  <a:pt x="592395" y="80721"/>
                  <a:pt x="593290" y="77206"/>
                  <a:pt x="593255" y="72941"/>
                </a:cubicBezTo>
                <a:close/>
                <a:moveTo>
                  <a:pt x="659145" y="105573"/>
                </a:moveTo>
                <a:cubicBezTo>
                  <a:pt x="651882" y="105573"/>
                  <a:pt x="645629" y="103929"/>
                  <a:pt x="640387" y="100641"/>
                </a:cubicBezTo>
                <a:cubicBezTo>
                  <a:pt x="635173" y="97319"/>
                  <a:pt x="631170" y="92744"/>
                  <a:pt x="628370" y="86912"/>
                </a:cubicBezTo>
                <a:cubicBezTo>
                  <a:pt x="625571" y="81085"/>
                  <a:pt x="624167" y="74406"/>
                  <a:pt x="624167" y="66881"/>
                </a:cubicBezTo>
                <a:cubicBezTo>
                  <a:pt x="624167" y="59259"/>
                  <a:pt x="625598" y="52532"/>
                  <a:pt x="628467" y="46706"/>
                </a:cubicBezTo>
                <a:cubicBezTo>
                  <a:pt x="631335" y="40845"/>
                  <a:pt x="635373" y="36264"/>
                  <a:pt x="640580" y="32976"/>
                </a:cubicBezTo>
                <a:cubicBezTo>
                  <a:pt x="645794" y="29688"/>
                  <a:pt x="651937" y="28044"/>
                  <a:pt x="659001" y="28044"/>
                </a:cubicBezTo>
                <a:cubicBezTo>
                  <a:pt x="664703" y="28044"/>
                  <a:pt x="669780" y="29104"/>
                  <a:pt x="674244" y="31222"/>
                </a:cubicBezTo>
                <a:cubicBezTo>
                  <a:pt x="678708" y="33306"/>
                  <a:pt x="682306" y="36237"/>
                  <a:pt x="685044" y="40013"/>
                </a:cubicBezTo>
                <a:cubicBezTo>
                  <a:pt x="687809" y="43789"/>
                  <a:pt x="689453" y="48205"/>
                  <a:pt x="689975" y="53254"/>
                </a:cubicBezTo>
                <a:lnTo>
                  <a:pt x="675757" y="53254"/>
                </a:lnTo>
                <a:cubicBezTo>
                  <a:pt x="674973" y="49732"/>
                  <a:pt x="673185" y="46706"/>
                  <a:pt x="670385" y="44168"/>
                </a:cubicBezTo>
                <a:cubicBezTo>
                  <a:pt x="667613" y="41622"/>
                  <a:pt x="663906" y="40357"/>
                  <a:pt x="659249" y="40357"/>
                </a:cubicBezTo>
                <a:cubicBezTo>
                  <a:pt x="655177" y="40357"/>
                  <a:pt x="651606" y="41430"/>
                  <a:pt x="648545" y="43576"/>
                </a:cubicBezTo>
                <a:cubicBezTo>
                  <a:pt x="645519" y="45695"/>
                  <a:pt x="643160" y="48721"/>
                  <a:pt x="641461" y="52663"/>
                </a:cubicBezTo>
                <a:cubicBezTo>
                  <a:pt x="639768" y="56577"/>
                  <a:pt x="638922" y="61199"/>
                  <a:pt x="638922" y="66537"/>
                </a:cubicBezTo>
                <a:cubicBezTo>
                  <a:pt x="638922" y="72012"/>
                  <a:pt x="639755" y="76731"/>
                  <a:pt x="641412" y="80707"/>
                </a:cubicBezTo>
                <a:cubicBezTo>
                  <a:pt x="643077" y="84683"/>
                  <a:pt x="645423" y="87758"/>
                  <a:pt x="648449" y="89938"/>
                </a:cubicBezTo>
                <a:cubicBezTo>
                  <a:pt x="651510" y="92126"/>
                  <a:pt x="655108" y="93212"/>
                  <a:pt x="659249" y="93212"/>
                </a:cubicBezTo>
                <a:cubicBezTo>
                  <a:pt x="662014" y="93212"/>
                  <a:pt x="664524" y="92710"/>
                  <a:pt x="666767" y="91699"/>
                </a:cubicBezTo>
                <a:cubicBezTo>
                  <a:pt x="669051" y="90660"/>
                  <a:pt x="670956" y="89175"/>
                  <a:pt x="672483" y="87255"/>
                </a:cubicBezTo>
                <a:cubicBezTo>
                  <a:pt x="674051" y="85329"/>
                  <a:pt x="675138" y="83018"/>
                  <a:pt x="675757" y="80315"/>
                </a:cubicBezTo>
                <a:lnTo>
                  <a:pt x="689975" y="80315"/>
                </a:lnTo>
                <a:cubicBezTo>
                  <a:pt x="689453" y="85171"/>
                  <a:pt x="687871" y="89505"/>
                  <a:pt x="685236" y="93315"/>
                </a:cubicBezTo>
                <a:cubicBezTo>
                  <a:pt x="682595" y="97120"/>
                  <a:pt x="679066" y="100118"/>
                  <a:pt x="674636" y="102299"/>
                </a:cubicBezTo>
                <a:cubicBezTo>
                  <a:pt x="670240" y="104487"/>
                  <a:pt x="665075" y="105573"/>
                  <a:pt x="659145" y="105573"/>
                </a:cubicBezTo>
                <a:close/>
                <a:moveTo>
                  <a:pt x="724602" y="90378"/>
                </a:moveTo>
                <a:lnTo>
                  <a:pt x="723866" y="95709"/>
                </a:lnTo>
                <a:cubicBezTo>
                  <a:pt x="723378" y="99616"/>
                  <a:pt x="722546" y="103688"/>
                  <a:pt x="721376" y="107919"/>
                </a:cubicBezTo>
                <a:cubicBezTo>
                  <a:pt x="720234" y="112184"/>
                  <a:pt x="719045" y="116146"/>
                  <a:pt x="717807" y="119791"/>
                </a:cubicBezTo>
                <a:cubicBezTo>
                  <a:pt x="716603" y="123437"/>
                  <a:pt x="715612" y="126340"/>
                  <a:pt x="714828" y="128486"/>
                </a:cubicBezTo>
                <a:lnTo>
                  <a:pt x="704469" y="128486"/>
                </a:lnTo>
                <a:cubicBezTo>
                  <a:pt x="704895" y="126471"/>
                  <a:pt x="705480" y="123733"/>
                  <a:pt x="706230" y="120280"/>
                </a:cubicBezTo>
                <a:cubicBezTo>
                  <a:pt x="706979" y="116861"/>
                  <a:pt x="707716" y="113030"/>
                  <a:pt x="708431" y="108800"/>
                </a:cubicBezTo>
                <a:cubicBezTo>
                  <a:pt x="709146" y="104562"/>
                  <a:pt x="709683" y="100249"/>
                  <a:pt x="710040" y="95854"/>
                </a:cubicBezTo>
                <a:lnTo>
                  <a:pt x="710529" y="90378"/>
                </a:lnTo>
                <a:lnTo>
                  <a:pt x="724602" y="90378"/>
                </a:lnTo>
                <a:close/>
                <a:moveTo>
                  <a:pt x="781200" y="104060"/>
                </a:moveTo>
                <a:lnTo>
                  <a:pt x="781200" y="4010"/>
                </a:lnTo>
                <a:lnTo>
                  <a:pt x="796292" y="4010"/>
                </a:lnTo>
                <a:lnTo>
                  <a:pt x="796292" y="47490"/>
                </a:lnTo>
                <a:lnTo>
                  <a:pt x="846176" y="47490"/>
                </a:lnTo>
                <a:lnTo>
                  <a:pt x="846176" y="4010"/>
                </a:lnTo>
                <a:lnTo>
                  <a:pt x="861315" y="4010"/>
                </a:lnTo>
                <a:lnTo>
                  <a:pt x="861315" y="104060"/>
                </a:lnTo>
                <a:lnTo>
                  <a:pt x="846176" y="104060"/>
                </a:lnTo>
                <a:lnTo>
                  <a:pt x="846176" y="60436"/>
                </a:lnTo>
                <a:lnTo>
                  <a:pt x="796292" y="60436"/>
                </a:lnTo>
                <a:lnTo>
                  <a:pt x="796292" y="104060"/>
                </a:lnTo>
                <a:lnTo>
                  <a:pt x="781200" y="104060"/>
                </a:lnTo>
                <a:close/>
                <a:moveTo>
                  <a:pt x="903970" y="105718"/>
                </a:moveTo>
                <a:cubicBezTo>
                  <a:pt x="899210" y="105718"/>
                  <a:pt x="894911" y="104844"/>
                  <a:pt x="891072" y="103083"/>
                </a:cubicBezTo>
                <a:cubicBezTo>
                  <a:pt x="887227" y="101295"/>
                  <a:pt x="884180" y="98702"/>
                  <a:pt x="881931" y="95317"/>
                </a:cubicBezTo>
                <a:cubicBezTo>
                  <a:pt x="879716" y="91926"/>
                  <a:pt x="878615" y="87778"/>
                  <a:pt x="878615" y="82860"/>
                </a:cubicBezTo>
                <a:cubicBezTo>
                  <a:pt x="878615" y="78623"/>
                  <a:pt x="879427" y="75135"/>
                  <a:pt x="881057" y="72405"/>
                </a:cubicBezTo>
                <a:cubicBezTo>
                  <a:pt x="882680" y="69667"/>
                  <a:pt x="884882" y="67500"/>
                  <a:pt x="887647" y="65904"/>
                </a:cubicBezTo>
                <a:cubicBezTo>
                  <a:pt x="890419" y="64308"/>
                  <a:pt x="893514" y="63105"/>
                  <a:pt x="896933" y="62293"/>
                </a:cubicBezTo>
                <a:cubicBezTo>
                  <a:pt x="900351" y="61474"/>
                  <a:pt x="903839" y="60855"/>
                  <a:pt x="907388" y="60436"/>
                </a:cubicBezTo>
                <a:cubicBezTo>
                  <a:pt x="911880" y="59913"/>
                  <a:pt x="915526" y="59487"/>
                  <a:pt x="918332" y="59163"/>
                </a:cubicBezTo>
                <a:cubicBezTo>
                  <a:pt x="921132" y="58806"/>
                  <a:pt x="923168" y="58235"/>
                  <a:pt x="924434" y="57450"/>
                </a:cubicBezTo>
                <a:cubicBezTo>
                  <a:pt x="925706" y="56673"/>
                  <a:pt x="926339" y="55401"/>
                  <a:pt x="926339" y="53639"/>
                </a:cubicBezTo>
                <a:lnTo>
                  <a:pt x="926339" y="53302"/>
                </a:lnTo>
                <a:cubicBezTo>
                  <a:pt x="926339" y="49031"/>
                  <a:pt x="925135" y="45729"/>
                  <a:pt x="922728" y="43384"/>
                </a:cubicBezTo>
                <a:cubicBezTo>
                  <a:pt x="920348" y="41038"/>
                  <a:pt x="916799" y="39869"/>
                  <a:pt x="912080" y="39869"/>
                </a:cubicBezTo>
                <a:cubicBezTo>
                  <a:pt x="907162" y="39869"/>
                  <a:pt x="903282" y="40955"/>
                  <a:pt x="900448" y="43136"/>
                </a:cubicBezTo>
                <a:cubicBezTo>
                  <a:pt x="897649" y="45289"/>
                  <a:pt x="895709" y="47683"/>
                  <a:pt x="894635" y="50324"/>
                </a:cubicBezTo>
                <a:lnTo>
                  <a:pt x="880906" y="47194"/>
                </a:lnTo>
                <a:cubicBezTo>
                  <a:pt x="882536" y="42634"/>
                  <a:pt x="884916" y="38953"/>
                  <a:pt x="888039" y="36154"/>
                </a:cubicBezTo>
                <a:cubicBezTo>
                  <a:pt x="891203" y="33320"/>
                  <a:pt x="894828" y="31270"/>
                  <a:pt x="898935" y="29997"/>
                </a:cubicBezTo>
                <a:cubicBezTo>
                  <a:pt x="903041" y="28698"/>
                  <a:pt x="907354" y="28044"/>
                  <a:pt x="911880" y="28044"/>
                </a:cubicBezTo>
                <a:cubicBezTo>
                  <a:pt x="914879" y="28044"/>
                  <a:pt x="918050" y="28402"/>
                  <a:pt x="921407" y="29117"/>
                </a:cubicBezTo>
                <a:cubicBezTo>
                  <a:pt x="924798" y="29805"/>
                  <a:pt x="927955" y="31071"/>
                  <a:pt x="930886" y="32928"/>
                </a:cubicBezTo>
                <a:cubicBezTo>
                  <a:pt x="933851" y="34785"/>
                  <a:pt x="936279" y="37440"/>
                  <a:pt x="938163" y="40894"/>
                </a:cubicBezTo>
                <a:cubicBezTo>
                  <a:pt x="940055" y="44312"/>
                  <a:pt x="940998" y="48756"/>
                  <a:pt x="940998" y="54231"/>
                </a:cubicBezTo>
                <a:lnTo>
                  <a:pt x="940998" y="104060"/>
                </a:lnTo>
                <a:lnTo>
                  <a:pt x="926731" y="104060"/>
                </a:lnTo>
                <a:lnTo>
                  <a:pt x="926731" y="93804"/>
                </a:lnTo>
                <a:lnTo>
                  <a:pt x="926146" y="93804"/>
                </a:lnTo>
                <a:cubicBezTo>
                  <a:pt x="925204" y="95689"/>
                  <a:pt x="923787" y="97546"/>
                  <a:pt x="921896" y="99369"/>
                </a:cubicBezTo>
                <a:cubicBezTo>
                  <a:pt x="920004" y="101192"/>
                  <a:pt x="917583" y="102712"/>
                  <a:pt x="914618" y="103916"/>
                </a:cubicBezTo>
                <a:cubicBezTo>
                  <a:pt x="911653" y="105119"/>
                  <a:pt x="908104" y="105718"/>
                  <a:pt x="903970" y="105718"/>
                </a:cubicBezTo>
                <a:close/>
                <a:moveTo>
                  <a:pt x="907141" y="93996"/>
                </a:moveTo>
                <a:cubicBezTo>
                  <a:pt x="911179" y="93996"/>
                  <a:pt x="914632" y="93199"/>
                  <a:pt x="917500" y="91603"/>
                </a:cubicBezTo>
                <a:cubicBezTo>
                  <a:pt x="920396" y="90007"/>
                  <a:pt x="922597" y="87923"/>
                  <a:pt x="924097" y="85350"/>
                </a:cubicBezTo>
                <a:cubicBezTo>
                  <a:pt x="925624" y="82743"/>
                  <a:pt x="926394" y="79957"/>
                  <a:pt x="926394" y="76993"/>
                </a:cubicBezTo>
                <a:lnTo>
                  <a:pt x="926394" y="67321"/>
                </a:lnTo>
                <a:cubicBezTo>
                  <a:pt x="925871" y="67844"/>
                  <a:pt x="924860" y="68333"/>
                  <a:pt x="923361" y="68786"/>
                </a:cubicBezTo>
                <a:cubicBezTo>
                  <a:pt x="921896" y="69213"/>
                  <a:pt x="920217" y="69584"/>
                  <a:pt x="918332" y="69914"/>
                </a:cubicBezTo>
                <a:cubicBezTo>
                  <a:pt x="916441" y="70203"/>
                  <a:pt x="914604" y="70478"/>
                  <a:pt x="912809" y="70740"/>
                </a:cubicBezTo>
                <a:cubicBezTo>
                  <a:pt x="911020" y="70967"/>
                  <a:pt x="909521" y="71166"/>
                  <a:pt x="908317" y="71325"/>
                </a:cubicBezTo>
                <a:cubicBezTo>
                  <a:pt x="905483" y="71689"/>
                  <a:pt x="902890" y="72287"/>
                  <a:pt x="900544" y="73134"/>
                </a:cubicBezTo>
                <a:cubicBezTo>
                  <a:pt x="898233" y="73980"/>
                  <a:pt x="896376" y="75204"/>
                  <a:pt x="894980" y="76800"/>
                </a:cubicBezTo>
                <a:cubicBezTo>
                  <a:pt x="893611" y="78361"/>
                  <a:pt x="892923" y="80446"/>
                  <a:pt x="892923" y="83052"/>
                </a:cubicBezTo>
                <a:cubicBezTo>
                  <a:pt x="892923" y="86671"/>
                  <a:pt x="894264" y="89402"/>
                  <a:pt x="896933" y="91259"/>
                </a:cubicBezTo>
                <a:cubicBezTo>
                  <a:pt x="899602" y="93082"/>
                  <a:pt x="903007" y="93996"/>
                  <a:pt x="907141" y="93996"/>
                </a:cubicBezTo>
                <a:close/>
                <a:moveTo>
                  <a:pt x="1030427" y="104060"/>
                </a:moveTo>
                <a:lnTo>
                  <a:pt x="998035" y="104060"/>
                </a:lnTo>
                <a:lnTo>
                  <a:pt x="998035" y="4010"/>
                </a:lnTo>
                <a:lnTo>
                  <a:pt x="1031452" y="4010"/>
                </a:lnTo>
                <a:cubicBezTo>
                  <a:pt x="1041254" y="4010"/>
                  <a:pt x="1049673" y="6012"/>
                  <a:pt x="1056710" y="10015"/>
                </a:cubicBezTo>
                <a:cubicBezTo>
                  <a:pt x="1063747" y="13991"/>
                  <a:pt x="1069133" y="19707"/>
                  <a:pt x="1072882" y="27164"/>
                </a:cubicBezTo>
                <a:cubicBezTo>
                  <a:pt x="1076658" y="34593"/>
                  <a:pt x="1078550" y="43500"/>
                  <a:pt x="1078550" y="53887"/>
                </a:cubicBezTo>
                <a:cubicBezTo>
                  <a:pt x="1078550" y="64308"/>
                  <a:pt x="1076644" y="73264"/>
                  <a:pt x="1072833" y="80755"/>
                </a:cubicBezTo>
                <a:cubicBezTo>
                  <a:pt x="1069050" y="88246"/>
                  <a:pt x="1063582" y="94010"/>
                  <a:pt x="1056414" y="98048"/>
                </a:cubicBezTo>
                <a:cubicBezTo>
                  <a:pt x="1049254" y="102058"/>
                  <a:pt x="1040586" y="104060"/>
                  <a:pt x="1030427" y="104060"/>
                </a:cubicBezTo>
                <a:close/>
                <a:moveTo>
                  <a:pt x="1013134" y="90867"/>
                </a:moveTo>
                <a:lnTo>
                  <a:pt x="1029594" y="90867"/>
                </a:lnTo>
                <a:cubicBezTo>
                  <a:pt x="1037216" y="90867"/>
                  <a:pt x="1043551" y="89436"/>
                  <a:pt x="1048600" y="86567"/>
                </a:cubicBezTo>
                <a:cubicBezTo>
                  <a:pt x="1053649" y="83672"/>
                  <a:pt x="1057425" y="79489"/>
                  <a:pt x="1059936" y="74014"/>
                </a:cubicBezTo>
                <a:cubicBezTo>
                  <a:pt x="1062440" y="68511"/>
                  <a:pt x="1063692" y="61804"/>
                  <a:pt x="1063692" y="53887"/>
                </a:cubicBezTo>
                <a:cubicBezTo>
                  <a:pt x="1063692" y="46039"/>
                  <a:pt x="1062440" y="39380"/>
                  <a:pt x="1059936" y="33905"/>
                </a:cubicBezTo>
                <a:cubicBezTo>
                  <a:pt x="1057460" y="28436"/>
                  <a:pt x="1053759" y="24281"/>
                  <a:pt x="1048841" y="21447"/>
                </a:cubicBezTo>
                <a:cubicBezTo>
                  <a:pt x="1043922" y="18614"/>
                  <a:pt x="1037821" y="17197"/>
                  <a:pt x="1030523" y="17197"/>
                </a:cubicBezTo>
                <a:lnTo>
                  <a:pt x="1013134" y="17197"/>
                </a:lnTo>
                <a:lnTo>
                  <a:pt x="1013134" y="90867"/>
                </a:lnTo>
                <a:close/>
                <a:moveTo>
                  <a:pt x="1127752" y="105573"/>
                </a:moveTo>
                <a:cubicBezTo>
                  <a:pt x="1120723" y="105573"/>
                  <a:pt x="1114580" y="103964"/>
                  <a:pt x="1109338" y="100738"/>
                </a:cubicBezTo>
                <a:cubicBezTo>
                  <a:pt x="1104090" y="97511"/>
                  <a:pt x="1100025" y="93006"/>
                  <a:pt x="1097122" y="87207"/>
                </a:cubicBezTo>
                <a:cubicBezTo>
                  <a:pt x="1094226" y="81408"/>
                  <a:pt x="1092774" y="74633"/>
                  <a:pt x="1092774" y="66881"/>
                </a:cubicBezTo>
                <a:cubicBezTo>
                  <a:pt x="1092774" y="59101"/>
                  <a:pt x="1094226" y="52291"/>
                  <a:pt x="1097122" y="46458"/>
                </a:cubicBezTo>
                <a:cubicBezTo>
                  <a:pt x="1100025" y="40632"/>
                  <a:pt x="1104090" y="36106"/>
                  <a:pt x="1109338" y="32880"/>
                </a:cubicBezTo>
                <a:cubicBezTo>
                  <a:pt x="1114580" y="29654"/>
                  <a:pt x="1120723" y="28044"/>
                  <a:pt x="1127752" y="28044"/>
                </a:cubicBezTo>
                <a:cubicBezTo>
                  <a:pt x="1134789" y="28044"/>
                  <a:pt x="1140932" y="29654"/>
                  <a:pt x="1146173" y="32880"/>
                </a:cubicBezTo>
                <a:cubicBezTo>
                  <a:pt x="1151415" y="36106"/>
                  <a:pt x="1155487" y="40632"/>
                  <a:pt x="1158383" y="46458"/>
                </a:cubicBezTo>
                <a:cubicBezTo>
                  <a:pt x="1161286" y="52291"/>
                  <a:pt x="1162737" y="59101"/>
                  <a:pt x="1162737" y="66881"/>
                </a:cubicBezTo>
                <a:cubicBezTo>
                  <a:pt x="1162737" y="74633"/>
                  <a:pt x="1161286" y="81408"/>
                  <a:pt x="1158383" y="87207"/>
                </a:cubicBezTo>
                <a:cubicBezTo>
                  <a:pt x="1155487" y="93006"/>
                  <a:pt x="1151415" y="97511"/>
                  <a:pt x="1146173" y="100738"/>
                </a:cubicBezTo>
                <a:cubicBezTo>
                  <a:pt x="1140932" y="103964"/>
                  <a:pt x="1134789" y="105573"/>
                  <a:pt x="1127752" y="105573"/>
                </a:cubicBezTo>
                <a:close/>
                <a:moveTo>
                  <a:pt x="1127801" y="93315"/>
                </a:moveTo>
                <a:cubicBezTo>
                  <a:pt x="1132361" y="93315"/>
                  <a:pt x="1136145" y="92105"/>
                  <a:pt x="1139137" y="89697"/>
                </a:cubicBezTo>
                <a:cubicBezTo>
                  <a:pt x="1142136" y="87290"/>
                  <a:pt x="1144351" y="84077"/>
                  <a:pt x="1145782" y="80074"/>
                </a:cubicBezTo>
                <a:cubicBezTo>
                  <a:pt x="1147246" y="76064"/>
                  <a:pt x="1147982" y="71655"/>
                  <a:pt x="1147982" y="66833"/>
                </a:cubicBezTo>
                <a:cubicBezTo>
                  <a:pt x="1147982" y="62045"/>
                  <a:pt x="1147246" y="57650"/>
                  <a:pt x="1145782" y="53639"/>
                </a:cubicBezTo>
                <a:cubicBezTo>
                  <a:pt x="1144351" y="49602"/>
                  <a:pt x="1142136" y="46362"/>
                  <a:pt x="1139137" y="43920"/>
                </a:cubicBezTo>
                <a:cubicBezTo>
                  <a:pt x="1136145" y="41478"/>
                  <a:pt x="1132361" y="40254"/>
                  <a:pt x="1127801" y="40254"/>
                </a:cubicBezTo>
                <a:cubicBezTo>
                  <a:pt x="1123213" y="40254"/>
                  <a:pt x="1119402" y="41478"/>
                  <a:pt x="1116369" y="43920"/>
                </a:cubicBezTo>
                <a:cubicBezTo>
                  <a:pt x="1113376" y="46362"/>
                  <a:pt x="1111147" y="49602"/>
                  <a:pt x="1109676" y="53639"/>
                </a:cubicBezTo>
                <a:cubicBezTo>
                  <a:pt x="1108245" y="57650"/>
                  <a:pt x="1107529" y="62045"/>
                  <a:pt x="1107529" y="66833"/>
                </a:cubicBezTo>
                <a:cubicBezTo>
                  <a:pt x="1107529" y="71655"/>
                  <a:pt x="1108245" y="76064"/>
                  <a:pt x="1109676" y="80074"/>
                </a:cubicBezTo>
                <a:cubicBezTo>
                  <a:pt x="1111147" y="84077"/>
                  <a:pt x="1113376" y="87290"/>
                  <a:pt x="1116369" y="89697"/>
                </a:cubicBezTo>
                <a:cubicBezTo>
                  <a:pt x="1119402" y="92105"/>
                  <a:pt x="1123213" y="93315"/>
                  <a:pt x="1127801" y="93315"/>
                </a:cubicBezTo>
                <a:close/>
                <a:moveTo>
                  <a:pt x="1193650" y="59507"/>
                </a:moveTo>
                <a:lnTo>
                  <a:pt x="1193650" y="104060"/>
                </a:lnTo>
                <a:lnTo>
                  <a:pt x="1179040" y="104060"/>
                </a:lnTo>
                <a:lnTo>
                  <a:pt x="1179040" y="29021"/>
                </a:lnTo>
                <a:lnTo>
                  <a:pt x="1193058" y="29021"/>
                </a:lnTo>
                <a:lnTo>
                  <a:pt x="1193058" y="41231"/>
                </a:lnTo>
                <a:lnTo>
                  <a:pt x="1193987" y="41231"/>
                </a:lnTo>
                <a:cubicBezTo>
                  <a:pt x="1195713" y="37262"/>
                  <a:pt x="1198417" y="34070"/>
                  <a:pt x="1202097" y="31655"/>
                </a:cubicBezTo>
                <a:cubicBezTo>
                  <a:pt x="1205811" y="29248"/>
                  <a:pt x="1210482" y="28044"/>
                  <a:pt x="1216122" y="28044"/>
                </a:cubicBezTo>
                <a:cubicBezTo>
                  <a:pt x="1221233" y="28044"/>
                  <a:pt x="1225711" y="29117"/>
                  <a:pt x="1229556" y="31270"/>
                </a:cubicBezTo>
                <a:cubicBezTo>
                  <a:pt x="1233395" y="33382"/>
                  <a:pt x="1236380" y="36546"/>
                  <a:pt x="1238492" y="40742"/>
                </a:cubicBezTo>
                <a:cubicBezTo>
                  <a:pt x="1240610" y="44945"/>
                  <a:pt x="1241670" y="50138"/>
                  <a:pt x="1241670" y="56329"/>
                </a:cubicBezTo>
                <a:lnTo>
                  <a:pt x="1241670" y="104060"/>
                </a:lnTo>
                <a:lnTo>
                  <a:pt x="1227059" y="104060"/>
                </a:lnTo>
                <a:lnTo>
                  <a:pt x="1227059" y="58090"/>
                </a:lnTo>
                <a:cubicBezTo>
                  <a:pt x="1227059" y="52649"/>
                  <a:pt x="1225649" y="48398"/>
                  <a:pt x="1222815" y="45337"/>
                </a:cubicBezTo>
                <a:cubicBezTo>
                  <a:pt x="1219981" y="42242"/>
                  <a:pt x="1216088" y="40694"/>
                  <a:pt x="1211135" y="40694"/>
                </a:cubicBezTo>
                <a:cubicBezTo>
                  <a:pt x="1207751" y="40694"/>
                  <a:pt x="1204738" y="41430"/>
                  <a:pt x="1202097" y="42895"/>
                </a:cubicBezTo>
                <a:cubicBezTo>
                  <a:pt x="1199490" y="44360"/>
                  <a:pt x="1197426" y="46513"/>
                  <a:pt x="1195892" y="49340"/>
                </a:cubicBezTo>
                <a:cubicBezTo>
                  <a:pt x="1194393" y="52147"/>
                  <a:pt x="1193650" y="55531"/>
                  <a:pt x="1193650" y="59507"/>
                </a:cubicBezTo>
                <a:close/>
                <a:moveTo>
                  <a:pt x="1292723" y="133762"/>
                </a:moveTo>
                <a:cubicBezTo>
                  <a:pt x="1286759" y="133762"/>
                  <a:pt x="1281635" y="132985"/>
                  <a:pt x="1277336" y="131416"/>
                </a:cubicBezTo>
                <a:cubicBezTo>
                  <a:pt x="1273064" y="129855"/>
                  <a:pt x="1269583" y="127784"/>
                  <a:pt x="1266880" y="125212"/>
                </a:cubicBezTo>
                <a:cubicBezTo>
                  <a:pt x="1264177" y="122639"/>
                  <a:pt x="1262154" y="119826"/>
                  <a:pt x="1260820" y="116765"/>
                </a:cubicBezTo>
                <a:lnTo>
                  <a:pt x="1273373" y="111585"/>
                </a:lnTo>
                <a:cubicBezTo>
                  <a:pt x="1274254" y="113016"/>
                  <a:pt x="1275430" y="114529"/>
                  <a:pt x="1276895" y="116125"/>
                </a:cubicBezTo>
                <a:cubicBezTo>
                  <a:pt x="1278395" y="117755"/>
                  <a:pt x="1280410" y="119138"/>
                  <a:pt x="1282948" y="120280"/>
                </a:cubicBezTo>
                <a:cubicBezTo>
                  <a:pt x="1285528" y="121422"/>
                  <a:pt x="1288829" y="121993"/>
                  <a:pt x="1292867" y="121993"/>
                </a:cubicBezTo>
                <a:cubicBezTo>
                  <a:pt x="1298405" y="121993"/>
                  <a:pt x="1302979" y="120637"/>
                  <a:pt x="1306597" y="117934"/>
                </a:cubicBezTo>
                <a:cubicBezTo>
                  <a:pt x="1310215" y="115265"/>
                  <a:pt x="1312018" y="111000"/>
                  <a:pt x="1312018" y="105133"/>
                </a:cubicBezTo>
                <a:lnTo>
                  <a:pt x="1312018" y="90378"/>
                </a:lnTo>
                <a:lnTo>
                  <a:pt x="1311089" y="90378"/>
                </a:lnTo>
                <a:cubicBezTo>
                  <a:pt x="1310215" y="91974"/>
                  <a:pt x="1308943" y="93749"/>
                  <a:pt x="1307278" y="95709"/>
                </a:cubicBezTo>
                <a:cubicBezTo>
                  <a:pt x="1305654" y="97663"/>
                  <a:pt x="1303405" y="99355"/>
                  <a:pt x="1300537" y="100786"/>
                </a:cubicBezTo>
                <a:cubicBezTo>
                  <a:pt x="1297675" y="102216"/>
                  <a:pt x="1293941" y="102939"/>
                  <a:pt x="1289352" y="102939"/>
                </a:cubicBezTo>
                <a:cubicBezTo>
                  <a:pt x="1283423" y="102939"/>
                  <a:pt x="1278085" y="101549"/>
                  <a:pt x="1273325" y="98784"/>
                </a:cubicBezTo>
                <a:cubicBezTo>
                  <a:pt x="1268606" y="95984"/>
                  <a:pt x="1264858" y="91864"/>
                  <a:pt x="1262092" y="86423"/>
                </a:cubicBezTo>
                <a:cubicBezTo>
                  <a:pt x="1259355" y="80955"/>
                  <a:pt x="1257986" y="74227"/>
                  <a:pt x="1257986" y="66248"/>
                </a:cubicBezTo>
                <a:cubicBezTo>
                  <a:pt x="1257986" y="58269"/>
                  <a:pt x="1259341" y="51425"/>
                  <a:pt x="1262044" y="45729"/>
                </a:cubicBezTo>
                <a:cubicBezTo>
                  <a:pt x="1264775" y="40027"/>
                  <a:pt x="1268524" y="35666"/>
                  <a:pt x="1273277" y="32632"/>
                </a:cubicBezTo>
                <a:cubicBezTo>
                  <a:pt x="1278037" y="29571"/>
                  <a:pt x="1283423" y="28044"/>
                  <a:pt x="1289449" y="28044"/>
                </a:cubicBezTo>
                <a:cubicBezTo>
                  <a:pt x="1294106" y="28044"/>
                  <a:pt x="1297868" y="28822"/>
                  <a:pt x="1300736" y="30390"/>
                </a:cubicBezTo>
                <a:cubicBezTo>
                  <a:pt x="1303598" y="31917"/>
                  <a:pt x="1305833" y="33712"/>
                  <a:pt x="1307430" y="35762"/>
                </a:cubicBezTo>
                <a:cubicBezTo>
                  <a:pt x="1309053" y="37812"/>
                  <a:pt x="1310311" y="39621"/>
                  <a:pt x="1311192" y="41182"/>
                </a:cubicBezTo>
                <a:lnTo>
                  <a:pt x="1312265" y="41182"/>
                </a:lnTo>
                <a:lnTo>
                  <a:pt x="1312265" y="29021"/>
                </a:lnTo>
                <a:lnTo>
                  <a:pt x="1326580" y="29021"/>
                </a:lnTo>
                <a:lnTo>
                  <a:pt x="1326580" y="105718"/>
                </a:lnTo>
                <a:cubicBezTo>
                  <a:pt x="1326580" y="112170"/>
                  <a:pt x="1325080" y="117460"/>
                  <a:pt x="1322081" y="121600"/>
                </a:cubicBezTo>
                <a:cubicBezTo>
                  <a:pt x="1319088" y="125735"/>
                  <a:pt x="1315030" y="128796"/>
                  <a:pt x="1309920" y="130784"/>
                </a:cubicBezTo>
                <a:cubicBezTo>
                  <a:pt x="1304836" y="132771"/>
                  <a:pt x="1299106" y="133762"/>
                  <a:pt x="1292723" y="133762"/>
                </a:cubicBezTo>
                <a:close/>
                <a:moveTo>
                  <a:pt x="1292579" y="90819"/>
                </a:moveTo>
                <a:cubicBezTo>
                  <a:pt x="1296774" y="90819"/>
                  <a:pt x="1300331" y="89842"/>
                  <a:pt x="1303227" y="87888"/>
                </a:cubicBezTo>
                <a:cubicBezTo>
                  <a:pt x="1306157" y="85900"/>
                  <a:pt x="1308372" y="83066"/>
                  <a:pt x="1309871" y="79386"/>
                </a:cubicBezTo>
                <a:cubicBezTo>
                  <a:pt x="1311398" y="75679"/>
                  <a:pt x="1312169" y="71228"/>
                  <a:pt x="1312169" y="66049"/>
                </a:cubicBezTo>
                <a:cubicBezTo>
                  <a:pt x="1312169" y="61007"/>
                  <a:pt x="1311419" y="56556"/>
                  <a:pt x="1309920" y="52718"/>
                </a:cubicBezTo>
                <a:cubicBezTo>
                  <a:pt x="1308420" y="48873"/>
                  <a:pt x="1306225" y="45874"/>
                  <a:pt x="1303323" y="43727"/>
                </a:cubicBezTo>
                <a:cubicBezTo>
                  <a:pt x="1300427" y="41540"/>
                  <a:pt x="1296843" y="40453"/>
                  <a:pt x="1292579" y="40453"/>
                </a:cubicBezTo>
                <a:cubicBezTo>
                  <a:pt x="1288176" y="40453"/>
                  <a:pt x="1284516" y="41595"/>
                  <a:pt x="1281586" y="43872"/>
                </a:cubicBezTo>
                <a:cubicBezTo>
                  <a:pt x="1278649" y="46121"/>
                  <a:pt x="1276434" y="49182"/>
                  <a:pt x="1274942" y="53055"/>
                </a:cubicBezTo>
                <a:cubicBezTo>
                  <a:pt x="1273476" y="56934"/>
                  <a:pt x="1272740" y="61261"/>
                  <a:pt x="1272740" y="66049"/>
                </a:cubicBezTo>
                <a:cubicBezTo>
                  <a:pt x="1272740" y="70967"/>
                  <a:pt x="1273490" y="75287"/>
                  <a:pt x="1274990" y="79001"/>
                </a:cubicBezTo>
                <a:cubicBezTo>
                  <a:pt x="1276489" y="82709"/>
                  <a:pt x="1278704" y="85611"/>
                  <a:pt x="1281635" y="87695"/>
                </a:cubicBezTo>
                <a:cubicBezTo>
                  <a:pt x="1284599" y="89780"/>
                  <a:pt x="1288245" y="90819"/>
                  <a:pt x="1292579" y="90819"/>
                </a:cubicBezTo>
                <a:close/>
                <a:moveTo>
                  <a:pt x="1365175" y="90378"/>
                </a:moveTo>
                <a:lnTo>
                  <a:pt x="1364439" y="95709"/>
                </a:lnTo>
                <a:cubicBezTo>
                  <a:pt x="1363951" y="99616"/>
                  <a:pt x="1363119" y="103688"/>
                  <a:pt x="1361949" y="107919"/>
                </a:cubicBezTo>
                <a:cubicBezTo>
                  <a:pt x="1360807" y="112184"/>
                  <a:pt x="1359618" y="116146"/>
                  <a:pt x="1358380" y="119791"/>
                </a:cubicBezTo>
                <a:cubicBezTo>
                  <a:pt x="1357176" y="123437"/>
                  <a:pt x="1356185" y="126340"/>
                  <a:pt x="1355401" y="128486"/>
                </a:cubicBezTo>
                <a:lnTo>
                  <a:pt x="1345042" y="128486"/>
                </a:lnTo>
                <a:cubicBezTo>
                  <a:pt x="1345468" y="126471"/>
                  <a:pt x="1346053" y="123733"/>
                  <a:pt x="1346803" y="120280"/>
                </a:cubicBezTo>
                <a:cubicBezTo>
                  <a:pt x="1347552" y="116861"/>
                  <a:pt x="1348289" y="113030"/>
                  <a:pt x="1349004" y="108800"/>
                </a:cubicBezTo>
                <a:cubicBezTo>
                  <a:pt x="1349719" y="104562"/>
                  <a:pt x="1350256" y="100249"/>
                  <a:pt x="1350613" y="95854"/>
                </a:cubicBezTo>
                <a:lnTo>
                  <a:pt x="1351102" y="90378"/>
                </a:lnTo>
                <a:lnTo>
                  <a:pt x="1365175" y="90378"/>
                </a:lnTo>
                <a:close/>
                <a:moveTo>
                  <a:pt x="1421773" y="104060"/>
                </a:moveTo>
                <a:lnTo>
                  <a:pt x="1421773" y="4010"/>
                </a:lnTo>
                <a:lnTo>
                  <a:pt x="1436865" y="4010"/>
                </a:lnTo>
                <a:lnTo>
                  <a:pt x="1436865" y="47490"/>
                </a:lnTo>
                <a:lnTo>
                  <a:pt x="1486749" y="47490"/>
                </a:lnTo>
                <a:lnTo>
                  <a:pt x="1486749" y="4010"/>
                </a:lnTo>
                <a:lnTo>
                  <a:pt x="1501888" y="4010"/>
                </a:lnTo>
                <a:lnTo>
                  <a:pt x="1501888" y="104060"/>
                </a:lnTo>
                <a:lnTo>
                  <a:pt x="1486749" y="104060"/>
                </a:lnTo>
                <a:lnTo>
                  <a:pt x="1486749" y="60436"/>
                </a:lnTo>
                <a:lnTo>
                  <a:pt x="1436865" y="60436"/>
                </a:lnTo>
                <a:lnTo>
                  <a:pt x="1436865" y="104060"/>
                </a:lnTo>
                <a:lnTo>
                  <a:pt x="1421773" y="104060"/>
                </a:lnTo>
                <a:close/>
                <a:moveTo>
                  <a:pt x="1544543" y="105718"/>
                </a:moveTo>
                <a:cubicBezTo>
                  <a:pt x="1539783" y="105718"/>
                  <a:pt x="1535484" y="104844"/>
                  <a:pt x="1531645" y="103083"/>
                </a:cubicBezTo>
                <a:cubicBezTo>
                  <a:pt x="1527800" y="101295"/>
                  <a:pt x="1524753" y="98702"/>
                  <a:pt x="1522504" y="95317"/>
                </a:cubicBezTo>
                <a:cubicBezTo>
                  <a:pt x="1520289" y="91926"/>
                  <a:pt x="1519188" y="87778"/>
                  <a:pt x="1519188" y="82860"/>
                </a:cubicBezTo>
                <a:cubicBezTo>
                  <a:pt x="1519188" y="78623"/>
                  <a:pt x="1520000" y="75135"/>
                  <a:pt x="1521630" y="72405"/>
                </a:cubicBezTo>
                <a:cubicBezTo>
                  <a:pt x="1523253" y="69667"/>
                  <a:pt x="1525455" y="67500"/>
                  <a:pt x="1528220" y="65904"/>
                </a:cubicBezTo>
                <a:cubicBezTo>
                  <a:pt x="1530992" y="64308"/>
                  <a:pt x="1534087" y="63105"/>
                  <a:pt x="1537506" y="62293"/>
                </a:cubicBezTo>
                <a:cubicBezTo>
                  <a:pt x="1540924" y="61474"/>
                  <a:pt x="1544412" y="60855"/>
                  <a:pt x="1547961" y="60436"/>
                </a:cubicBezTo>
                <a:cubicBezTo>
                  <a:pt x="1552453" y="59913"/>
                  <a:pt x="1556099" y="59487"/>
                  <a:pt x="1558905" y="59163"/>
                </a:cubicBezTo>
                <a:cubicBezTo>
                  <a:pt x="1561705" y="58806"/>
                  <a:pt x="1563741" y="58235"/>
                  <a:pt x="1565007" y="57450"/>
                </a:cubicBezTo>
                <a:cubicBezTo>
                  <a:pt x="1566279" y="56673"/>
                  <a:pt x="1566912" y="55401"/>
                  <a:pt x="1566912" y="53639"/>
                </a:cubicBezTo>
                <a:lnTo>
                  <a:pt x="1566912" y="53302"/>
                </a:lnTo>
                <a:cubicBezTo>
                  <a:pt x="1566912" y="49031"/>
                  <a:pt x="1565708" y="45729"/>
                  <a:pt x="1563301" y="43384"/>
                </a:cubicBezTo>
                <a:cubicBezTo>
                  <a:pt x="1560921" y="41038"/>
                  <a:pt x="1557372" y="39869"/>
                  <a:pt x="1552653" y="39869"/>
                </a:cubicBezTo>
                <a:cubicBezTo>
                  <a:pt x="1547735" y="39869"/>
                  <a:pt x="1543855" y="40955"/>
                  <a:pt x="1541021" y="43136"/>
                </a:cubicBezTo>
                <a:cubicBezTo>
                  <a:pt x="1538222" y="45289"/>
                  <a:pt x="1536281" y="47683"/>
                  <a:pt x="1535208" y="50324"/>
                </a:cubicBezTo>
                <a:lnTo>
                  <a:pt x="1521479" y="47194"/>
                </a:lnTo>
                <a:cubicBezTo>
                  <a:pt x="1523109" y="42634"/>
                  <a:pt x="1525489" y="38953"/>
                  <a:pt x="1528612" y="36154"/>
                </a:cubicBezTo>
                <a:cubicBezTo>
                  <a:pt x="1531776" y="33320"/>
                  <a:pt x="1535401" y="31270"/>
                  <a:pt x="1539508" y="29997"/>
                </a:cubicBezTo>
                <a:cubicBezTo>
                  <a:pt x="1543614" y="28698"/>
                  <a:pt x="1547927" y="28044"/>
                  <a:pt x="1552453" y="28044"/>
                </a:cubicBezTo>
                <a:cubicBezTo>
                  <a:pt x="1555452" y="28044"/>
                  <a:pt x="1558623" y="28402"/>
                  <a:pt x="1561980" y="29117"/>
                </a:cubicBezTo>
                <a:cubicBezTo>
                  <a:pt x="1565371" y="29805"/>
                  <a:pt x="1568528" y="31071"/>
                  <a:pt x="1571459" y="32928"/>
                </a:cubicBezTo>
                <a:cubicBezTo>
                  <a:pt x="1574424" y="34785"/>
                  <a:pt x="1576852" y="37440"/>
                  <a:pt x="1578736" y="40894"/>
                </a:cubicBezTo>
                <a:cubicBezTo>
                  <a:pt x="1580628" y="44312"/>
                  <a:pt x="1581571" y="48756"/>
                  <a:pt x="1581571" y="54231"/>
                </a:cubicBezTo>
                <a:lnTo>
                  <a:pt x="1581571" y="104060"/>
                </a:lnTo>
                <a:lnTo>
                  <a:pt x="1567304" y="104060"/>
                </a:lnTo>
                <a:lnTo>
                  <a:pt x="1567304" y="93804"/>
                </a:lnTo>
                <a:lnTo>
                  <a:pt x="1566719" y="93804"/>
                </a:lnTo>
                <a:cubicBezTo>
                  <a:pt x="1565777" y="95689"/>
                  <a:pt x="1564360" y="97546"/>
                  <a:pt x="1562469" y="99369"/>
                </a:cubicBezTo>
                <a:cubicBezTo>
                  <a:pt x="1560577" y="101192"/>
                  <a:pt x="1558156" y="102712"/>
                  <a:pt x="1555191" y="103916"/>
                </a:cubicBezTo>
                <a:cubicBezTo>
                  <a:pt x="1552226" y="105119"/>
                  <a:pt x="1548677" y="105718"/>
                  <a:pt x="1544543" y="105718"/>
                </a:cubicBezTo>
                <a:close/>
                <a:moveTo>
                  <a:pt x="1547714" y="93996"/>
                </a:moveTo>
                <a:cubicBezTo>
                  <a:pt x="1551752" y="93996"/>
                  <a:pt x="1555205" y="93199"/>
                  <a:pt x="1558073" y="91603"/>
                </a:cubicBezTo>
                <a:cubicBezTo>
                  <a:pt x="1560969" y="90007"/>
                  <a:pt x="1563170" y="87923"/>
                  <a:pt x="1564670" y="85350"/>
                </a:cubicBezTo>
                <a:cubicBezTo>
                  <a:pt x="1566197" y="82743"/>
                  <a:pt x="1566967" y="79957"/>
                  <a:pt x="1566967" y="76993"/>
                </a:cubicBezTo>
                <a:lnTo>
                  <a:pt x="1566967" y="67321"/>
                </a:lnTo>
                <a:cubicBezTo>
                  <a:pt x="1566444" y="67844"/>
                  <a:pt x="1565433" y="68333"/>
                  <a:pt x="1563934" y="68786"/>
                </a:cubicBezTo>
                <a:cubicBezTo>
                  <a:pt x="1562469" y="69213"/>
                  <a:pt x="1560790" y="69584"/>
                  <a:pt x="1558905" y="69914"/>
                </a:cubicBezTo>
                <a:cubicBezTo>
                  <a:pt x="1557014" y="70203"/>
                  <a:pt x="1555177" y="70478"/>
                  <a:pt x="1553382" y="70740"/>
                </a:cubicBezTo>
                <a:cubicBezTo>
                  <a:pt x="1551593" y="70967"/>
                  <a:pt x="1550094" y="71166"/>
                  <a:pt x="1548890" y="71325"/>
                </a:cubicBezTo>
                <a:cubicBezTo>
                  <a:pt x="1546056" y="71689"/>
                  <a:pt x="1543463" y="72287"/>
                  <a:pt x="1541117" y="73134"/>
                </a:cubicBezTo>
                <a:cubicBezTo>
                  <a:pt x="1538806" y="73980"/>
                  <a:pt x="1536949" y="75204"/>
                  <a:pt x="1535553" y="76800"/>
                </a:cubicBezTo>
                <a:cubicBezTo>
                  <a:pt x="1534184" y="78361"/>
                  <a:pt x="1533496" y="80446"/>
                  <a:pt x="1533496" y="83052"/>
                </a:cubicBezTo>
                <a:cubicBezTo>
                  <a:pt x="1533496" y="86671"/>
                  <a:pt x="1534837" y="89402"/>
                  <a:pt x="1537506" y="91259"/>
                </a:cubicBezTo>
                <a:cubicBezTo>
                  <a:pt x="1540175" y="93082"/>
                  <a:pt x="1543580" y="93996"/>
                  <a:pt x="1547714" y="93996"/>
                </a:cubicBezTo>
                <a:close/>
                <a:moveTo>
                  <a:pt x="1652042" y="59507"/>
                </a:moveTo>
                <a:lnTo>
                  <a:pt x="1652042" y="104060"/>
                </a:lnTo>
                <a:lnTo>
                  <a:pt x="1637439" y="104060"/>
                </a:lnTo>
                <a:lnTo>
                  <a:pt x="1637439" y="29021"/>
                </a:lnTo>
                <a:lnTo>
                  <a:pt x="1651458" y="29021"/>
                </a:lnTo>
                <a:lnTo>
                  <a:pt x="1651458" y="41231"/>
                </a:lnTo>
                <a:lnTo>
                  <a:pt x="1652386" y="41231"/>
                </a:lnTo>
                <a:cubicBezTo>
                  <a:pt x="1654113" y="37262"/>
                  <a:pt x="1656816" y="34070"/>
                  <a:pt x="1660496" y="31655"/>
                </a:cubicBezTo>
                <a:cubicBezTo>
                  <a:pt x="1664211" y="29248"/>
                  <a:pt x="1668881" y="28044"/>
                  <a:pt x="1674515" y="28044"/>
                </a:cubicBezTo>
                <a:cubicBezTo>
                  <a:pt x="1679632" y="28044"/>
                  <a:pt x="1684110" y="29117"/>
                  <a:pt x="1687942" y="31270"/>
                </a:cubicBezTo>
                <a:cubicBezTo>
                  <a:pt x="1691794" y="33382"/>
                  <a:pt x="1694752" y="36546"/>
                  <a:pt x="1696884" y="40742"/>
                </a:cubicBezTo>
                <a:cubicBezTo>
                  <a:pt x="1699016" y="44945"/>
                  <a:pt x="1700048" y="50138"/>
                  <a:pt x="1700048" y="56329"/>
                </a:cubicBezTo>
                <a:lnTo>
                  <a:pt x="1700048" y="104060"/>
                </a:lnTo>
                <a:lnTo>
                  <a:pt x="1685459" y="104060"/>
                </a:lnTo>
                <a:lnTo>
                  <a:pt x="1685459" y="58090"/>
                </a:lnTo>
                <a:cubicBezTo>
                  <a:pt x="1685459" y="52649"/>
                  <a:pt x="1684042" y="48398"/>
                  <a:pt x="1681208" y="45337"/>
                </a:cubicBezTo>
                <a:cubicBezTo>
                  <a:pt x="1678374" y="42242"/>
                  <a:pt x="1674480" y="40694"/>
                  <a:pt x="1669534" y="40694"/>
                </a:cubicBezTo>
                <a:cubicBezTo>
                  <a:pt x="1666143" y="40694"/>
                  <a:pt x="1663131" y="41430"/>
                  <a:pt x="1660496" y="42895"/>
                </a:cubicBezTo>
                <a:cubicBezTo>
                  <a:pt x="1657889" y="44360"/>
                  <a:pt x="1655818" y="46513"/>
                  <a:pt x="1654291" y="49340"/>
                </a:cubicBezTo>
                <a:cubicBezTo>
                  <a:pt x="1652792" y="52147"/>
                  <a:pt x="1652042" y="55531"/>
                  <a:pt x="1652042" y="59507"/>
                </a:cubicBezTo>
                <a:close/>
                <a:moveTo>
                  <a:pt x="1751294" y="105573"/>
                </a:moveTo>
                <a:cubicBezTo>
                  <a:pt x="1744209" y="105573"/>
                  <a:pt x="1738087" y="103964"/>
                  <a:pt x="1732859" y="100738"/>
                </a:cubicBezTo>
                <a:cubicBezTo>
                  <a:pt x="1727631" y="97511"/>
                  <a:pt x="1723504" y="93006"/>
                  <a:pt x="1720615" y="87207"/>
                </a:cubicBezTo>
                <a:cubicBezTo>
                  <a:pt x="1717726" y="81408"/>
                  <a:pt x="1716282" y="74633"/>
                  <a:pt x="1716282" y="66881"/>
                </a:cubicBezTo>
                <a:cubicBezTo>
                  <a:pt x="1716282" y="59101"/>
                  <a:pt x="1717726" y="52291"/>
                  <a:pt x="1720615" y="46458"/>
                </a:cubicBezTo>
                <a:cubicBezTo>
                  <a:pt x="1723504" y="40632"/>
                  <a:pt x="1727631" y="36106"/>
                  <a:pt x="1732859" y="32880"/>
                </a:cubicBezTo>
                <a:cubicBezTo>
                  <a:pt x="1738087" y="29654"/>
                  <a:pt x="1744209" y="28044"/>
                  <a:pt x="1751294" y="28044"/>
                </a:cubicBezTo>
                <a:cubicBezTo>
                  <a:pt x="1758310" y="28044"/>
                  <a:pt x="1764432" y="29654"/>
                  <a:pt x="1769660" y="32880"/>
                </a:cubicBezTo>
                <a:cubicBezTo>
                  <a:pt x="1774956" y="36106"/>
                  <a:pt x="1779015" y="40632"/>
                  <a:pt x="1781904" y="46458"/>
                </a:cubicBezTo>
                <a:cubicBezTo>
                  <a:pt x="1784793" y="52291"/>
                  <a:pt x="1786237" y="59101"/>
                  <a:pt x="1786237" y="66881"/>
                </a:cubicBezTo>
                <a:cubicBezTo>
                  <a:pt x="1786237" y="74633"/>
                  <a:pt x="1784793" y="81408"/>
                  <a:pt x="1781904" y="87207"/>
                </a:cubicBezTo>
                <a:cubicBezTo>
                  <a:pt x="1779015" y="93006"/>
                  <a:pt x="1774956" y="97511"/>
                  <a:pt x="1769660" y="100738"/>
                </a:cubicBezTo>
                <a:cubicBezTo>
                  <a:pt x="1764432" y="103964"/>
                  <a:pt x="1758310" y="105573"/>
                  <a:pt x="1751294" y="105573"/>
                </a:cubicBezTo>
                <a:close/>
                <a:moveTo>
                  <a:pt x="1751294" y="93315"/>
                </a:moveTo>
                <a:cubicBezTo>
                  <a:pt x="1755903" y="93315"/>
                  <a:pt x="1759686" y="92105"/>
                  <a:pt x="1762644" y="89697"/>
                </a:cubicBezTo>
                <a:cubicBezTo>
                  <a:pt x="1765670" y="87290"/>
                  <a:pt x="1767872" y="84077"/>
                  <a:pt x="1769316" y="80074"/>
                </a:cubicBezTo>
                <a:cubicBezTo>
                  <a:pt x="1770761" y="76064"/>
                  <a:pt x="1771517" y="71655"/>
                  <a:pt x="1771517" y="66833"/>
                </a:cubicBezTo>
                <a:cubicBezTo>
                  <a:pt x="1771517" y="62045"/>
                  <a:pt x="1770761" y="57650"/>
                  <a:pt x="1769316" y="53639"/>
                </a:cubicBezTo>
                <a:cubicBezTo>
                  <a:pt x="1767872" y="49602"/>
                  <a:pt x="1765670" y="46362"/>
                  <a:pt x="1762644" y="43920"/>
                </a:cubicBezTo>
                <a:cubicBezTo>
                  <a:pt x="1759686" y="41478"/>
                  <a:pt x="1755903" y="40254"/>
                  <a:pt x="1751294" y="40254"/>
                </a:cubicBezTo>
                <a:cubicBezTo>
                  <a:pt x="1746754" y="40254"/>
                  <a:pt x="1742902" y="41478"/>
                  <a:pt x="1739876" y="43920"/>
                </a:cubicBezTo>
                <a:cubicBezTo>
                  <a:pt x="1736918" y="46362"/>
                  <a:pt x="1734648" y="49602"/>
                  <a:pt x="1733203" y="53639"/>
                </a:cubicBezTo>
                <a:cubicBezTo>
                  <a:pt x="1731759" y="57650"/>
                  <a:pt x="1731071" y="62045"/>
                  <a:pt x="1731071" y="66833"/>
                </a:cubicBezTo>
                <a:cubicBezTo>
                  <a:pt x="1731071" y="71655"/>
                  <a:pt x="1731759" y="76064"/>
                  <a:pt x="1733203" y="80074"/>
                </a:cubicBezTo>
                <a:cubicBezTo>
                  <a:pt x="1734648" y="84077"/>
                  <a:pt x="1736918" y="87290"/>
                  <a:pt x="1739876" y="89697"/>
                </a:cubicBezTo>
                <a:cubicBezTo>
                  <a:pt x="1742902" y="92105"/>
                  <a:pt x="1746754" y="93315"/>
                  <a:pt x="1751294" y="93315"/>
                </a:cubicBezTo>
                <a:close/>
                <a:moveTo>
                  <a:pt x="1802540" y="104060"/>
                </a:moveTo>
                <a:lnTo>
                  <a:pt x="1802540" y="29021"/>
                </a:lnTo>
                <a:lnTo>
                  <a:pt x="1817191" y="29021"/>
                </a:lnTo>
                <a:lnTo>
                  <a:pt x="1817191" y="104060"/>
                </a:lnTo>
                <a:lnTo>
                  <a:pt x="1802540" y="104060"/>
                </a:lnTo>
                <a:close/>
                <a:moveTo>
                  <a:pt x="1809900" y="17444"/>
                </a:moveTo>
                <a:cubicBezTo>
                  <a:pt x="1807355" y="17444"/>
                  <a:pt x="1805223" y="16598"/>
                  <a:pt x="1803365" y="14899"/>
                </a:cubicBezTo>
                <a:cubicBezTo>
                  <a:pt x="1801577" y="13172"/>
                  <a:pt x="1800682" y="11123"/>
                  <a:pt x="1800682" y="8743"/>
                </a:cubicBezTo>
                <a:cubicBezTo>
                  <a:pt x="1800682" y="6335"/>
                  <a:pt x="1801577" y="4285"/>
                  <a:pt x="1803365" y="2593"/>
                </a:cubicBezTo>
                <a:cubicBezTo>
                  <a:pt x="1805223" y="867"/>
                  <a:pt x="1807355" y="0"/>
                  <a:pt x="1809900" y="0"/>
                </a:cubicBezTo>
                <a:cubicBezTo>
                  <a:pt x="1812445" y="0"/>
                  <a:pt x="1814646" y="867"/>
                  <a:pt x="1816435" y="2593"/>
                </a:cubicBezTo>
                <a:cubicBezTo>
                  <a:pt x="1818223" y="4285"/>
                  <a:pt x="1819186" y="6335"/>
                  <a:pt x="1819186" y="8743"/>
                </a:cubicBezTo>
                <a:cubicBezTo>
                  <a:pt x="1819186" y="11123"/>
                  <a:pt x="1818223" y="13172"/>
                  <a:pt x="1816435" y="14899"/>
                </a:cubicBezTo>
                <a:cubicBezTo>
                  <a:pt x="1814646" y="16598"/>
                  <a:pt x="1812445" y="17444"/>
                  <a:pt x="1809900" y="17444"/>
                </a:cubicBezTo>
                <a:close/>
              </a:path>
            </a:pathLst>
          </a:custGeom>
          <a:solidFill>
            <a:srgbClr val="000000">
              <a:alpha val="80000"/>
            </a:srgbClr>
          </a:solidFill>
          <a:ln w="6876" cap="flat">
            <a:noFill/>
            <a:prstDash val="solid"/>
            <a:miter/>
          </a:ln>
        </p:spPr>
        <p:txBody>
          <a:bodyPr rtlCol="0" anchor="ctr"/>
          <a:lstStyle/>
          <a:p>
            <a:endParaRPr lang="en-AS"/>
          </a:p>
        </p:txBody>
      </p:sp>
      <p:sp>
        <p:nvSpPr>
          <p:cNvPr id="112" name="Freeform: Shape 111">
            <a:extLst>
              <a:ext uri="{FF2B5EF4-FFF2-40B4-BE49-F238E27FC236}">
                <a16:creationId xmlns:a16="http://schemas.microsoft.com/office/drawing/2014/main" id="{73CD8D3A-05AC-A3A8-D687-C5C947660001}"/>
              </a:ext>
            </a:extLst>
          </p:cNvPr>
          <p:cNvSpPr/>
          <p:nvPr/>
        </p:nvSpPr>
        <p:spPr>
          <a:xfrm>
            <a:off x="7953231" y="816797"/>
            <a:ext cx="2620760" cy="371446"/>
          </a:xfrm>
          <a:custGeom>
            <a:avLst/>
            <a:gdLst>
              <a:gd name="connsiteX0" fmla="*/ 0 w 2620760"/>
              <a:gd name="connsiteY0" fmla="*/ 134133 h 371446"/>
              <a:gd name="connsiteX1" fmla="*/ 134133 w 2620760"/>
              <a:gd name="connsiteY1" fmla="*/ 0 h 371446"/>
              <a:gd name="connsiteX2" fmla="*/ 2486627 w 2620760"/>
              <a:gd name="connsiteY2" fmla="*/ 0 h 371446"/>
              <a:gd name="connsiteX3" fmla="*/ 2620760 w 2620760"/>
              <a:gd name="connsiteY3" fmla="*/ 134133 h 371446"/>
              <a:gd name="connsiteX4" fmla="*/ 2620760 w 2620760"/>
              <a:gd name="connsiteY4" fmla="*/ 237313 h 371446"/>
              <a:gd name="connsiteX5" fmla="*/ 2486627 w 2620760"/>
              <a:gd name="connsiteY5" fmla="*/ 371446 h 371446"/>
              <a:gd name="connsiteX6" fmla="*/ 134133 w 2620760"/>
              <a:gd name="connsiteY6" fmla="*/ 371446 h 371446"/>
              <a:gd name="connsiteX7" fmla="*/ 0 w 2620760"/>
              <a:gd name="connsiteY7" fmla="*/ 237313 h 371446"/>
              <a:gd name="connsiteX8" fmla="*/ 0 w 2620760"/>
              <a:gd name="connsiteY8" fmla="*/ 134133 h 37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0760" h="371446">
                <a:moveTo>
                  <a:pt x="0" y="134133"/>
                </a:moveTo>
                <a:cubicBezTo>
                  <a:pt x="0" y="60051"/>
                  <a:pt x="60050" y="0"/>
                  <a:pt x="134133" y="0"/>
                </a:cubicBezTo>
                <a:lnTo>
                  <a:pt x="2486627" y="0"/>
                </a:lnTo>
                <a:cubicBezTo>
                  <a:pt x="2560710" y="0"/>
                  <a:pt x="2620760" y="60051"/>
                  <a:pt x="2620760" y="134133"/>
                </a:cubicBezTo>
                <a:lnTo>
                  <a:pt x="2620760" y="237313"/>
                </a:lnTo>
                <a:cubicBezTo>
                  <a:pt x="2620760" y="311396"/>
                  <a:pt x="2560710" y="371446"/>
                  <a:pt x="2486627" y="371446"/>
                </a:cubicBezTo>
                <a:lnTo>
                  <a:pt x="134133" y="371446"/>
                </a:lnTo>
                <a:cubicBezTo>
                  <a:pt x="60050" y="371446"/>
                  <a:pt x="0" y="311396"/>
                  <a:pt x="0" y="237313"/>
                </a:cubicBezTo>
                <a:lnTo>
                  <a:pt x="0" y="134133"/>
                </a:lnTo>
                <a:close/>
              </a:path>
            </a:pathLst>
          </a:custGeom>
          <a:solidFill>
            <a:srgbClr val="FFFFFF"/>
          </a:solidFill>
          <a:ln w="6876" cap="flat">
            <a:solidFill>
              <a:srgbClr val="EFF0F6"/>
            </a:solidFill>
            <a:prstDash val="solid"/>
            <a:miter/>
          </a:ln>
        </p:spPr>
        <p:txBody>
          <a:bodyPr rtlCol="0" anchor="ctr"/>
          <a:lstStyle/>
          <a:p>
            <a:endParaRPr lang="en-AS"/>
          </a:p>
        </p:txBody>
      </p:sp>
      <p:sp>
        <p:nvSpPr>
          <p:cNvPr id="113" name="Freeform: Shape 112">
            <a:extLst>
              <a:ext uri="{FF2B5EF4-FFF2-40B4-BE49-F238E27FC236}">
                <a16:creationId xmlns:a16="http://schemas.microsoft.com/office/drawing/2014/main" id="{8CD376C5-D57B-BF87-75FC-E9E0AF222DDA}"/>
              </a:ext>
            </a:extLst>
          </p:cNvPr>
          <p:cNvSpPr/>
          <p:nvPr/>
        </p:nvSpPr>
        <p:spPr>
          <a:xfrm>
            <a:off x="7963549" y="1255351"/>
            <a:ext cx="2620760" cy="357689"/>
          </a:xfrm>
          <a:custGeom>
            <a:avLst/>
            <a:gdLst>
              <a:gd name="connsiteX0" fmla="*/ 0 w 2620760"/>
              <a:gd name="connsiteY0" fmla="*/ 134133 h 357689"/>
              <a:gd name="connsiteX1" fmla="*/ 134133 w 2620760"/>
              <a:gd name="connsiteY1" fmla="*/ 0 h 357689"/>
              <a:gd name="connsiteX2" fmla="*/ 2486627 w 2620760"/>
              <a:gd name="connsiteY2" fmla="*/ 0 h 357689"/>
              <a:gd name="connsiteX3" fmla="*/ 2620760 w 2620760"/>
              <a:gd name="connsiteY3" fmla="*/ 134133 h 357689"/>
              <a:gd name="connsiteX4" fmla="*/ 2620760 w 2620760"/>
              <a:gd name="connsiteY4" fmla="*/ 223556 h 357689"/>
              <a:gd name="connsiteX5" fmla="*/ 2486627 w 2620760"/>
              <a:gd name="connsiteY5" fmla="*/ 357689 h 357689"/>
              <a:gd name="connsiteX6" fmla="*/ 134133 w 2620760"/>
              <a:gd name="connsiteY6" fmla="*/ 357689 h 357689"/>
              <a:gd name="connsiteX7" fmla="*/ 0 w 2620760"/>
              <a:gd name="connsiteY7" fmla="*/ 223556 h 357689"/>
              <a:gd name="connsiteX8" fmla="*/ 0 w 2620760"/>
              <a:gd name="connsiteY8" fmla="*/ 134133 h 3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0760" h="357689">
                <a:moveTo>
                  <a:pt x="0" y="134133"/>
                </a:moveTo>
                <a:cubicBezTo>
                  <a:pt x="0" y="60050"/>
                  <a:pt x="60050" y="0"/>
                  <a:pt x="134133" y="0"/>
                </a:cubicBezTo>
                <a:lnTo>
                  <a:pt x="2486627" y="0"/>
                </a:lnTo>
                <a:cubicBezTo>
                  <a:pt x="2560710" y="0"/>
                  <a:pt x="2620760" y="60050"/>
                  <a:pt x="2620760" y="134133"/>
                </a:cubicBezTo>
                <a:lnTo>
                  <a:pt x="2620760" y="223556"/>
                </a:lnTo>
                <a:cubicBezTo>
                  <a:pt x="2620760" y="297639"/>
                  <a:pt x="2560710" y="357689"/>
                  <a:pt x="2486627" y="357689"/>
                </a:cubicBezTo>
                <a:lnTo>
                  <a:pt x="134133" y="357689"/>
                </a:lnTo>
                <a:cubicBezTo>
                  <a:pt x="60050" y="357689"/>
                  <a:pt x="0" y="297639"/>
                  <a:pt x="0" y="223556"/>
                </a:cubicBezTo>
                <a:lnTo>
                  <a:pt x="0" y="134133"/>
                </a:lnTo>
                <a:close/>
              </a:path>
            </a:pathLst>
          </a:custGeom>
          <a:solidFill>
            <a:srgbClr val="FFFFFF"/>
          </a:solidFill>
          <a:ln w="6876" cap="flat">
            <a:solidFill>
              <a:srgbClr val="EFF0F6"/>
            </a:solidFill>
            <a:prstDash val="solid"/>
            <a:miter/>
          </a:ln>
        </p:spPr>
        <p:txBody>
          <a:bodyPr rtlCol="0" anchor="ctr"/>
          <a:lstStyle/>
          <a:p>
            <a:endParaRPr lang="en-AS"/>
          </a:p>
        </p:txBody>
      </p:sp>
      <p:sp>
        <p:nvSpPr>
          <p:cNvPr id="114" name="Freeform: Shape 113">
            <a:extLst>
              <a:ext uri="{FF2B5EF4-FFF2-40B4-BE49-F238E27FC236}">
                <a16:creationId xmlns:a16="http://schemas.microsoft.com/office/drawing/2014/main" id="{BED8EA86-8985-DEC4-C516-ACF34B587EB3}"/>
              </a:ext>
            </a:extLst>
          </p:cNvPr>
          <p:cNvSpPr/>
          <p:nvPr/>
        </p:nvSpPr>
        <p:spPr>
          <a:xfrm>
            <a:off x="7956670" y="1750612"/>
            <a:ext cx="2620760" cy="371446"/>
          </a:xfrm>
          <a:custGeom>
            <a:avLst/>
            <a:gdLst>
              <a:gd name="connsiteX0" fmla="*/ 0 w 2620760"/>
              <a:gd name="connsiteY0" fmla="*/ 134133 h 371446"/>
              <a:gd name="connsiteX1" fmla="*/ 134133 w 2620760"/>
              <a:gd name="connsiteY1" fmla="*/ 0 h 371446"/>
              <a:gd name="connsiteX2" fmla="*/ 2486627 w 2620760"/>
              <a:gd name="connsiteY2" fmla="*/ 0 h 371446"/>
              <a:gd name="connsiteX3" fmla="*/ 2620760 w 2620760"/>
              <a:gd name="connsiteY3" fmla="*/ 134133 h 371446"/>
              <a:gd name="connsiteX4" fmla="*/ 2620760 w 2620760"/>
              <a:gd name="connsiteY4" fmla="*/ 237313 h 371446"/>
              <a:gd name="connsiteX5" fmla="*/ 2486627 w 2620760"/>
              <a:gd name="connsiteY5" fmla="*/ 371446 h 371446"/>
              <a:gd name="connsiteX6" fmla="*/ 134133 w 2620760"/>
              <a:gd name="connsiteY6" fmla="*/ 371446 h 371446"/>
              <a:gd name="connsiteX7" fmla="*/ 0 w 2620760"/>
              <a:gd name="connsiteY7" fmla="*/ 237313 h 371446"/>
              <a:gd name="connsiteX8" fmla="*/ 0 w 2620760"/>
              <a:gd name="connsiteY8" fmla="*/ 134133 h 37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0760" h="371446">
                <a:moveTo>
                  <a:pt x="0" y="134133"/>
                </a:moveTo>
                <a:cubicBezTo>
                  <a:pt x="0" y="60051"/>
                  <a:pt x="60050" y="0"/>
                  <a:pt x="134133" y="0"/>
                </a:cubicBezTo>
                <a:lnTo>
                  <a:pt x="2486627" y="0"/>
                </a:lnTo>
                <a:cubicBezTo>
                  <a:pt x="2560710" y="0"/>
                  <a:pt x="2620760" y="60051"/>
                  <a:pt x="2620760" y="134133"/>
                </a:cubicBezTo>
                <a:lnTo>
                  <a:pt x="2620760" y="237313"/>
                </a:lnTo>
                <a:cubicBezTo>
                  <a:pt x="2620760" y="311396"/>
                  <a:pt x="2560710" y="371446"/>
                  <a:pt x="2486627" y="371446"/>
                </a:cubicBezTo>
                <a:lnTo>
                  <a:pt x="134133" y="371446"/>
                </a:lnTo>
                <a:cubicBezTo>
                  <a:pt x="60050" y="371446"/>
                  <a:pt x="0" y="311396"/>
                  <a:pt x="0" y="237313"/>
                </a:cubicBezTo>
                <a:lnTo>
                  <a:pt x="0" y="134133"/>
                </a:lnTo>
                <a:close/>
              </a:path>
            </a:pathLst>
          </a:custGeom>
          <a:solidFill>
            <a:srgbClr val="FFFFFF"/>
          </a:solidFill>
          <a:ln w="6876" cap="flat">
            <a:solidFill>
              <a:srgbClr val="EFF0F6"/>
            </a:solidFill>
            <a:prstDash val="solid"/>
            <a:miter/>
          </a:ln>
        </p:spPr>
        <p:txBody>
          <a:bodyPr rtlCol="0" anchor="ctr"/>
          <a:lstStyle/>
          <a:p>
            <a:endParaRPr lang="en-AS"/>
          </a:p>
        </p:txBody>
      </p:sp>
      <p:sp>
        <p:nvSpPr>
          <p:cNvPr id="115" name="Freeform: Shape 114">
            <a:extLst>
              <a:ext uri="{FF2B5EF4-FFF2-40B4-BE49-F238E27FC236}">
                <a16:creationId xmlns:a16="http://schemas.microsoft.com/office/drawing/2014/main" id="{DAFD0DB8-ED2D-BB7E-6330-C22F7E5C5AEA}"/>
              </a:ext>
            </a:extLst>
          </p:cNvPr>
          <p:cNvSpPr/>
          <p:nvPr/>
        </p:nvSpPr>
        <p:spPr>
          <a:xfrm>
            <a:off x="8120231" y="1901007"/>
            <a:ext cx="223018" cy="81367"/>
          </a:xfrm>
          <a:custGeom>
            <a:avLst/>
            <a:gdLst>
              <a:gd name="connsiteX0" fmla="*/ 25946 w 223018"/>
              <a:gd name="connsiteY0" fmla="*/ 80040 h 81367"/>
              <a:gd name="connsiteX1" fmla="*/ 0 w 223018"/>
              <a:gd name="connsiteY1" fmla="*/ 80040 h 81367"/>
              <a:gd name="connsiteX2" fmla="*/ 0 w 223018"/>
              <a:gd name="connsiteY2" fmla="*/ 0 h 81367"/>
              <a:gd name="connsiteX3" fmla="*/ 26703 w 223018"/>
              <a:gd name="connsiteY3" fmla="*/ 0 h 81367"/>
              <a:gd name="connsiteX4" fmla="*/ 46926 w 223018"/>
              <a:gd name="connsiteY4" fmla="*/ 4801 h 81367"/>
              <a:gd name="connsiteX5" fmla="*/ 59858 w 223018"/>
              <a:gd name="connsiteY5" fmla="*/ 18524 h 81367"/>
              <a:gd name="connsiteX6" fmla="*/ 64398 w 223018"/>
              <a:gd name="connsiteY6" fmla="*/ 39903 h 81367"/>
              <a:gd name="connsiteX7" fmla="*/ 59858 w 223018"/>
              <a:gd name="connsiteY7" fmla="*/ 61399 h 81367"/>
              <a:gd name="connsiteX8" fmla="*/ 46720 w 223018"/>
              <a:gd name="connsiteY8" fmla="*/ 75232 h 81367"/>
              <a:gd name="connsiteX9" fmla="*/ 25946 w 223018"/>
              <a:gd name="connsiteY9" fmla="*/ 80040 h 81367"/>
              <a:gd name="connsiteX10" fmla="*/ 12079 w 223018"/>
              <a:gd name="connsiteY10" fmla="*/ 69488 h 81367"/>
              <a:gd name="connsiteX11" fmla="*/ 25258 w 223018"/>
              <a:gd name="connsiteY11" fmla="*/ 69488 h 81367"/>
              <a:gd name="connsiteX12" fmla="*/ 40460 w 223018"/>
              <a:gd name="connsiteY12" fmla="*/ 66049 h 81367"/>
              <a:gd name="connsiteX13" fmla="*/ 49540 w 223018"/>
              <a:gd name="connsiteY13" fmla="*/ 56006 h 81367"/>
              <a:gd name="connsiteX14" fmla="*/ 52497 w 223018"/>
              <a:gd name="connsiteY14" fmla="*/ 39903 h 81367"/>
              <a:gd name="connsiteX15" fmla="*/ 49540 w 223018"/>
              <a:gd name="connsiteY15" fmla="*/ 23917 h 81367"/>
              <a:gd name="connsiteX16" fmla="*/ 40666 w 223018"/>
              <a:gd name="connsiteY16" fmla="*/ 13950 h 81367"/>
              <a:gd name="connsiteX17" fmla="*/ 26015 w 223018"/>
              <a:gd name="connsiteY17" fmla="*/ 10552 h 81367"/>
              <a:gd name="connsiteX18" fmla="*/ 12079 w 223018"/>
              <a:gd name="connsiteY18" fmla="*/ 10552 h 81367"/>
              <a:gd name="connsiteX19" fmla="*/ 12079 w 223018"/>
              <a:gd name="connsiteY19" fmla="*/ 69488 h 81367"/>
              <a:gd name="connsiteX20" fmla="*/ 93907 w 223018"/>
              <a:gd name="connsiteY20" fmla="*/ 81367 h 81367"/>
              <a:gd name="connsiteX21" fmla="*/ 83589 w 223018"/>
              <a:gd name="connsiteY21" fmla="*/ 79255 h 81367"/>
              <a:gd name="connsiteX22" fmla="*/ 76298 w 223018"/>
              <a:gd name="connsiteY22" fmla="*/ 73044 h 81367"/>
              <a:gd name="connsiteX23" fmla="*/ 73615 w 223018"/>
              <a:gd name="connsiteY23" fmla="*/ 63077 h 81367"/>
              <a:gd name="connsiteX24" fmla="*/ 75541 w 223018"/>
              <a:gd name="connsiteY24" fmla="*/ 54713 h 81367"/>
              <a:gd name="connsiteX25" fmla="*/ 80838 w 223018"/>
              <a:gd name="connsiteY25" fmla="*/ 49512 h 81367"/>
              <a:gd name="connsiteX26" fmla="*/ 88266 w 223018"/>
              <a:gd name="connsiteY26" fmla="*/ 46623 h 81367"/>
              <a:gd name="connsiteX27" fmla="*/ 96659 w 223018"/>
              <a:gd name="connsiteY27" fmla="*/ 45137 h 81367"/>
              <a:gd name="connsiteX28" fmla="*/ 105394 w 223018"/>
              <a:gd name="connsiteY28" fmla="*/ 44120 h 81367"/>
              <a:gd name="connsiteX29" fmla="*/ 110278 w 223018"/>
              <a:gd name="connsiteY29" fmla="*/ 42757 h 81367"/>
              <a:gd name="connsiteX30" fmla="*/ 111792 w 223018"/>
              <a:gd name="connsiteY30" fmla="*/ 39703 h 81367"/>
              <a:gd name="connsiteX31" fmla="*/ 111792 w 223018"/>
              <a:gd name="connsiteY31" fmla="*/ 39435 h 81367"/>
              <a:gd name="connsiteX32" fmla="*/ 108902 w 223018"/>
              <a:gd name="connsiteY32" fmla="*/ 31497 h 81367"/>
              <a:gd name="connsiteX33" fmla="*/ 100373 w 223018"/>
              <a:gd name="connsiteY33" fmla="*/ 28684 h 81367"/>
              <a:gd name="connsiteX34" fmla="*/ 91087 w 223018"/>
              <a:gd name="connsiteY34" fmla="*/ 31305 h 81367"/>
              <a:gd name="connsiteX35" fmla="*/ 86410 w 223018"/>
              <a:gd name="connsiteY35" fmla="*/ 37048 h 81367"/>
              <a:gd name="connsiteX36" fmla="*/ 75472 w 223018"/>
              <a:gd name="connsiteY36" fmla="*/ 34544 h 81367"/>
              <a:gd name="connsiteX37" fmla="*/ 81182 w 223018"/>
              <a:gd name="connsiteY37" fmla="*/ 25712 h 81367"/>
              <a:gd name="connsiteX38" fmla="*/ 89849 w 223018"/>
              <a:gd name="connsiteY38" fmla="*/ 20787 h 81367"/>
              <a:gd name="connsiteX39" fmla="*/ 100235 w 223018"/>
              <a:gd name="connsiteY39" fmla="*/ 19226 h 81367"/>
              <a:gd name="connsiteX40" fmla="*/ 107871 w 223018"/>
              <a:gd name="connsiteY40" fmla="*/ 20086 h 81367"/>
              <a:gd name="connsiteX41" fmla="*/ 115437 w 223018"/>
              <a:gd name="connsiteY41" fmla="*/ 23133 h 81367"/>
              <a:gd name="connsiteX42" fmla="*/ 121284 w 223018"/>
              <a:gd name="connsiteY42" fmla="*/ 29502 h 81367"/>
              <a:gd name="connsiteX43" fmla="*/ 123554 w 223018"/>
              <a:gd name="connsiteY43" fmla="*/ 40178 h 81367"/>
              <a:gd name="connsiteX44" fmla="*/ 123554 w 223018"/>
              <a:gd name="connsiteY44" fmla="*/ 80040 h 81367"/>
              <a:gd name="connsiteX45" fmla="*/ 112136 w 223018"/>
              <a:gd name="connsiteY45" fmla="*/ 80040 h 81367"/>
              <a:gd name="connsiteX46" fmla="*/ 112136 w 223018"/>
              <a:gd name="connsiteY46" fmla="*/ 71834 h 81367"/>
              <a:gd name="connsiteX47" fmla="*/ 111654 w 223018"/>
              <a:gd name="connsiteY47" fmla="*/ 71834 h 81367"/>
              <a:gd name="connsiteX48" fmla="*/ 108215 w 223018"/>
              <a:gd name="connsiteY48" fmla="*/ 76291 h 81367"/>
              <a:gd name="connsiteX49" fmla="*/ 102436 w 223018"/>
              <a:gd name="connsiteY49" fmla="*/ 79923 h 81367"/>
              <a:gd name="connsiteX50" fmla="*/ 93907 w 223018"/>
              <a:gd name="connsiteY50" fmla="*/ 81367 h 81367"/>
              <a:gd name="connsiteX51" fmla="*/ 96452 w 223018"/>
              <a:gd name="connsiteY51" fmla="*/ 71992 h 81367"/>
              <a:gd name="connsiteX52" fmla="*/ 104706 w 223018"/>
              <a:gd name="connsiteY52" fmla="*/ 70073 h 81367"/>
              <a:gd name="connsiteX53" fmla="*/ 110003 w 223018"/>
              <a:gd name="connsiteY53" fmla="*/ 65072 h 81367"/>
              <a:gd name="connsiteX54" fmla="*/ 111860 w 223018"/>
              <a:gd name="connsiteY54" fmla="*/ 58386 h 81367"/>
              <a:gd name="connsiteX55" fmla="*/ 111860 w 223018"/>
              <a:gd name="connsiteY55" fmla="*/ 50647 h 81367"/>
              <a:gd name="connsiteX56" fmla="*/ 109384 w 223018"/>
              <a:gd name="connsiteY56" fmla="*/ 51824 h 81367"/>
              <a:gd name="connsiteX57" fmla="*/ 105394 w 223018"/>
              <a:gd name="connsiteY57" fmla="*/ 52718 h 81367"/>
              <a:gd name="connsiteX58" fmla="*/ 100992 w 223018"/>
              <a:gd name="connsiteY58" fmla="*/ 53385 h 81367"/>
              <a:gd name="connsiteX59" fmla="*/ 97346 w 223018"/>
              <a:gd name="connsiteY59" fmla="*/ 53853 h 81367"/>
              <a:gd name="connsiteX60" fmla="*/ 91156 w 223018"/>
              <a:gd name="connsiteY60" fmla="*/ 55297 h 81367"/>
              <a:gd name="connsiteX61" fmla="*/ 86685 w 223018"/>
              <a:gd name="connsiteY61" fmla="*/ 58234 h 81367"/>
              <a:gd name="connsiteX62" fmla="*/ 85034 w 223018"/>
              <a:gd name="connsiteY62" fmla="*/ 63235 h 81367"/>
              <a:gd name="connsiteX63" fmla="*/ 88266 w 223018"/>
              <a:gd name="connsiteY63" fmla="*/ 69797 h 81367"/>
              <a:gd name="connsiteX64" fmla="*/ 96452 w 223018"/>
              <a:gd name="connsiteY64" fmla="*/ 71992 h 81367"/>
              <a:gd name="connsiteX65" fmla="*/ 165032 w 223018"/>
              <a:gd name="connsiteY65" fmla="*/ 20010 h 81367"/>
              <a:gd name="connsiteX66" fmla="*/ 165032 w 223018"/>
              <a:gd name="connsiteY66" fmla="*/ 29385 h 81367"/>
              <a:gd name="connsiteX67" fmla="*/ 132290 w 223018"/>
              <a:gd name="connsiteY67" fmla="*/ 29385 h 81367"/>
              <a:gd name="connsiteX68" fmla="*/ 132290 w 223018"/>
              <a:gd name="connsiteY68" fmla="*/ 20010 h 81367"/>
              <a:gd name="connsiteX69" fmla="*/ 165032 w 223018"/>
              <a:gd name="connsiteY69" fmla="*/ 20010 h 81367"/>
              <a:gd name="connsiteX70" fmla="*/ 141026 w 223018"/>
              <a:gd name="connsiteY70" fmla="*/ 5627 h 81367"/>
              <a:gd name="connsiteX71" fmla="*/ 152719 w 223018"/>
              <a:gd name="connsiteY71" fmla="*/ 5627 h 81367"/>
              <a:gd name="connsiteX72" fmla="*/ 152719 w 223018"/>
              <a:gd name="connsiteY72" fmla="*/ 62417 h 81367"/>
              <a:gd name="connsiteX73" fmla="*/ 153751 w 223018"/>
              <a:gd name="connsiteY73" fmla="*/ 67534 h 81367"/>
              <a:gd name="connsiteX74" fmla="*/ 156365 w 223018"/>
              <a:gd name="connsiteY74" fmla="*/ 69839 h 81367"/>
              <a:gd name="connsiteX75" fmla="*/ 159942 w 223018"/>
              <a:gd name="connsiteY75" fmla="*/ 70423 h 81367"/>
              <a:gd name="connsiteX76" fmla="*/ 162418 w 223018"/>
              <a:gd name="connsiteY76" fmla="*/ 70231 h 81367"/>
              <a:gd name="connsiteX77" fmla="*/ 164000 w 223018"/>
              <a:gd name="connsiteY77" fmla="*/ 69914 h 81367"/>
              <a:gd name="connsiteX78" fmla="*/ 166133 w 223018"/>
              <a:gd name="connsiteY78" fmla="*/ 79572 h 81367"/>
              <a:gd name="connsiteX79" fmla="*/ 163244 w 223018"/>
              <a:gd name="connsiteY79" fmla="*/ 80349 h 81367"/>
              <a:gd name="connsiteX80" fmla="*/ 158566 w 223018"/>
              <a:gd name="connsiteY80" fmla="*/ 80824 h 81367"/>
              <a:gd name="connsiteX81" fmla="*/ 149968 w 223018"/>
              <a:gd name="connsiteY81" fmla="*/ 79180 h 81367"/>
              <a:gd name="connsiteX82" fmla="*/ 143502 w 223018"/>
              <a:gd name="connsiteY82" fmla="*/ 73863 h 81367"/>
              <a:gd name="connsiteX83" fmla="*/ 141026 w 223018"/>
              <a:gd name="connsiteY83" fmla="*/ 64838 h 81367"/>
              <a:gd name="connsiteX84" fmla="*/ 141026 w 223018"/>
              <a:gd name="connsiteY84" fmla="*/ 5627 h 81367"/>
              <a:gd name="connsiteX85" fmla="*/ 193372 w 223018"/>
              <a:gd name="connsiteY85" fmla="*/ 81367 h 81367"/>
              <a:gd name="connsiteX86" fmla="*/ 183054 w 223018"/>
              <a:gd name="connsiteY86" fmla="*/ 79255 h 81367"/>
              <a:gd name="connsiteX87" fmla="*/ 175763 w 223018"/>
              <a:gd name="connsiteY87" fmla="*/ 73044 h 81367"/>
              <a:gd name="connsiteX88" fmla="*/ 173080 w 223018"/>
              <a:gd name="connsiteY88" fmla="*/ 63077 h 81367"/>
              <a:gd name="connsiteX89" fmla="*/ 175075 w 223018"/>
              <a:gd name="connsiteY89" fmla="*/ 54713 h 81367"/>
              <a:gd name="connsiteX90" fmla="*/ 180303 w 223018"/>
              <a:gd name="connsiteY90" fmla="*/ 49512 h 81367"/>
              <a:gd name="connsiteX91" fmla="*/ 187731 w 223018"/>
              <a:gd name="connsiteY91" fmla="*/ 46623 h 81367"/>
              <a:gd name="connsiteX92" fmla="*/ 196124 w 223018"/>
              <a:gd name="connsiteY92" fmla="*/ 45137 h 81367"/>
              <a:gd name="connsiteX93" fmla="*/ 204860 w 223018"/>
              <a:gd name="connsiteY93" fmla="*/ 44120 h 81367"/>
              <a:gd name="connsiteX94" fmla="*/ 209743 w 223018"/>
              <a:gd name="connsiteY94" fmla="*/ 42757 h 81367"/>
              <a:gd name="connsiteX95" fmla="*/ 211257 w 223018"/>
              <a:gd name="connsiteY95" fmla="*/ 39703 h 81367"/>
              <a:gd name="connsiteX96" fmla="*/ 211257 w 223018"/>
              <a:gd name="connsiteY96" fmla="*/ 39435 h 81367"/>
              <a:gd name="connsiteX97" fmla="*/ 208367 w 223018"/>
              <a:gd name="connsiteY97" fmla="*/ 31497 h 81367"/>
              <a:gd name="connsiteX98" fmla="*/ 199838 w 223018"/>
              <a:gd name="connsiteY98" fmla="*/ 28684 h 81367"/>
              <a:gd name="connsiteX99" fmla="*/ 190552 w 223018"/>
              <a:gd name="connsiteY99" fmla="*/ 31305 h 81367"/>
              <a:gd name="connsiteX100" fmla="*/ 185944 w 223018"/>
              <a:gd name="connsiteY100" fmla="*/ 37048 h 81367"/>
              <a:gd name="connsiteX101" fmla="*/ 174938 w 223018"/>
              <a:gd name="connsiteY101" fmla="*/ 34544 h 81367"/>
              <a:gd name="connsiteX102" fmla="*/ 180646 w 223018"/>
              <a:gd name="connsiteY102" fmla="*/ 25712 h 81367"/>
              <a:gd name="connsiteX103" fmla="*/ 189383 w 223018"/>
              <a:gd name="connsiteY103" fmla="*/ 20787 h 81367"/>
              <a:gd name="connsiteX104" fmla="*/ 199701 w 223018"/>
              <a:gd name="connsiteY104" fmla="*/ 19226 h 81367"/>
              <a:gd name="connsiteX105" fmla="*/ 207336 w 223018"/>
              <a:gd name="connsiteY105" fmla="*/ 20086 h 81367"/>
              <a:gd name="connsiteX106" fmla="*/ 214902 w 223018"/>
              <a:gd name="connsiteY106" fmla="*/ 23133 h 81367"/>
              <a:gd name="connsiteX107" fmla="*/ 220749 w 223018"/>
              <a:gd name="connsiteY107" fmla="*/ 29502 h 81367"/>
              <a:gd name="connsiteX108" fmla="*/ 223019 w 223018"/>
              <a:gd name="connsiteY108" fmla="*/ 40178 h 81367"/>
              <a:gd name="connsiteX109" fmla="*/ 223019 w 223018"/>
              <a:gd name="connsiteY109" fmla="*/ 80040 h 81367"/>
              <a:gd name="connsiteX110" fmla="*/ 211601 w 223018"/>
              <a:gd name="connsiteY110" fmla="*/ 80040 h 81367"/>
              <a:gd name="connsiteX111" fmla="*/ 211601 w 223018"/>
              <a:gd name="connsiteY111" fmla="*/ 71834 h 81367"/>
              <a:gd name="connsiteX112" fmla="*/ 211119 w 223018"/>
              <a:gd name="connsiteY112" fmla="*/ 71834 h 81367"/>
              <a:gd name="connsiteX113" fmla="*/ 207748 w 223018"/>
              <a:gd name="connsiteY113" fmla="*/ 76291 h 81367"/>
              <a:gd name="connsiteX114" fmla="*/ 201902 w 223018"/>
              <a:gd name="connsiteY114" fmla="*/ 79923 h 81367"/>
              <a:gd name="connsiteX115" fmla="*/ 193372 w 223018"/>
              <a:gd name="connsiteY115" fmla="*/ 81367 h 81367"/>
              <a:gd name="connsiteX116" fmla="*/ 195917 w 223018"/>
              <a:gd name="connsiteY116" fmla="*/ 71992 h 81367"/>
              <a:gd name="connsiteX117" fmla="*/ 204240 w 223018"/>
              <a:gd name="connsiteY117" fmla="*/ 70073 h 81367"/>
              <a:gd name="connsiteX118" fmla="*/ 209468 w 223018"/>
              <a:gd name="connsiteY118" fmla="*/ 65072 h 81367"/>
              <a:gd name="connsiteX119" fmla="*/ 211325 w 223018"/>
              <a:gd name="connsiteY119" fmla="*/ 58386 h 81367"/>
              <a:gd name="connsiteX120" fmla="*/ 211325 w 223018"/>
              <a:gd name="connsiteY120" fmla="*/ 50647 h 81367"/>
              <a:gd name="connsiteX121" fmla="*/ 208918 w 223018"/>
              <a:gd name="connsiteY121" fmla="*/ 51824 h 81367"/>
              <a:gd name="connsiteX122" fmla="*/ 204860 w 223018"/>
              <a:gd name="connsiteY122" fmla="*/ 52718 h 81367"/>
              <a:gd name="connsiteX123" fmla="*/ 200457 w 223018"/>
              <a:gd name="connsiteY123" fmla="*/ 53385 h 81367"/>
              <a:gd name="connsiteX124" fmla="*/ 196880 w 223018"/>
              <a:gd name="connsiteY124" fmla="*/ 53853 h 81367"/>
              <a:gd name="connsiteX125" fmla="*/ 190621 w 223018"/>
              <a:gd name="connsiteY125" fmla="*/ 55297 h 81367"/>
              <a:gd name="connsiteX126" fmla="*/ 186218 w 223018"/>
              <a:gd name="connsiteY126" fmla="*/ 58234 h 81367"/>
              <a:gd name="connsiteX127" fmla="*/ 184567 w 223018"/>
              <a:gd name="connsiteY127" fmla="*/ 63235 h 81367"/>
              <a:gd name="connsiteX128" fmla="*/ 187731 w 223018"/>
              <a:gd name="connsiteY128" fmla="*/ 69797 h 81367"/>
              <a:gd name="connsiteX129" fmla="*/ 195917 w 223018"/>
              <a:gd name="connsiteY129" fmla="*/ 71992 h 81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223018" h="81367">
                <a:moveTo>
                  <a:pt x="25946" y="80040"/>
                </a:moveTo>
                <a:lnTo>
                  <a:pt x="0" y="80040"/>
                </a:lnTo>
                <a:lnTo>
                  <a:pt x="0" y="0"/>
                </a:lnTo>
                <a:lnTo>
                  <a:pt x="26703" y="0"/>
                </a:lnTo>
                <a:cubicBezTo>
                  <a:pt x="34544" y="0"/>
                  <a:pt x="41286" y="1603"/>
                  <a:pt x="46926" y="4801"/>
                </a:cubicBezTo>
                <a:cubicBezTo>
                  <a:pt x="52566" y="7986"/>
                  <a:pt x="56900" y="12553"/>
                  <a:pt x="59858" y="18524"/>
                </a:cubicBezTo>
                <a:cubicBezTo>
                  <a:pt x="62884" y="24460"/>
                  <a:pt x="64398" y="31587"/>
                  <a:pt x="64398" y="39903"/>
                </a:cubicBezTo>
                <a:cubicBezTo>
                  <a:pt x="64398" y="48240"/>
                  <a:pt x="62884" y="55407"/>
                  <a:pt x="59858" y="61399"/>
                </a:cubicBezTo>
                <a:cubicBezTo>
                  <a:pt x="56831" y="67390"/>
                  <a:pt x="52429" y="71999"/>
                  <a:pt x="46720" y="75232"/>
                </a:cubicBezTo>
                <a:cubicBezTo>
                  <a:pt x="40941" y="78437"/>
                  <a:pt x="34063" y="80040"/>
                  <a:pt x="25946" y="80040"/>
                </a:cubicBezTo>
                <a:close/>
                <a:moveTo>
                  <a:pt x="12079" y="69488"/>
                </a:moveTo>
                <a:lnTo>
                  <a:pt x="25258" y="69488"/>
                </a:lnTo>
                <a:cubicBezTo>
                  <a:pt x="31380" y="69488"/>
                  <a:pt x="36402" y="68339"/>
                  <a:pt x="40460" y="66049"/>
                </a:cubicBezTo>
                <a:cubicBezTo>
                  <a:pt x="44518" y="63730"/>
                  <a:pt x="47545" y="60381"/>
                  <a:pt x="49540" y="56006"/>
                </a:cubicBezTo>
                <a:cubicBezTo>
                  <a:pt x="51535" y="51603"/>
                  <a:pt x="52497" y="46231"/>
                  <a:pt x="52497" y="39903"/>
                </a:cubicBezTo>
                <a:cubicBezTo>
                  <a:pt x="52497" y="33623"/>
                  <a:pt x="51535" y="28292"/>
                  <a:pt x="49540" y="23917"/>
                </a:cubicBezTo>
                <a:cubicBezTo>
                  <a:pt x="47545" y="19542"/>
                  <a:pt x="44587" y="16220"/>
                  <a:pt x="40666" y="13950"/>
                </a:cubicBezTo>
                <a:cubicBezTo>
                  <a:pt x="36746" y="11680"/>
                  <a:pt x="31862" y="10552"/>
                  <a:pt x="26015" y="10552"/>
                </a:cubicBezTo>
                <a:lnTo>
                  <a:pt x="12079" y="10552"/>
                </a:lnTo>
                <a:lnTo>
                  <a:pt x="12079" y="69488"/>
                </a:lnTo>
                <a:close/>
                <a:moveTo>
                  <a:pt x="93907" y="81367"/>
                </a:moveTo>
                <a:cubicBezTo>
                  <a:pt x="90124" y="81367"/>
                  <a:pt x="86685" y="80666"/>
                  <a:pt x="83589" y="79255"/>
                </a:cubicBezTo>
                <a:cubicBezTo>
                  <a:pt x="80494" y="77825"/>
                  <a:pt x="78086" y="75754"/>
                  <a:pt x="76298" y="73044"/>
                </a:cubicBezTo>
                <a:cubicBezTo>
                  <a:pt x="74509" y="70334"/>
                  <a:pt x="73615" y="67011"/>
                  <a:pt x="73615" y="63077"/>
                </a:cubicBezTo>
                <a:cubicBezTo>
                  <a:pt x="73615" y="59693"/>
                  <a:pt x="74234" y="56900"/>
                  <a:pt x="75541" y="54713"/>
                </a:cubicBezTo>
                <a:cubicBezTo>
                  <a:pt x="76848" y="52525"/>
                  <a:pt x="78637" y="50792"/>
                  <a:pt x="80838" y="49512"/>
                </a:cubicBezTo>
                <a:cubicBezTo>
                  <a:pt x="83039" y="48240"/>
                  <a:pt x="85515" y="47277"/>
                  <a:pt x="88266" y="46623"/>
                </a:cubicBezTo>
                <a:cubicBezTo>
                  <a:pt x="91018" y="45970"/>
                  <a:pt x="93769" y="45475"/>
                  <a:pt x="96659" y="45137"/>
                </a:cubicBezTo>
                <a:cubicBezTo>
                  <a:pt x="100235" y="44725"/>
                  <a:pt x="103125" y="44381"/>
                  <a:pt x="105394" y="44120"/>
                </a:cubicBezTo>
                <a:cubicBezTo>
                  <a:pt x="107595" y="43837"/>
                  <a:pt x="109246" y="43377"/>
                  <a:pt x="110278" y="42757"/>
                </a:cubicBezTo>
                <a:cubicBezTo>
                  <a:pt x="111310" y="42132"/>
                  <a:pt x="111792" y="41114"/>
                  <a:pt x="111792" y="39703"/>
                </a:cubicBezTo>
                <a:lnTo>
                  <a:pt x="111792" y="39435"/>
                </a:lnTo>
                <a:cubicBezTo>
                  <a:pt x="111792" y="36016"/>
                  <a:pt x="110829" y="33375"/>
                  <a:pt x="108902" y="31497"/>
                </a:cubicBezTo>
                <a:cubicBezTo>
                  <a:pt x="106977" y="29619"/>
                  <a:pt x="104156" y="28684"/>
                  <a:pt x="100373" y="28684"/>
                </a:cubicBezTo>
                <a:cubicBezTo>
                  <a:pt x="96452" y="28684"/>
                  <a:pt x="93357" y="29557"/>
                  <a:pt x="91087" y="31305"/>
                </a:cubicBezTo>
                <a:cubicBezTo>
                  <a:pt x="88817" y="33024"/>
                  <a:pt x="87303" y="34936"/>
                  <a:pt x="86410" y="37048"/>
                </a:cubicBezTo>
                <a:lnTo>
                  <a:pt x="75472" y="34544"/>
                </a:lnTo>
                <a:cubicBezTo>
                  <a:pt x="76779" y="30899"/>
                  <a:pt x="78637" y="27955"/>
                  <a:pt x="81182" y="25712"/>
                </a:cubicBezTo>
                <a:cubicBezTo>
                  <a:pt x="83658" y="23449"/>
                  <a:pt x="86616" y="21805"/>
                  <a:pt x="89849" y="20787"/>
                </a:cubicBezTo>
                <a:cubicBezTo>
                  <a:pt x="93150" y="19748"/>
                  <a:pt x="96590" y="19226"/>
                  <a:pt x="100235" y="19226"/>
                </a:cubicBezTo>
                <a:cubicBezTo>
                  <a:pt x="102643" y="19226"/>
                  <a:pt x="105188" y="19515"/>
                  <a:pt x="107871" y="20086"/>
                </a:cubicBezTo>
                <a:cubicBezTo>
                  <a:pt x="110553" y="20636"/>
                  <a:pt x="113098" y="21647"/>
                  <a:pt x="115437" y="23133"/>
                </a:cubicBezTo>
                <a:cubicBezTo>
                  <a:pt x="117776" y="24618"/>
                  <a:pt x="119771" y="26744"/>
                  <a:pt x="121284" y="29502"/>
                </a:cubicBezTo>
                <a:cubicBezTo>
                  <a:pt x="122797" y="32240"/>
                  <a:pt x="123554" y="35796"/>
                  <a:pt x="123554" y="40178"/>
                </a:cubicBezTo>
                <a:lnTo>
                  <a:pt x="123554" y="80040"/>
                </a:lnTo>
                <a:lnTo>
                  <a:pt x="112136" y="80040"/>
                </a:lnTo>
                <a:lnTo>
                  <a:pt x="112136" y="71834"/>
                </a:lnTo>
                <a:lnTo>
                  <a:pt x="111654" y="71834"/>
                </a:lnTo>
                <a:cubicBezTo>
                  <a:pt x="110897" y="73347"/>
                  <a:pt x="109728" y="74826"/>
                  <a:pt x="108215" y="76291"/>
                </a:cubicBezTo>
                <a:cubicBezTo>
                  <a:pt x="106701" y="77749"/>
                  <a:pt x="104775" y="78960"/>
                  <a:pt x="102436" y="79923"/>
                </a:cubicBezTo>
                <a:cubicBezTo>
                  <a:pt x="100029" y="80886"/>
                  <a:pt x="97209" y="81367"/>
                  <a:pt x="93907" y="81367"/>
                </a:cubicBezTo>
                <a:close/>
                <a:moveTo>
                  <a:pt x="96452" y="71992"/>
                </a:moveTo>
                <a:cubicBezTo>
                  <a:pt x="99685" y="71992"/>
                  <a:pt x="102436" y="71352"/>
                  <a:pt x="104706" y="70073"/>
                </a:cubicBezTo>
                <a:cubicBezTo>
                  <a:pt x="107045" y="68800"/>
                  <a:pt x="108834" y="67128"/>
                  <a:pt x="110003" y="65072"/>
                </a:cubicBezTo>
                <a:cubicBezTo>
                  <a:pt x="111241" y="62988"/>
                  <a:pt x="111860" y="60759"/>
                  <a:pt x="111860" y="58386"/>
                </a:cubicBezTo>
                <a:lnTo>
                  <a:pt x="111860" y="50647"/>
                </a:lnTo>
                <a:cubicBezTo>
                  <a:pt x="111447" y="51067"/>
                  <a:pt x="110622" y="51459"/>
                  <a:pt x="109384" y="51824"/>
                </a:cubicBezTo>
                <a:cubicBezTo>
                  <a:pt x="108215" y="52161"/>
                  <a:pt x="106908" y="52463"/>
                  <a:pt x="105394" y="52718"/>
                </a:cubicBezTo>
                <a:cubicBezTo>
                  <a:pt x="103881" y="52952"/>
                  <a:pt x="102436" y="53179"/>
                  <a:pt x="100992" y="53385"/>
                </a:cubicBezTo>
                <a:cubicBezTo>
                  <a:pt x="99548" y="53571"/>
                  <a:pt x="98309" y="53722"/>
                  <a:pt x="97346" y="53853"/>
                </a:cubicBezTo>
                <a:cubicBezTo>
                  <a:pt x="95076" y="54142"/>
                  <a:pt x="93013" y="54623"/>
                  <a:pt x="91156" y="55297"/>
                </a:cubicBezTo>
                <a:cubicBezTo>
                  <a:pt x="89298" y="55978"/>
                  <a:pt x="87854" y="56955"/>
                  <a:pt x="86685" y="58234"/>
                </a:cubicBezTo>
                <a:cubicBezTo>
                  <a:pt x="85584" y="59479"/>
                  <a:pt x="85034" y="61151"/>
                  <a:pt x="85034" y="63235"/>
                </a:cubicBezTo>
                <a:cubicBezTo>
                  <a:pt x="85034" y="66124"/>
                  <a:pt x="86134" y="68312"/>
                  <a:pt x="88266" y="69797"/>
                </a:cubicBezTo>
                <a:cubicBezTo>
                  <a:pt x="90399" y="71256"/>
                  <a:pt x="93150" y="71992"/>
                  <a:pt x="96452" y="71992"/>
                </a:cubicBezTo>
                <a:close/>
                <a:moveTo>
                  <a:pt x="165032" y="20010"/>
                </a:moveTo>
                <a:lnTo>
                  <a:pt x="165032" y="29385"/>
                </a:lnTo>
                <a:lnTo>
                  <a:pt x="132290" y="29385"/>
                </a:lnTo>
                <a:lnTo>
                  <a:pt x="132290" y="20010"/>
                </a:lnTo>
                <a:lnTo>
                  <a:pt x="165032" y="20010"/>
                </a:lnTo>
                <a:close/>
                <a:moveTo>
                  <a:pt x="141026" y="5627"/>
                </a:moveTo>
                <a:lnTo>
                  <a:pt x="152719" y="5627"/>
                </a:lnTo>
                <a:lnTo>
                  <a:pt x="152719" y="62417"/>
                </a:lnTo>
                <a:cubicBezTo>
                  <a:pt x="152719" y="64680"/>
                  <a:pt x="153064" y="66386"/>
                  <a:pt x="153751" y="67534"/>
                </a:cubicBezTo>
                <a:cubicBezTo>
                  <a:pt x="154439" y="68656"/>
                  <a:pt x="155333" y="69419"/>
                  <a:pt x="156365" y="69839"/>
                </a:cubicBezTo>
                <a:cubicBezTo>
                  <a:pt x="157466" y="70231"/>
                  <a:pt x="158635" y="70423"/>
                  <a:pt x="159942" y="70423"/>
                </a:cubicBezTo>
                <a:cubicBezTo>
                  <a:pt x="160836" y="70423"/>
                  <a:pt x="161662" y="70361"/>
                  <a:pt x="162418" y="70231"/>
                </a:cubicBezTo>
                <a:cubicBezTo>
                  <a:pt x="163106" y="70100"/>
                  <a:pt x="163656" y="69997"/>
                  <a:pt x="164000" y="69914"/>
                </a:cubicBezTo>
                <a:lnTo>
                  <a:pt x="166133" y="79572"/>
                </a:lnTo>
                <a:cubicBezTo>
                  <a:pt x="165445" y="79833"/>
                  <a:pt x="164482" y="80095"/>
                  <a:pt x="163244" y="80349"/>
                </a:cubicBezTo>
                <a:cubicBezTo>
                  <a:pt x="162006" y="80638"/>
                  <a:pt x="160423" y="80796"/>
                  <a:pt x="158566" y="80824"/>
                </a:cubicBezTo>
                <a:cubicBezTo>
                  <a:pt x="155471" y="80872"/>
                  <a:pt x="152650" y="80329"/>
                  <a:pt x="149968" y="79180"/>
                </a:cubicBezTo>
                <a:cubicBezTo>
                  <a:pt x="147285" y="78031"/>
                  <a:pt x="145153" y="76263"/>
                  <a:pt x="143502" y="73863"/>
                </a:cubicBezTo>
                <a:cubicBezTo>
                  <a:pt x="141851" y="71469"/>
                  <a:pt x="141026" y="68456"/>
                  <a:pt x="141026" y="64838"/>
                </a:cubicBezTo>
                <a:lnTo>
                  <a:pt x="141026" y="5627"/>
                </a:lnTo>
                <a:close/>
                <a:moveTo>
                  <a:pt x="193372" y="81367"/>
                </a:moveTo>
                <a:cubicBezTo>
                  <a:pt x="189589" y="81367"/>
                  <a:pt x="186149" y="80666"/>
                  <a:pt x="183054" y="79255"/>
                </a:cubicBezTo>
                <a:cubicBezTo>
                  <a:pt x="179959" y="77825"/>
                  <a:pt x="177551" y="75754"/>
                  <a:pt x="175763" y="73044"/>
                </a:cubicBezTo>
                <a:cubicBezTo>
                  <a:pt x="173974" y="70334"/>
                  <a:pt x="173080" y="67011"/>
                  <a:pt x="173080" y="63077"/>
                </a:cubicBezTo>
                <a:cubicBezTo>
                  <a:pt x="173080" y="59693"/>
                  <a:pt x="173768" y="56900"/>
                  <a:pt x="175075" y="54713"/>
                </a:cubicBezTo>
                <a:cubicBezTo>
                  <a:pt x="176382" y="52525"/>
                  <a:pt x="178101" y="50792"/>
                  <a:pt x="180303" y="49512"/>
                </a:cubicBezTo>
                <a:cubicBezTo>
                  <a:pt x="182573" y="48240"/>
                  <a:pt x="185049" y="47277"/>
                  <a:pt x="187731" y="46623"/>
                </a:cubicBezTo>
                <a:cubicBezTo>
                  <a:pt x="190483" y="45970"/>
                  <a:pt x="193303" y="45475"/>
                  <a:pt x="196124" y="45137"/>
                </a:cubicBezTo>
                <a:cubicBezTo>
                  <a:pt x="199701" y="44725"/>
                  <a:pt x="202658" y="44381"/>
                  <a:pt x="204860" y="44120"/>
                </a:cubicBezTo>
                <a:cubicBezTo>
                  <a:pt x="207129" y="43837"/>
                  <a:pt x="208711" y="43377"/>
                  <a:pt x="209743" y="42757"/>
                </a:cubicBezTo>
                <a:cubicBezTo>
                  <a:pt x="210775" y="42132"/>
                  <a:pt x="211257" y="41114"/>
                  <a:pt x="211257" y="39703"/>
                </a:cubicBezTo>
                <a:lnTo>
                  <a:pt x="211257" y="39435"/>
                </a:lnTo>
                <a:cubicBezTo>
                  <a:pt x="211257" y="36016"/>
                  <a:pt x="210293" y="33375"/>
                  <a:pt x="208367" y="31497"/>
                </a:cubicBezTo>
                <a:cubicBezTo>
                  <a:pt x="206511" y="29619"/>
                  <a:pt x="203621" y="28684"/>
                  <a:pt x="199838" y="28684"/>
                </a:cubicBezTo>
                <a:cubicBezTo>
                  <a:pt x="195917" y="28684"/>
                  <a:pt x="192822" y="29557"/>
                  <a:pt x="190552" y="31305"/>
                </a:cubicBezTo>
                <a:cubicBezTo>
                  <a:pt x="188351" y="33024"/>
                  <a:pt x="186769" y="34936"/>
                  <a:pt x="185944" y="37048"/>
                </a:cubicBezTo>
                <a:lnTo>
                  <a:pt x="174938" y="34544"/>
                </a:lnTo>
                <a:cubicBezTo>
                  <a:pt x="176244" y="30899"/>
                  <a:pt x="178170" y="27955"/>
                  <a:pt x="180646" y="25712"/>
                </a:cubicBezTo>
                <a:cubicBezTo>
                  <a:pt x="183192" y="23449"/>
                  <a:pt x="186080" y="21805"/>
                  <a:pt x="189383" y="20787"/>
                </a:cubicBezTo>
                <a:cubicBezTo>
                  <a:pt x="192616" y="19748"/>
                  <a:pt x="196124" y="19226"/>
                  <a:pt x="199701" y="19226"/>
                </a:cubicBezTo>
                <a:cubicBezTo>
                  <a:pt x="202108" y="19226"/>
                  <a:pt x="204653" y="19515"/>
                  <a:pt x="207336" y="20086"/>
                </a:cubicBezTo>
                <a:cubicBezTo>
                  <a:pt x="210019" y="20636"/>
                  <a:pt x="212564" y="21647"/>
                  <a:pt x="214902" y="23133"/>
                </a:cubicBezTo>
                <a:cubicBezTo>
                  <a:pt x="217310" y="24618"/>
                  <a:pt x="219236" y="26744"/>
                  <a:pt x="220749" y="29502"/>
                </a:cubicBezTo>
                <a:cubicBezTo>
                  <a:pt x="222262" y="32240"/>
                  <a:pt x="223019" y="35796"/>
                  <a:pt x="223019" y="40178"/>
                </a:cubicBezTo>
                <a:lnTo>
                  <a:pt x="223019" y="80040"/>
                </a:lnTo>
                <a:lnTo>
                  <a:pt x="211601" y="80040"/>
                </a:lnTo>
                <a:lnTo>
                  <a:pt x="211601" y="71834"/>
                </a:lnTo>
                <a:lnTo>
                  <a:pt x="211119" y="71834"/>
                </a:lnTo>
                <a:cubicBezTo>
                  <a:pt x="210362" y="73347"/>
                  <a:pt x="209261" y="74826"/>
                  <a:pt x="207748" y="76291"/>
                </a:cubicBezTo>
                <a:cubicBezTo>
                  <a:pt x="206235" y="77749"/>
                  <a:pt x="204240" y="78960"/>
                  <a:pt x="201902" y="79923"/>
                </a:cubicBezTo>
                <a:cubicBezTo>
                  <a:pt x="199563" y="80886"/>
                  <a:pt x="196674" y="81367"/>
                  <a:pt x="193372" y="81367"/>
                </a:cubicBezTo>
                <a:close/>
                <a:moveTo>
                  <a:pt x="195917" y="71992"/>
                </a:moveTo>
                <a:cubicBezTo>
                  <a:pt x="199150" y="71992"/>
                  <a:pt x="201902" y="71352"/>
                  <a:pt x="204240" y="70073"/>
                </a:cubicBezTo>
                <a:cubicBezTo>
                  <a:pt x="206511" y="68800"/>
                  <a:pt x="208299" y="67128"/>
                  <a:pt x="209468" y="65072"/>
                </a:cubicBezTo>
                <a:cubicBezTo>
                  <a:pt x="210707" y="62988"/>
                  <a:pt x="211325" y="60759"/>
                  <a:pt x="211325" y="58386"/>
                </a:cubicBezTo>
                <a:lnTo>
                  <a:pt x="211325" y="50647"/>
                </a:lnTo>
                <a:cubicBezTo>
                  <a:pt x="210912" y="51067"/>
                  <a:pt x="210087" y="51459"/>
                  <a:pt x="208918" y="51824"/>
                </a:cubicBezTo>
                <a:cubicBezTo>
                  <a:pt x="207748" y="52161"/>
                  <a:pt x="206373" y="52463"/>
                  <a:pt x="204860" y="52718"/>
                </a:cubicBezTo>
                <a:cubicBezTo>
                  <a:pt x="203346" y="52952"/>
                  <a:pt x="201902" y="53179"/>
                  <a:pt x="200457" y="53385"/>
                </a:cubicBezTo>
                <a:cubicBezTo>
                  <a:pt x="199012" y="53571"/>
                  <a:pt x="197843" y="53722"/>
                  <a:pt x="196880" y="53853"/>
                </a:cubicBezTo>
                <a:cubicBezTo>
                  <a:pt x="194610" y="54142"/>
                  <a:pt x="192547" y="54623"/>
                  <a:pt x="190621" y="55297"/>
                </a:cubicBezTo>
                <a:cubicBezTo>
                  <a:pt x="188763" y="55978"/>
                  <a:pt x="187319" y="56955"/>
                  <a:pt x="186218" y="58234"/>
                </a:cubicBezTo>
                <a:cubicBezTo>
                  <a:pt x="185117" y="59479"/>
                  <a:pt x="184567" y="61151"/>
                  <a:pt x="184567" y="63235"/>
                </a:cubicBezTo>
                <a:cubicBezTo>
                  <a:pt x="184567" y="66124"/>
                  <a:pt x="185599" y="68312"/>
                  <a:pt x="187731" y="69797"/>
                </a:cubicBezTo>
                <a:cubicBezTo>
                  <a:pt x="189864" y="71256"/>
                  <a:pt x="192616" y="71992"/>
                  <a:pt x="195917" y="71992"/>
                </a:cubicBezTo>
                <a:close/>
              </a:path>
            </a:pathLst>
          </a:custGeom>
          <a:solidFill>
            <a:srgbClr val="000000">
              <a:alpha val="40000"/>
            </a:srgbClr>
          </a:solidFill>
          <a:ln w="6876" cap="flat">
            <a:noFill/>
            <a:prstDash val="solid"/>
            <a:miter/>
          </a:ln>
        </p:spPr>
        <p:txBody>
          <a:bodyPr rtlCol="0" anchor="ctr"/>
          <a:lstStyle/>
          <a:p>
            <a:endParaRPr lang="en-AS"/>
          </a:p>
        </p:txBody>
      </p:sp>
      <p:sp>
        <p:nvSpPr>
          <p:cNvPr id="116" name="Freeform: Shape 115">
            <a:extLst>
              <a:ext uri="{FF2B5EF4-FFF2-40B4-BE49-F238E27FC236}">
                <a16:creationId xmlns:a16="http://schemas.microsoft.com/office/drawing/2014/main" id="{53E406F4-87B3-DFC6-51CE-027EA90DFA13}"/>
              </a:ext>
            </a:extLst>
          </p:cNvPr>
          <p:cNvSpPr/>
          <p:nvPr/>
        </p:nvSpPr>
        <p:spPr>
          <a:xfrm>
            <a:off x="10436417" y="1396363"/>
            <a:ext cx="48770" cy="31590"/>
          </a:xfrm>
          <a:custGeom>
            <a:avLst/>
            <a:gdLst>
              <a:gd name="connsiteX0" fmla="*/ 1997 w 48770"/>
              <a:gd name="connsiteY0" fmla="*/ 11763 h 31590"/>
              <a:gd name="connsiteX1" fmla="*/ 19605 w 48770"/>
              <a:gd name="connsiteY1" fmla="*/ 29578 h 31590"/>
              <a:gd name="connsiteX2" fmla="*/ 29167 w 48770"/>
              <a:gd name="connsiteY2" fmla="*/ 29578 h 31590"/>
              <a:gd name="connsiteX3" fmla="*/ 46777 w 48770"/>
              <a:gd name="connsiteY3" fmla="*/ 11763 h 31590"/>
              <a:gd name="connsiteX4" fmla="*/ 41961 w 48770"/>
              <a:gd name="connsiteY4" fmla="*/ 0 h 31590"/>
              <a:gd name="connsiteX5" fmla="*/ 6742 w 48770"/>
              <a:gd name="connsiteY5" fmla="*/ 0 h 31590"/>
              <a:gd name="connsiteX6" fmla="*/ 1997 w 48770"/>
              <a:gd name="connsiteY6" fmla="*/ 11763 h 31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70" h="31590">
                <a:moveTo>
                  <a:pt x="1997" y="11763"/>
                </a:moveTo>
                <a:lnTo>
                  <a:pt x="19605" y="29578"/>
                </a:lnTo>
                <a:cubicBezTo>
                  <a:pt x="22288" y="32261"/>
                  <a:pt x="26553" y="32261"/>
                  <a:pt x="29167" y="29578"/>
                </a:cubicBezTo>
                <a:lnTo>
                  <a:pt x="46777" y="11763"/>
                </a:lnTo>
                <a:cubicBezTo>
                  <a:pt x="51041" y="7429"/>
                  <a:pt x="48014" y="0"/>
                  <a:pt x="41961" y="0"/>
                </a:cubicBezTo>
                <a:lnTo>
                  <a:pt x="6742" y="0"/>
                </a:lnTo>
                <a:cubicBezTo>
                  <a:pt x="758" y="0"/>
                  <a:pt x="-2268" y="7429"/>
                  <a:pt x="1997" y="11763"/>
                </a:cubicBezTo>
                <a:close/>
              </a:path>
            </a:pathLst>
          </a:custGeom>
          <a:solidFill>
            <a:srgbClr val="000000"/>
          </a:solidFill>
          <a:ln w="6876" cap="flat">
            <a:noFill/>
            <a:prstDash val="solid"/>
            <a:miter/>
          </a:ln>
        </p:spPr>
        <p:txBody>
          <a:bodyPr rtlCol="0" anchor="ctr"/>
          <a:lstStyle/>
          <a:p>
            <a:endParaRPr lang="en-AS"/>
          </a:p>
        </p:txBody>
      </p:sp>
      <p:sp>
        <p:nvSpPr>
          <p:cNvPr id="117" name="Freeform: Shape 116">
            <a:extLst>
              <a:ext uri="{FF2B5EF4-FFF2-40B4-BE49-F238E27FC236}">
                <a16:creationId xmlns:a16="http://schemas.microsoft.com/office/drawing/2014/main" id="{18D7E142-02B4-289F-B4F4-01554677199C}"/>
              </a:ext>
            </a:extLst>
          </p:cNvPr>
          <p:cNvSpPr/>
          <p:nvPr/>
        </p:nvSpPr>
        <p:spPr>
          <a:xfrm>
            <a:off x="8120231" y="889847"/>
            <a:ext cx="739191" cy="102553"/>
          </a:xfrm>
          <a:custGeom>
            <a:avLst/>
            <a:gdLst>
              <a:gd name="connsiteX0" fmla="*/ 0 w 739191"/>
              <a:gd name="connsiteY0" fmla="*/ 80040 h 102553"/>
              <a:gd name="connsiteX1" fmla="*/ 0 w 739191"/>
              <a:gd name="connsiteY1" fmla="*/ 0 h 102553"/>
              <a:gd name="connsiteX2" fmla="*/ 28560 w 739191"/>
              <a:gd name="connsiteY2" fmla="*/ 0 h 102553"/>
              <a:gd name="connsiteX3" fmla="*/ 44037 w 739191"/>
              <a:gd name="connsiteY3" fmla="*/ 3398 h 102553"/>
              <a:gd name="connsiteX4" fmla="*/ 53186 w 739191"/>
              <a:gd name="connsiteY4" fmla="*/ 12698 h 102553"/>
              <a:gd name="connsiteX5" fmla="*/ 56212 w 739191"/>
              <a:gd name="connsiteY5" fmla="*/ 25912 h 102553"/>
              <a:gd name="connsiteX6" fmla="*/ 53186 w 739191"/>
              <a:gd name="connsiteY6" fmla="*/ 39194 h 102553"/>
              <a:gd name="connsiteX7" fmla="*/ 43899 w 739191"/>
              <a:gd name="connsiteY7" fmla="*/ 48501 h 102553"/>
              <a:gd name="connsiteX8" fmla="*/ 28491 w 739191"/>
              <a:gd name="connsiteY8" fmla="*/ 51899 h 102553"/>
              <a:gd name="connsiteX9" fmla="*/ 8873 w 739191"/>
              <a:gd name="connsiteY9" fmla="*/ 51899 h 102553"/>
              <a:gd name="connsiteX10" fmla="*/ 8873 w 739191"/>
              <a:gd name="connsiteY10" fmla="*/ 41657 h 102553"/>
              <a:gd name="connsiteX11" fmla="*/ 27391 w 739191"/>
              <a:gd name="connsiteY11" fmla="*/ 41657 h 102553"/>
              <a:gd name="connsiteX12" fmla="*/ 36952 w 739191"/>
              <a:gd name="connsiteY12" fmla="*/ 39628 h 102553"/>
              <a:gd name="connsiteX13" fmla="*/ 42386 w 739191"/>
              <a:gd name="connsiteY13" fmla="*/ 34001 h 102553"/>
              <a:gd name="connsiteX14" fmla="*/ 44106 w 739191"/>
              <a:gd name="connsiteY14" fmla="*/ 25912 h 102553"/>
              <a:gd name="connsiteX15" fmla="*/ 42386 w 739191"/>
              <a:gd name="connsiteY15" fmla="*/ 17857 h 102553"/>
              <a:gd name="connsiteX16" fmla="*/ 36952 w 739191"/>
              <a:gd name="connsiteY16" fmla="*/ 12347 h 102553"/>
              <a:gd name="connsiteX17" fmla="*/ 27253 w 739191"/>
              <a:gd name="connsiteY17" fmla="*/ 10352 h 102553"/>
              <a:gd name="connsiteX18" fmla="*/ 12079 w 739191"/>
              <a:gd name="connsiteY18" fmla="*/ 10352 h 102553"/>
              <a:gd name="connsiteX19" fmla="*/ 12079 w 739191"/>
              <a:gd name="connsiteY19" fmla="*/ 80040 h 102553"/>
              <a:gd name="connsiteX20" fmla="*/ 0 w 739191"/>
              <a:gd name="connsiteY20" fmla="*/ 80040 h 102553"/>
              <a:gd name="connsiteX21" fmla="*/ 67424 w 739191"/>
              <a:gd name="connsiteY21" fmla="*/ 80040 h 102553"/>
              <a:gd name="connsiteX22" fmla="*/ 67424 w 739191"/>
              <a:gd name="connsiteY22" fmla="*/ 20010 h 102553"/>
              <a:gd name="connsiteX23" fmla="*/ 78705 w 739191"/>
              <a:gd name="connsiteY23" fmla="*/ 20010 h 102553"/>
              <a:gd name="connsiteX24" fmla="*/ 78705 w 739191"/>
              <a:gd name="connsiteY24" fmla="*/ 29544 h 102553"/>
              <a:gd name="connsiteX25" fmla="*/ 79324 w 739191"/>
              <a:gd name="connsiteY25" fmla="*/ 29544 h 102553"/>
              <a:gd name="connsiteX26" fmla="*/ 85103 w 739191"/>
              <a:gd name="connsiteY26" fmla="*/ 21922 h 102553"/>
              <a:gd name="connsiteX27" fmla="*/ 94595 w 739191"/>
              <a:gd name="connsiteY27" fmla="*/ 19109 h 102553"/>
              <a:gd name="connsiteX28" fmla="*/ 97140 w 739191"/>
              <a:gd name="connsiteY28" fmla="*/ 19185 h 102553"/>
              <a:gd name="connsiteX29" fmla="*/ 99548 w 739191"/>
              <a:gd name="connsiteY29" fmla="*/ 19384 h 102553"/>
              <a:gd name="connsiteX30" fmla="*/ 99548 w 739191"/>
              <a:gd name="connsiteY30" fmla="*/ 30562 h 102553"/>
              <a:gd name="connsiteX31" fmla="*/ 97002 w 739191"/>
              <a:gd name="connsiteY31" fmla="*/ 30128 h 102553"/>
              <a:gd name="connsiteX32" fmla="*/ 93425 w 739191"/>
              <a:gd name="connsiteY32" fmla="*/ 29860 h 102553"/>
              <a:gd name="connsiteX33" fmla="*/ 86065 w 739191"/>
              <a:gd name="connsiteY33" fmla="*/ 31614 h 102553"/>
              <a:gd name="connsiteX34" fmla="*/ 80975 w 739191"/>
              <a:gd name="connsiteY34" fmla="*/ 36422 h 102553"/>
              <a:gd name="connsiteX35" fmla="*/ 79118 w 739191"/>
              <a:gd name="connsiteY35" fmla="*/ 43377 h 102553"/>
              <a:gd name="connsiteX36" fmla="*/ 79118 w 739191"/>
              <a:gd name="connsiteY36" fmla="*/ 80040 h 102553"/>
              <a:gd name="connsiteX37" fmla="*/ 67424 w 739191"/>
              <a:gd name="connsiteY37" fmla="*/ 80040 h 102553"/>
              <a:gd name="connsiteX38" fmla="*/ 130708 w 739191"/>
              <a:gd name="connsiteY38" fmla="*/ 81250 h 102553"/>
              <a:gd name="connsiteX39" fmla="*/ 115988 w 739191"/>
              <a:gd name="connsiteY39" fmla="*/ 77385 h 102553"/>
              <a:gd name="connsiteX40" fmla="*/ 106220 w 739191"/>
              <a:gd name="connsiteY40" fmla="*/ 66558 h 102553"/>
              <a:gd name="connsiteX41" fmla="*/ 102712 w 739191"/>
              <a:gd name="connsiteY41" fmla="*/ 50297 h 102553"/>
              <a:gd name="connsiteX42" fmla="*/ 106220 w 739191"/>
              <a:gd name="connsiteY42" fmla="*/ 33960 h 102553"/>
              <a:gd name="connsiteX43" fmla="*/ 115988 w 739191"/>
              <a:gd name="connsiteY43" fmla="*/ 23098 h 102553"/>
              <a:gd name="connsiteX44" fmla="*/ 130708 w 739191"/>
              <a:gd name="connsiteY44" fmla="*/ 19226 h 102553"/>
              <a:gd name="connsiteX45" fmla="*/ 145428 w 739191"/>
              <a:gd name="connsiteY45" fmla="*/ 23098 h 102553"/>
              <a:gd name="connsiteX46" fmla="*/ 155196 w 739191"/>
              <a:gd name="connsiteY46" fmla="*/ 33960 h 102553"/>
              <a:gd name="connsiteX47" fmla="*/ 158704 w 739191"/>
              <a:gd name="connsiteY47" fmla="*/ 50297 h 102553"/>
              <a:gd name="connsiteX48" fmla="*/ 155196 w 739191"/>
              <a:gd name="connsiteY48" fmla="*/ 66558 h 102553"/>
              <a:gd name="connsiteX49" fmla="*/ 145428 w 739191"/>
              <a:gd name="connsiteY49" fmla="*/ 77385 h 102553"/>
              <a:gd name="connsiteX50" fmla="*/ 130708 w 739191"/>
              <a:gd name="connsiteY50" fmla="*/ 81250 h 102553"/>
              <a:gd name="connsiteX51" fmla="*/ 130776 w 739191"/>
              <a:gd name="connsiteY51" fmla="*/ 71442 h 102553"/>
              <a:gd name="connsiteX52" fmla="*/ 139787 w 739191"/>
              <a:gd name="connsiteY52" fmla="*/ 68553 h 102553"/>
              <a:gd name="connsiteX53" fmla="*/ 145153 w 739191"/>
              <a:gd name="connsiteY53" fmla="*/ 60848 h 102553"/>
              <a:gd name="connsiteX54" fmla="*/ 146873 w 739191"/>
              <a:gd name="connsiteY54" fmla="*/ 50255 h 102553"/>
              <a:gd name="connsiteX55" fmla="*/ 145153 w 739191"/>
              <a:gd name="connsiteY55" fmla="*/ 39704 h 102553"/>
              <a:gd name="connsiteX56" fmla="*/ 139787 w 739191"/>
              <a:gd name="connsiteY56" fmla="*/ 31931 h 102553"/>
              <a:gd name="connsiteX57" fmla="*/ 130776 w 739191"/>
              <a:gd name="connsiteY57" fmla="*/ 29000 h 102553"/>
              <a:gd name="connsiteX58" fmla="*/ 121628 w 739191"/>
              <a:gd name="connsiteY58" fmla="*/ 31931 h 102553"/>
              <a:gd name="connsiteX59" fmla="*/ 116263 w 739191"/>
              <a:gd name="connsiteY59" fmla="*/ 39704 h 102553"/>
              <a:gd name="connsiteX60" fmla="*/ 114543 w 739191"/>
              <a:gd name="connsiteY60" fmla="*/ 50255 h 102553"/>
              <a:gd name="connsiteX61" fmla="*/ 116263 w 739191"/>
              <a:gd name="connsiteY61" fmla="*/ 60848 h 102553"/>
              <a:gd name="connsiteX62" fmla="*/ 121628 w 739191"/>
              <a:gd name="connsiteY62" fmla="*/ 68553 h 102553"/>
              <a:gd name="connsiteX63" fmla="*/ 130776 w 739191"/>
              <a:gd name="connsiteY63" fmla="*/ 71442 h 102553"/>
              <a:gd name="connsiteX64" fmla="*/ 169710 w 739191"/>
              <a:gd name="connsiteY64" fmla="*/ 102554 h 102553"/>
              <a:gd name="connsiteX65" fmla="*/ 169710 w 739191"/>
              <a:gd name="connsiteY65" fmla="*/ 20010 h 102553"/>
              <a:gd name="connsiteX66" fmla="*/ 181059 w 739191"/>
              <a:gd name="connsiteY66" fmla="*/ 20010 h 102553"/>
              <a:gd name="connsiteX67" fmla="*/ 181059 w 739191"/>
              <a:gd name="connsiteY67" fmla="*/ 29743 h 102553"/>
              <a:gd name="connsiteX68" fmla="*/ 182091 w 739191"/>
              <a:gd name="connsiteY68" fmla="*/ 29743 h 102553"/>
              <a:gd name="connsiteX69" fmla="*/ 184980 w 739191"/>
              <a:gd name="connsiteY69" fmla="*/ 25403 h 102553"/>
              <a:gd name="connsiteX70" fmla="*/ 190345 w 739191"/>
              <a:gd name="connsiteY70" fmla="*/ 21104 h 102553"/>
              <a:gd name="connsiteX71" fmla="*/ 199288 w 739191"/>
              <a:gd name="connsiteY71" fmla="*/ 19226 h 102553"/>
              <a:gd name="connsiteX72" fmla="*/ 212288 w 739191"/>
              <a:gd name="connsiteY72" fmla="*/ 22899 h 102553"/>
              <a:gd name="connsiteX73" fmla="*/ 221230 w 739191"/>
              <a:gd name="connsiteY73" fmla="*/ 33492 h 102553"/>
              <a:gd name="connsiteX74" fmla="*/ 224533 w 739191"/>
              <a:gd name="connsiteY74" fmla="*/ 50138 h 102553"/>
              <a:gd name="connsiteX75" fmla="*/ 221299 w 739191"/>
              <a:gd name="connsiteY75" fmla="*/ 66833 h 102553"/>
              <a:gd name="connsiteX76" fmla="*/ 212357 w 739191"/>
              <a:gd name="connsiteY76" fmla="*/ 77502 h 102553"/>
              <a:gd name="connsiteX77" fmla="*/ 199425 w 739191"/>
              <a:gd name="connsiteY77" fmla="*/ 81209 h 102553"/>
              <a:gd name="connsiteX78" fmla="*/ 190483 w 739191"/>
              <a:gd name="connsiteY78" fmla="*/ 79373 h 102553"/>
              <a:gd name="connsiteX79" fmla="*/ 185049 w 739191"/>
              <a:gd name="connsiteY79" fmla="*/ 75073 h 102553"/>
              <a:gd name="connsiteX80" fmla="*/ 182091 w 739191"/>
              <a:gd name="connsiteY80" fmla="*/ 70699 h 102553"/>
              <a:gd name="connsiteX81" fmla="*/ 181335 w 739191"/>
              <a:gd name="connsiteY81" fmla="*/ 70699 h 102553"/>
              <a:gd name="connsiteX82" fmla="*/ 181335 w 739191"/>
              <a:gd name="connsiteY82" fmla="*/ 102554 h 102553"/>
              <a:gd name="connsiteX83" fmla="*/ 169710 w 739191"/>
              <a:gd name="connsiteY83" fmla="*/ 102554 h 102553"/>
              <a:gd name="connsiteX84" fmla="*/ 181128 w 739191"/>
              <a:gd name="connsiteY84" fmla="*/ 50021 h 102553"/>
              <a:gd name="connsiteX85" fmla="*/ 182985 w 739191"/>
              <a:gd name="connsiteY85" fmla="*/ 61124 h 102553"/>
              <a:gd name="connsiteX86" fmla="*/ 188282 w 739191"/>
              <a:gd name="connsiteY86" fmla="*/ 68587 h 102553"/>
              <a:gd name="connsiteX87" fmla="*/ 196812 w 739191"/>
              <a:gd name="connsiteY87" fmla="*/ 71249 h 102553"/>
              <a:gd name="connsiteX88" fmla="*/ 205548 w 739191"/>
              <a:gd name="connsiteY88" fmla="*/ 68470 h 102553"/>
              <a:gd name="connsiteX89" fmla="*/ 210844 w 739191"/>
              <a:gd name="connsiteY89" fmla="*/ 60848 h 102553"/>
              <a:gd name="connsiteX90" fmla="*/ 212701 w 739191"/>
              <a:gd name="connsiteY90" fmla="*/ 50021 h 102553"/>
              <a:gd name="connsiteX91" fmla="*/ 210912 w 739191"/>
              <a:gd name="connsiteY91" fmla="*/ 39353 h 102553"/>
              <a:gd name="connsiteX92" fmla="*/ 205616 w 739191"/>
              <a:gd name="connsiteY92" fmla="*/ 31889 h 102553"/>
              <a:gd name="connsiteX93" fmla="*/ 196812 w 739191"/>
              <a:gd name="connsiteY93" fmla="*/ 29152 h 102553"/>
              <a:gd name="connsiteX94" fmla="*/ 188213 w 739191"/>
              <a:gd name="connsiteY94" fmla="*/ 31772 h 102553"/>
              <a:gd name="connsiteX95" fmla="*/ 182917 w 739191"/>
              <a:gd name="connsiteY95" fmla="*/ 39078 h 102553"/>
              <a:gd name="connsiteX96" fmla="*/ 181128 w 739191"/>
              <a:gd name="connsiteY96" fmla="*/ 50021 h 102553"/>
              <a:gd name="connsiteX97" fmla="*/ 261402 w 739191"/>
              <a:gd name="connsiteY97" fmla="*/ 81250 h 102553"/>
              <a:gd name="connsiteX98" fmla="*/ 246132 w 739191"/>
              <a:gd name="connsiteY98" fmla="*/ 77460 h 102553"/>
              <a:gd name="connsiteX99" fmla="*/ 236295 w 739191"/>
              <a:gd name="connsiteY99" fmla="*/ 66709 h 102553"/>
              <a:gd name="connsiteX100" fmla="*/ 232856 w 739191"/>
              <a:gd name="connsiteY100" fmla="*/ 50413 h 102553"/>
              <a:gd name="connsiteX101" fmla="*/ 236295 w 739191"/>
              <a:gd name="connsiteY101" fmla="*/ 34159 h 102553"/>
              <a:gd name="connsiteX102" fmla="*/ 245994 w 739191"/>
              <a:gd name="connsiteY102" fmla="*/ 23174 h 102553"/>
              <a:gd name="connsiteX103" fmla="*/ 260577 w 739191"/>
              <a:gd name="connsiteY103" fmla="*/ 19226 h 102553"/>
              <a:gd name="connsiteX104" fmla="*/ 270413 w 739191"/>
              <a:gd name="connsiteY104" fmla="*/ 20904 h 102553"/>
              <a:gd name="connsiteX105" fmla="*/ 279011 w 739191"/>
              <a:gd name="connsiteY105" fmla="*/ 26180 h 102553"/>
              <a:gd name="connsiteX106" fmla="*/ 284995 w 739191"/>
              <a:gd name="connsiteY106" fmla="*/ 35521 h 102553"/>
              <a:gd name="connsiteX107" fmla="*/ 287197 w 739191"/>
              <a:gd name="connsiteY107" fmla="*/ 49395 h 102553"/>
              <a:gd name="connsiteX108" fmla="*/ 287197 w 739191"/>
              <a:gd name="connsiteY108" fmla="*/ 53543 h 102553"/>
              <a:gd name="connsiteX109" fmla="*/ 239459 w 739191"/>
              <a:gd name="connsiteY109" fmla="*/ 53543 h 102553"/>
              <a:gd name="connsiteX110" fmla="*/ 239459 w 739191"/>
              <a:gd name="connsiteY110" fmla="*/ 44787 h 102553"/>
              <a:gd name="connsiteX111" fmla="*/ 275709 w 739191"/>
              <a:gd name="connsiteY111" fmla="*/ 44787 h 102553"/>
              <a:gd name="connsiteX112" fmla="*/ 273852 w 739191"/>
              <a:gd name="connsiteY112" fmla="*/ 36622 h 102553"/>
              <a:gd name="connsiteX113" fmla="*/ 268555 w 739191"/>
              <a:gd name="connsiteY113" fmla="*/ 30954 h 102553"/>
              <a:gd name="connsiteX114" fmla="*/ 260645 w 739191"/>
              <a:gd name="connsiteY114" fmla="*/ 28877 h 102553"/>
              <a:gd name="connsiteX115" fmla="*/ 252047 w 739191"/>
              <a:gd name="connsiteY115" fmla="*/ 31305 h 102553"/>
              <a:gd name="connsiteX116" fmla="*/ 246475 w 739191"/>
              <a:gd name="connsiteY116" fmla="*/ 37557 h 102553"/>
              <a:gd name="connsiteX117" fmla="*/ 244480 w 739191"/>
              <a:gd name="connsiteY117" fmla="*/ 45880 h 102553"/>
              <a:gd name="connsiteX118" fmla="*/ 244480 w 739191"/>
              <a:gd name="connsiteY118" fmla="*/ 52718 h 102553"/>
              <a:gd name="connsiteX119" fmla="*/ 246613 w 739191"/>
              <a:gd name="connsiteY119" fmla="*/ 62960 h 102553"/>
              <a:gd name="connsiteX120" fmla="*/ 252597 w 739191"/>
              <a:gd name="connsiteY120" fmla="*/ 69412 h 102553"/>
              <a:gd name="connsiteX121" fmla="*/ 261540 w 739191"/>
              <a:gd name="connsiteY121" fmla="*/ 71600 h 102553"/>
              <a:gd name="connsiteX122" fmla="*/ 267593 w 739191"/>
              <a:gd name="connsiteY122" fmla="*/ 70657 h 102553"/>
              <a:gd name="connsiteX123" fmla="*/ 272339 w 739191"/>
              <a:gd name="connsiteY123" fmla="*/ 67768 h 102553"/>
              <a:gd name="connsiteX124" fmla="*/ 275366 w 739191"/>
              <a:gd name="connsiteY124" fmla="*/ 63036 h 102553"/>
              <a:gd name="connsiteX125" fmla="*/ 286440 w 739191"/>
              <a:gd name="connsiteY125" fmla="*/ 65031 h 102553"/>
              <a:gd name="connsiteX126" fmla="*/ 281625 w 739191"/>
              <a:gd name="connsiteY126" fmla="*/ 73588 h 102553"/>
              <a:gd name="connsiteX127" fmla="*/ 273095 w 739191"/>
              <a:gd name="connsiteY127" fmla="*/ 79256 h 102553"/>
              <a:gd name="connsiteX128" fmla="*/ 261402 w 739191"/>
              <a:gd name="connsiteY128" fmla="*/ 81250 h 102553"/>
              <a:gd name="connsiteX129" fmla="*/ 298065 w 739191"/>
              <a:gd name="connsiteY129" fmla="*/ 80040 h 102553"/>
              <a:gd name="connsiteX130" fmla="*/ 298065 w 739191"/>
              <a:gd name="connsiteY130" fmla="*/ 20010 h 102553"/>
              <a:gd name="connsiteX131" fmla="*/ 309346 w 739191"/>
              <a:gd name="connsiteY131" fmla="*/ 20010 h 102553"/>
              <a:gd name="connsiteX132" fmla="*/ 309346 w 739191"/>
              <a:gd name="connsiteY132" fmla="*/ 29544 h 102553"/>
              <a:gd name="connsiteX133" fmla="*/ 309965 w 739191"/>
              <a:gd name="connsiteY133" fmla="*/ 29544 h 102553"/>
              <a:gd name="connsiteX134" fmla="*/ 315743 w 739191"/>
              <a:gd name="connsiteY134" fmla="*/ 21922 h 102553"/>
              <a:gd name="connsiteX135" fmla="*/ 325236 w 739191"/>
              <a:gd name="connsiteY135" fmla="*/ 19109 h 102553"/>
              <a:gd name="connsiteX136" fmla="*/ 327781 w 739191"/>
              <a:gd name="connsiteY136" fmla="*/ 19185 h 102553"/>
              <a:gd name="connsiteX137" fmla="*/ 330188 w 739191"/>
              <a:gd name="connsiteY137" fmla="*/ 19384 h 102553"/>
              <a:gd name="connsiteX138" fmla="*/ 330188 w 739191"/>
              <a:gd name="connsiteY138" fmla="*/ 30562 h 102553"/>
              <a:gd name="connsiteX139" fmla="*/ 327712 w 739191"/>
              <a:gd name="connsiteY139" fmla="*/ 30128 h 102553"/>
              <a:gd name="connsiteX140" fmla="*/ 324066 w 739191"/>
              <a:gd name="connsiteY140" fmla="*/ 29860 h 102553"/>
              <a:gd name="connsiteX141" fmla="*/ 316706 w 739191"/>
              <a:gd name="connsiteY141" fmla="*/ 31614 h 102553"/>
              <a:gd name="connsiteX142" fmla="*/ 311616 w 739191"/>
              <a:gd name="connsiteY142" fmla="*/ 36422 h 102553"/>
              <a:gd name="connsiteX143" fmla="*/ 309759 w 739191"/>
              <a:gd name="connsiteY143" fmla="*/ 43377 h 102553"/>
              <a:gd name="connsiteX144" fmla="*/ 309759 w 739191"/>
              <a:gd name="connsiteY144" fmla="*/ 80040 h 102553"/>
              <a:gd name="connsiteX145" fmla="*/ 298065 w 739191"/>
              <a:gd name="connsiteY145" fmla="*/ 80040 h 102553"/>
              <a:gd name="connsiteX146" fmla="*/ 369809 w 739191"/>
              <a:gd name="connsiteY146" fmla="*/ 20010 h 102553"/>
              <a:gd name="connsiteX147" fmla="*/ 369809 w 739191"/>
              <a:gd name="connsiteY147" fmla="*/ 29386 h 102553"/>
              <a:gd name="connsiteX148" fmla="*/ 336998 w 739191"/>
              <a:gd name="connsiteY148" fmla="*/ 29386 h 102553"/>
              <a:gd name="connsiteX149" fmla="*/ 336998 w 739191"/>
              <a:gd name="connsiteY149" fmla="*/ 20010 h 102553"/>
              <a:gd name="connsiteX150" fmla="*/ 369809 w 739191"/>
              <a:gd name="connsiteY150" fmla="*/ 20010 h 102553"/>
              <a:gd name="connsiteX151" fmla="*/ 345803 w 739191"/>
              <a:gd name="connsiteY151" fmla="*/ 5627 h 102553"/>
              <a:gd name="connsiteX152" fmla="*/ 357496 w 739191"/>
              <a:gd name="connsiteY152" fmla="*/ 5627 h 102553"/>
              <a:gd name="connsiteX153" fmla="*/ 357496 w 739191"/>
              <a:gd name="connsiteY153" fmla="*/ 62417 h 102553"/>
              <a:gd name="connsiteX154" fmla="*/ 358528 w 739191"/>
              <a:gd name="connsiteY154" fmla="*/ 67535 h 102553"/>
              <a:gd name="connsiteX155" fmla="*/ 361142 w 739191"/>
              <a:gd name="connsiteY155" fmla="*/ 69839 h 102553"/>
              <a:gd name="connsiteX156" fmla="*/ 364719 w 739191"/>
              <a:gd name="connsiteY156" fmla="*/ 70424 h 102553"/>
              <a:gd name="connsiteX157" fmla="*/ 367127 w 739191"/>
              <a:gd name="connsiteY157" fmla="*/ 70231 h 102553"/>
              <a:gd name="connsiteX158" fmla="*/ 368777 w 739191"/>
              <a:gd name="connsiteY158" fmla="*/ 69914 h 102553"/>
              <a:gd name="connsiteX159" fmla="*/ 370909 w 739191"/>
              <a:gd name="connsiteY159" fmla="*/ 79572 h 102553"/>
              <a:gd name="connsiteX160" fmla="*/ 368021 w 739191"/>
              <a:gd name="connsiteY160" fmla="*/ 80349 h 102553"/>
              <a:gd name="connsiteX161" fmla="*/ 363343 w 739191"/>
              <a:gd name="connsiteY161" fmla="*/ 80824 h 102553"/>
              <a:gd name="connsiteX162" fmla="*/ 354745 w 739191"/>
              <a:gd name="connsiteY162" fmla="*/ 79180 h 102553"/>
              <a:gd name="connsiteX163" fmla="*/ 348279 w 739191"/>
              <a:gd name="connsiteY163" fmla="*/ 73863 h 102553"/>
              <a:gd name="connsiteX164" fmla="*/ 345803 w 739191"/>
              <a:gd name="connsiteY164" fmla="*/ 64838 h 102553"/>
              <a:gd name="connsiteX165" fmla="*/ 345803 w 739191"/>
              <a:gd name="connsiteY165" fmla="*/ 5627 h 102553"/>
              <a:gd name="connsiteX166" fmla="*/ 388037 w 739191"/>
              <a:gd name="connsiteY166" fmla="*/ 102554 h 102553"/>
              <a:gd name="connsiteX167" fmla="*/ 383291 w 739191"/>
              <a:gd name="connsiteY167" fmla="*/ 102120 h 102553"/>
              <a:gd name="connsiteX168" fmla="*/ 380059 w 739191"/>
              <a:gd name="connsiteY168" fmla="*/ 101260 h 102553"/>
              <a:gd name="connsiteX169" fmla="*/ 382878 w 739191"/>
              <a:gd name="connsiteY169" fmla="*/ 91685 h 102553"/>
              <a:gd name="connsiteX170" fmla="*/ 388588 w 739191"/>
              <a:gd name="connsiteY170" fmla="*/ 92428 h 102553"/>
              <a:gd name="connsiteX171" fmla="*/ 393059 w 739191"/>
              <a:gd name="connsiteY171" fmla="*/ 90550 h 102553"/>
              <a:gd name="connsiteX172" fmla="*/ 396499 w 739191"/>
              <a:gd name="connsiteY172" fmla="*/ 84807 h 102553"/>
              <a:gd name="connsiteX173" fmla="*/ 397943 w 739191"/>
              <a:gd name="connsiteY173" fmla="*/ 80824 h 102553"/>
              <a:gd name="connsiteX174" fmla="*/ 375931 w 739191"/>
              <a:gd name="connsiteY174" fmla="*/ 20010 h 102553"/>
              <a:gd name="connsiteX175" fmla="*/ 388450 w 739191"/>
              <a:gd name="connsiteY175" fmla="*/ 20010 h 102553"/>
              <a:gd name="connsiteX176" fmla="*/ 403652 w 739191"/>
              <a:gd name="connsiteY176" fmla="*/ 66592 h 102553"/>
              <a:gd name="connsiteX177" fmla="*/ 404271 w 739191"/>
              <a:gd name="connsiteY177" fmla="*/ 66592 h 102553"/>
              <a:gd name="connsiteX178" fmla="*/ 419473 w 739191"/>
              <a:gd name="connsiteY178" fmla="*/ 20010 h 102553"/>
              <a:gd name="connsiteX179" fmla="*/ 432061 w 739191"/>
              <a:gd name="connsiteY179" fmla="*/ 20010 h 102553"/>
              <a:gd name="connsiteX180" fmla="*/ 407298 w 739191"/>
              <a:gd name="connsiteY180" fmla="*/ 88053 h 102553"/>
              <a:gd name="connsiteX181" fmla="*/ 402895 w 739191"/>
              <a:gd name="connsiteY181" fmla="*/ 95984 h 102553"/>
              <a:gd name="connsiteX182" fmla="*/ 396567 w 739191"/>
              <a:gd name="connsiteY182" fmla="*/ 100910 h 102553"/>
              <a:gd name="connsiteX183" fmla="*/ 388037 w 739191"/>
              <a:gd name="connsiteY183" fmla="*/ 102554 h 102553"/>
              <a:gd name="connsiteX184" fmla="*/ 479730 w 739191"/>
              <a:gd name="connsiteY184" fmla="*/ 44395 h 102553"/>
              <a:gd name="connsiteX185" fmla="*/ 479730 w 739191"/>
              <a:gd name="connsiteY185" fmla="*/ 80040 h 102553"/>
              <a:gd name="connsiteX186" fmla="*/ 468036 w 739191"/>
              <a:gd name="connsiteY186" fmla="*/ 80040 h 102553"/>
              <a:gd name="connsiteX187" fmla="*/ 468036 w 739191"/>
              <a:gd name="connsiteY187" fmla="*/ 20010 h 102553"/>
              <a:gd name="connsiteX188" fmla="*/ 479248 w 739191"/>
              <a:gd name="connsiteY188" fmla="*/ 20010 h 102553"/>
              <a:gd name="connsiteX189" fmla="*/ 479248 w 739191"/>
              <a:gd name="connsiteY189" fmla="*/ 29778 h 102553"/>
              <a:gd name="connsiteX190" fmla="*/ 480005 w 739191"/>
              <a:gd name="connsiteY190" fmla="*/ 29778 h 102553"/>
              <a:gd name="connsiteX191" fmla="*/ 486471 w 739191"/>
              <a:gd name="connsiteY191" fmla="*/ 22122 h 102553"/>
              <a:gd name="connsiteX192" fmla="*/ 497683 w 739191"/>
              <a:gd name="connsiteY192" fmla="*/ 19226 h 102553"/>
              <a:gd name="connsiteX193" fmla="*/ 508413 w 739191"/>
              <a:gd name="connsiteY193" fmla="*/ 21805 h 102553"/>
              <a:gd name="connsiteX194" fmla="*/ 515567 w 739191"/>
              <a:gd name="connsiteY194" fmla="*/ 29386 h 102553"/>
              <a:gd name="connsiteX195" fmla="*/ 518112 w 739191"/>
              <a:gd name="connsiteY195" fmla="*/ 41857 h 102553"/>
              <a:gd name="connsiteX196" fmla="*/ 518112 w 739191"/>
              <a:gd name="connsiteY196" fmla="*/ 80040 h 102553"/>
              <a:gd name="connsiteX197" fmla="*/ 506419 w 739191"/>
              <a:gd name="connsiteY197" fmla="*/ 80040 h 102553"/>
              <a:gd name="connsiteX198" fmla="*/ 506419 w 739191"/>
              <a:gd name="connsiteY198" fmla="*/ 43260 h 102553"/>
              <a:gd name="connsiteX199" fmla="*/ 503049 w 739191"/>
              <a:gd name="connsiteY199" fmla="*/ 33059 h 102553"/>
              <a:gd name="connsiteX200" fmla="*/ 493694 w 739191"/>
              <a:gd name="connsiteY200" fmla="*/ 29351 h 102553"/>
              <a:gd name="connsiteX201" fmla="*/ 486471 w 739191"/>
              <a:gd name="connsiteY201" fmla="*/ 31105 h 102553"/>
              <a:gd name="connsiteX202" fmla="*/ 481518 w 739191"/>
              <a:gd name="connsiteY202" fmla="*/ 36264 h 102553"/>
              <a:gd name="connsiteX203" fmla="*/ 479730 w 739191"/>
              <a:gd name="connsiteY203" fmla="*/ 44395 h 102553"/>
              <a:gd name="connsiteX204" fmla="*/ 549204 w 739191"/>
              <a:gd name="connsiteY204" fmla="*/ 81367 h 102553"/>
              <a:gd name="connsiteX205" fmla="*/ 538886 w 739191"/>
              <a:gd name="connsiteY205" fmla="*/ 79256 h 102553"/>
              <a:gd name="connsiteX206" fmla="*/ 531595 w 739191"/>
              <a:gd name="connsiteY206" fmla="*/ 73044 h 102553"/>
              <a:gd name="connsiteX207" fmla="*/ 528912 w 739191"/>
              <a:gd name="connsiteY207" fmla="*/ 63077 h 102553"/>
              <a:gd name="connsiteX208" fmla="*/ 530838 w 739191"/>
              <a:gd name="connsiteY208" fmla="*/ 54713 h 102553"/>
              <a:gd name="connsiteX209" fmla="*/ 536134 w 739191"/>
              <a:gd name="connsiteY209" fmla="*/ 49512 h 102553"/>
              <a:gd name="connsiteX210" fmla="*/ 543564 w 739191"/>
              <a:gd name="connsiteY210" fmla="*/ 46623 h 102553"/>
              <a:gd name="connsiteX211" fmla="*/ 551956 w 739191"/>
              <a:gd name="connsiteY211" fmla="*/ 45138 h 102553"/>
              <a:gd name="connsiteX212" fmla="*/ 560692 w 739191"/>
              <a:gd name="connsiteY212" fmla="*/ 44120 h 102553"/>
              <a:gd name="connsiteX213" fmla="*/ 565575 w 739191"/>
              <a:gd name="connsiteY213" fmla="*/ 42758 h 102553"/>
              <a:gd name="connsiteX214" fmla="*/ 567088 w 739191"/>
              <a:gd name="connsiteY214" fmla="*/ 39704 h 102553"/>
              <a:gd name="connsiteX215" fmla="*/ 567088 w 739191"/>
              <a:gd name="connsiteY215" fmla="*/ 39435 h 102553"/>
              <a:gd name="connsiteX216" fmla="*/ 564200 w 739191"/>
              <a:gd name="connsiteY216" fmla="*/ 31497 h 102553"/>
              <a:gd name="connsiteX217" fmla="*/ 555670 w 739191"/>
              <a:gd name="connsiteY217" fmla="*/ 28684 h 102553"/>
              <a:gd name="connsiteX218" fmla="*/ 546383 w 739191"/>
              <a:gd name="connsiteY218" fmla="*/ 31305 h 102553"/>
              <a:gd name="connsiteX219" fmla="*/ 541706 w 739191"/>
              <a:gd name="connsiteY219" fmla="*/ 37048 h 102553"/>
              <a:gd name="connsiteX220" fmla="*/ 530769 w 739191"/>
              <a:gd name="connsiteY220" fmla="*/ 34545 h 102553"/>
              <a:gd name="connsiteX221" fmla="*/ 536479 w 739191"/>
              <a:gd name="connsiteY221" fmla="*/ 25712 h 102553"/>
              <a:gd name="connsiteX222" fmla="*/ 545146 w 739191"/>
              <a:gd name="connsiteY222" fmla="*/ 20787 h 102553"/>
              <a:gd name="connsiteX223" fmla="*/ 555533 w 739191"/>
              <a:gd name="connsiteY223" fmla="*/ 19226 h 102553"/>
              <a:gd name="connsiteX224" fmla="*/ 563168 w 739191"/>
              <a:gd name="connsiteY224" fmla="*/ 20086 h 102553"/>
              <a:gd name="connsiteX225" fmla="*/ 570734 w 739191"/>
              <a:gd name="connsiteY225" fmla="*/ 23133 h 102553"/>
              <a:gd name="connsiteX226" fmla="*/ 576581 w 739191"/>
              <a:gd name="connsiteY226" fmla="*/ 29502 h 102553"/>
              <a:gd name="connsiteX227" fmla="*/ 578851 w 739191"/>
              <a:gd name="connsiteY227" fmla="*/ 40178 h 102553"/>
              <a:gd name="connsiteX228" fmla="*/ 578851 w 739191"/>
              <a:gd name="connsiteY228" fmla="*/ 80040 h 102553"/>
              <a:gd name="connsiteX229" fmla="*/ 567432 w 739191"/>
              <a:gd name="connsiteY229" fmla="*/ 80040 h 102553"/>
              <a:gd name="connsiteX230" fmla="*/ 567432 w 739191"/>
              <a:gd name="connsiteY230" fmla="*/ 71834 h 102553"/>
              <a:gd name="connsiteX231" fmla="*/ 566951 w 739191"/>
              <a:gd name="connsiteY231" fmla="*/ 71834 h 102553"/>
              <a:gd name="connsiteX232" fmla="*/ 563511 w 739191"/>
              <a:gd name="connsiteY232" fmla="*/ 76291 h 102553"/>
              <a:gd name="connsiteX233" fmla="*/ 557733 w 739191"/>
              <a:gd name="connsiteY233" fmla="*/ 79923 h 102553"/>
              <a:gd name="connsiteX234" fmla="*/ 549204 w 739191"/>
              <a:gd name="connsiteY234" fmla="*/ 81367 h 102553"/>
              <a:gd name="connsiteX235" fmla="*/ 551749 w 739191"/>
              <a:gd name="connsiteY235" fmla="*/ 71992 h 102553"/>
              <a:gd name="connsiteX236" fmla="*/ 560003 w 739191"/>
              <a:gd name="connsiteY236" fmla="*/ 70073 h 102553"/>
              <a:gd name="connsiteX237" fmla="*/ 565300 w 739191"/>
              <a:gd name="connsiteY237" fmla="*/ 65072 h 102553"/>
              <a:gd name="connsiteX238" fmla="*/ 567157 w 739191"/>
              <a:gd name="connsiteY238" fmla="*/ 58386 h 102553"/>
              <a:gd name="connsiteX239" fmla="*/ 567157 w 739191"/>
              <a:gd name="connsiteY239" fmla="*/ 50647 h 102553"/>
              <a:gd name="connsiteX240" fmla="*/ 564750 w 739191"/>
              <a:gd name="connsiteY240" fmla="*/ 51824 h 102553"/>
              <a:gd name="connsiteX241" fmla="*/ 560692 w 739191"/>
              <a:gd name="connsiteY241" fmla="*/ 52718 h 102553"/>
              <a:gd name="connsiteX242" fmla="*/ 556289 w 739191"/>
              <a:gd name="connsiteY242" fmla="*/ 53385 h 102553"/>
              <a:gd name="connsiteX243" fmla="*/ 552643 w 739191"/>
              <a:gd name="connsiteY243" fmla="*/ 53853 h 102553"/>
              <a:gd name="connsiteX244" fmla="*/ 546452 w 739191"/>
              <a:gd name="connsiteY244" fmla="*/ 55297 h 102553"/>
              <a:gd name="connsiteX245" fmla="*/ 541981 w 739191"/>
              <a:gd name="connsiteY245" fmla="*/ 58235 h 102553"/>
              <a:gd name="connsiteX246" fmla="*/ 540399 w 739191"/>
              <a:gd name="connsiteY246" fmla="*/ 63235 h 102553"/>
              <a:gd name="connsiteX247" fmla="*/ 543564 w 739191"/>
              <a:gd name="connsiteY247" fmla="*/ 69798 h 102553"/>
              <a:gd name="connsiteX248" fmla="*/ 551749 w 739191"/>
              <a:gd name="connsiteY248" fmla="*/ 71992 h 102553"/>
              <a:gd name="connsiteX249" fmla="*/ 592333 w 739191"/>
              <a:gd name="connsiteY249" fmla="*/ 80040 h 102553"/>
              <a:gd name="connsiteX250" fmla="*/ 592333 w 739191"/>
              <a:gd name="connsiteY250" fmla="*/ 20010 h 102553"/>
              <a:gd name="connsiteX251" fmla="*/ 603545 w 739191"/>
              <a:gd name="connsiteY251" fmla="*/ 20010 h 102553"/>
              <a:gd name="connsiteX252" fmla="*/ 603545 w 739191"/>
              <a:gd name="connsiteY252" fmla="*/ 29778 h 102553"/>
              <a:gd name="connsiteX253" fmla="*/ 604302 w 739191"/>
              <a:gd name="connsiteY253" fmla="*/ 29778 h 102553"/>
              <a:gd name="connsiteX254" fmla="*/ 610424 w 739191"/>
              <a:gd name="connsiteY254" fmla="*/ 22039 h 102553"/>
              <a:gd name="connsiteX255" fmla="*/ 620604 w 739191"/>
              <a:gd name="connsiteY255" fmla="*/ 19226 h 102553"/>
              <a:gd name="connsiteX256" fmla="*/ 630716 w 739191"/>
              <a:gd name="connsiteY256" fmla="*/ 22039 h 102553"/>
              <a:gd name="connsiteX257" fmla="*/ 636769 w 739191"/>
              <a:gd name="connsiteY257" fmla="*/ 29778 h 102553"/>
              <a:gd name="connsiteX258" fmla="*/ 637388 w 739191"/>
              <a:gd name="connsiteY258" fmla="*/ 29778 h 102553"/>
              <a:gd name="connsiteX259" fmla="*/ 644198 w 739191"/>
              <a:gd name="connsiteY259" fmla="*/ 22122 h 102553"/>
              <a:gd name="connsiteX260" fmla="*/ 655411 w 739191"/>
              <a:gd name="connsiteY260" fmla="*/ 19226 h 102553"/>
              <a:gd name="connsiteX261" fmla="*/ 668755 w 739191"/>
              <a:gd name="connsiteY261" fmla="*/ 24344 h 102553"/>
              <a:gd name="connsiteX262" fmla="*/ 673914 w 739191"/>
              <a:gd name="connsiteY262" fmla="*/ 39786 h 102553"/>
              <a:gd name="connsiteX263" fmla="*/ 673914 w 739191"/>
              <a:gd name="connsiteY263" fmla="*/ 80040 h 102553"/>
              <a:gd name="connsiteX264" fmla="*/ 662220 w 739191"/>
              <a:gd name="connsiteY264" fmla="*/ 80040 h 102553"/>
              <a:gd name="connsiteX265" fmla="*/ 662220 w 739191"/>
              <a:gd name="connsiteY265" fmla="*/ 40880 h 102553"/>
              <a:gd name="connsiteX266" fmla="*/ 658918 w 739191"/>
              <a:gd name="connsiteY266" fmla="*/ 32048 h 102553"/>
              <a:gd name="connsiteX267" fmla="*/ 651008 w 739191"/>
              <a:gd name="connsiteY267" fmla="*/ 29310 h 102553"/>
              <a:gd name="connsiteX268" fmla="*/ 642134 w 739191"/>
              <a:gd name="connsiteY268" fmla="*/ 32825 h 102553"/>
              <a:gd name="connsiteX269" fmla="*/ 638970 w 739191"/>
              <a:gd name="connsiteY269" fmla="*/ 41781 h 102553"/>
              <a:gd name="connsiteX270" fmla="*/ 638970 w 739191"/>
              <a:gd name="connsiteY270" fmla="*/ 80040 h 102553"/>
              <a:gd name="connsiteX271" fmla="*/ 627276 w 739191"/>
              <a:gd name="connsiteY271" fmla="*/ 80040 h 102553"/>
              <a:gd name="connsiteX272" fmla="*/ 627276 w 739191"/>
              <a:gd name="connsiteY272" fmla="*/ 40137 h 102553"/>
              <a:gd name="connsiteX273" fmla="*/ 624250 w 739191"/>
              <a:gd name="connsiteY273" fmla="*/ 32281 h 102553"/>
              <a:gd name="connsiteX274" fmla="*/ 616339 w 739191"/>
              <a:gd name="connsiteY274" fmla="*/ 29310 h 102553"/>
              <a:gd name="connsiteX275" fmla="*/ 610217 w 739191"/>
              <a:gd name="connsiteY275" fmla="*/ 31071 h 102553"/>
              <a:gd name="connsiteX276" fmla="*/ 605677 w 739191"/>
              <a:gd name="connsiteY276" fmla="*/ 35879 h 102553"/>
              <a:gd name="connsiteX277" fmla="*/ 604026 w 739191"/>
              <a:gd name="connsiteY277" fmla="*/ 43026 h 102553"/>
              <a:gd name="connsiteX278" fmla="*/ 604026 w 739191"/>
              <a:gd name="connsiteY278" fmla="*/ 80040 h 102553"/>
              <a:gd name="connsiteX279" fmla="*/ 592333 w 739191"/>
              <a:gd name="connsiteY279" fmla="*/ 80040 h 102553"/>
              <a:gd name="connsiteX280" fmla="*/ 713397 w 739191"/>
              <a:gd name="connsiteY280" fmla="*/ 81250 h 102553"/>
              <a:gd name="connsiteX281" fmla="*/ 698127 w 739191"/>
              <a:gd name="connsiteY281" fmla="*/ 77460 h 102553"/>
              <a:gd name="connsiteX282" fmla="*/ 688290 w 739191"/>
              <a:gd name="connsiteY282" fmla="*/ 66709 h 102553"/>
              <a:gd name="connsiteX283" fmla="*/ 684850 w 739191"/>
              <a:gd name="connsiteY283" fmla="*/ 50413 h 102553"/>
              <a:gd name="connsiteX284" fmla="*/ 688290 w 739191"/>
              <a:gd name="connsiteY284" fmla="*/ 34159 h 102553"/>
              <a:gd name="connsiteX285" fmla="*/ 697989 w 739191"/>
              <a:gd name="connsiteY285" fmla="*/ 23174 h 102553"/>
              <a:gd name="connsiteX286" fmla="*/ 712572 w 739191"/>
              <a:gd name="connsiteY286" fmla="*/ 19226 h 102553"/>
              <a:gd name="connsiteX287" fmla="*/ 722408 w 739191"/>
              <a:gd name="connsiteY287" fmla="*/ 20904 h 102553"/>
              <a:gd name="connsiteX288" fmla="*/ 731007 w 739191"/>
              <a:gd name="connsiteY288" fmla="*/ 26180 h 102553"/>
              <a:gd name="connsiteX289" fmla="*/ 736991 w 739191"/>
              <a:gd name="connsiteY289" fmla="*/ 35521 h 102553"/>
              <a:gd name="connsiteX290" fmla="*/ 739192 w 739191"/>
              <a:gd name="connsiteY290" fmla="*/ 49395 h 102553"/>
              <a:gd name="connsiteX291" fmla="*/ 739192 w 739191"/>
              <a:gd name="connsiteY291" fmla="*/ 53543 h 102553"/>
              <a:gd name="connsiteX292" fmla="*/ 691454 w 739191"/>
              <a:gd name="connsiteY292" fmla="*/ 53543 h 102553"/>
              <a:gd name="connsiteX293" fmla="*/ 691454 w 739191"/>
              <a:gd name="connsiteY293" fmla="*/ 44787 h 102553"/>
              <a:gd name="connsiteX294" fmla="*/ 727704 w 739191"/>
              <a:gd name="connsiteY294" fmla="*/ 44787 h 102553"/>
              <a:gd name="connsiteX295" fmla="*/ 725848 w 739191"/>
              <a:gd name="connsiteY295" fmla="*/ 36622 h 102553"/>
              <a:gd name="connsiteX296" fmla="*/ 720551 w 739191"/>
              <a:gd name="connsiteY296" fmla="*/ 30954 h 102553"/>
              <a:gd name="connsiteX297" fmla="*/ 712640 w 739191"/>
              <a:gd name="connsiteY297" fmla="*/ 28877 h 102553"/>
              <a:gd name="connsiteX298" fmla="*/ 704042 w 739191"/>
              <a:gd name="connsiteY298" fmla="*/ 31305 h 102553"/>
              <a:gd name="connsiteX299" fmla="*/ 698402 w 739191"/>
              <a:gd name="connsiteY299" fmla="*/ 37557 h 102553"/>
              <a:gd name="connsiteX300" fmla="*/ 696476 w 739191"/>
              <a:gd name="connsiteY300" fmla="*/ 45880 h 102553"/>
              <a:gd name="connsiteX301" fmla="*/ 696476 w 739191"/>
              <a:gd name="connsiteY301" fmla="*/ 52718 h 102553"/>
              <a:gd name="connsiteX302" fmla="*/ 698608 w 739191"/>
              <a:gd name="connsiteY302" fmla="*/ 62960 h 102553"/>
              <a:gd name="connsiteX303" fmla="*/ 704592 w 739191"/>
              <a:gd name="connsiteY303" fmla="*/ 69412 h 102553"/>
              <a:gd name="connsiteX304" fmla="*/ 713535 w 739191"/>
              <a:gd name="connsiteY304" fmla="*/ 71600 h 102553"/>
              <a:gd name="connsiteX305" fmla="*/ 719588 w 739191"/>
              <a:gd name="connsiteY305" fmla="*/ 70657 h 102553"/>
              <a:gd name="connsiteX306" fmla="*/ 724334 w 739191"/>
              <a:gd name="connsiteY306" fmla="*/ 67768 h 102553"/>
              <a:gd name="connsiteX307" fmla="*/ 727361 w 739191"/>
              <a:gd name="connsiteY307" fmla="*/ 63036 h 102553"/>
              <a:gd name="connsiteX308" fmla="*/ 738435 w 739191"/>
              <a:gd name="connsiteY308" fmla="*/ 65031 h 102553"/>
              <a:gd name="connsiteX309" fmla="*/ 733621 w 739191"/>
              <a:gd name="connsiteY309" fmla="*/ 73588 h 102553"/>
              <a:gd name="connsiteX310" fmla="*/ 725090 w 739191"/>
              <a:gd name="connsiteY310" fmla="*/ 79256 h 102553"/>
              <a:gd name="connsiteX311" fmla="*/ 713397 w 739191"/>
              <a:gd name="connsiteY311" fmla="*/ 81250 h 10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739191" h="102553">
                <a:moveTo>
                  <a:pt x="0" y="80040"/>
                </a:moveTo>
                <a:lnTo>
                  <a:pt x="0" y="0"/>
                </a:lnTo>
                <a:lnTo>
                  <a:pt x="28560" y="0"/>
                </a:lnTo>
                <a:cubicBezTo>
                  <a:pt x="34751" y="0"/>
                  <a:pt x="39910" y="1128"/>
                  <a:pt x="44037" y="3398"/>
                </a:cubicBezTo>
                <a:cubicBezTo>
                  <a:pt x="48095" y="5661"/>
                  <a:pt x="51191" y="8763"/>
                  <a:pt x="53186" y="12698"/>
                </a:cubicBezTo>
                <a:cubicBezTo>
                  <a:pt x="55249" y="16605"/>
                  <a:pt x="56212" y="21014"/>
                  <a:pt x="56212" y="25912"/>
                </a:cubicBezTo>
                <a:cubicBezTo>
                  <a:pt x="56212" y="30837"/>
                  <a:pt x="55180" y="35267"/>
                  <a:pt x="53186" y="39194"/>
                </a:cubicBezTo>
                <a:cubicBezTo>
                  <a:pt x="51122" y="43108"/>
                  <a:pt x="48027" y="46204"/>
                  <a:pt x="43899" y="48501"/>
                </a:cubicBezTo>
                <a:cubicBezTo>
                  <a:pt x="39841" y="50764"/>
                  <a:pt x="34682" y="51899"/>
                  <a:pt x="28491" y="51899"/>
                </a:cubicBezTo>
                <a:lnTo>
                  <a:pt x="8873" y="51899"/>
                </a:lnTo>
                <a:lnTo>
                  <a:pt x="8873" y="41657"/>
                </a:lnTo>
                <a:lnTo>
                  <a:pt x="27391" y="41657"/>
                </a:lnTo>
                <a:cubicBezTo>
                  <a:pt x="31312" y="41657"/>
                  <a:pt x="34544" y="40983"/>
                  <a:pt x="36952" y="39628"/>
                </a:cubicBezTo>
                <a:cubicBezTo>
                  <a:pt x="39428" y="38245"/>
                  <a:pt x="41217" y="36374"/>
                  <a:pt x="42386" y="34001"/>
                </a:cubicBezTo>
                <a:cubicBezTo>
                  <a:pt x="43486" y="31628"/>
                  <a:pt x="44106" y="28932"/>
                  <a:pt x="44106" y="25912"/>
                </a:cubicBezTo>
                <a:cubicBezTo>
                  <a:pt x="44106" y="22885"/>
                  <a:pt x="43486" y="20203"/>
                  <a:pt x="42386" y="17857"/>
                </a:cubicBezTo>
                <a:cubicBezTo>
                  <a:pt x="41217" y="15511"/>
                  <a:pt x="39428" y="13675"/>
                  <a:pt x="36952" y="12347"/>
                </a:cubicBezTo>
                <a:cubicBezTo>
                  <a:pt x="34475" y="11020"/>
                  <a:pt x="31243" y="10352"/>
                  <a:pt x="27253" y="10352"/>
                </a:cubicBezTo>
                <a:lnTo>
                  <a:pt x="12079" y="10352"/>
                </a:lnTo>
                <a:lnTo>
                  <a:pt x="12079" y="80040"/>
                </a:lnTo>
                <a:lnTo>
                  <a:pt x="0" y="80040"/>
                </a:lnTo>
                <a:close/>
                <a:moveTo>
                  <a:pt x="67424" y="80040"/>
                </a:moveTo>
                <a:lnTo>
                  <a:pt x="67424" y="20010"/>
                </a:lnTo>
                <a:lnTo>
                  <a:pt x="78705" y="20010"/>
                </a:lnTo>
                <a:lnTo>
                  <a:pt x="78705" y="29544"/>
                </a:lnTo>
                <a:lnTo>
                  <a:pt x="79324" y="29544"/>
                </a:lnTo>
                <a:cubicBezTo>
                  <a:pt x="80425" y="26311"/>
                  <a:pt x="82351" y="23773"/>
                  <a:pt x="85103" y="21922"/>
                </a:cubicBezTo>
                <a:cubicBezTo>
                  <a:pt x="87923" y="20044"/>
                  <a:pt x="91018" y="19109"/>
                  <a:pt x="94595" y="19109"/>
                </a:cubicBezTo>
                <a:cubicBezTo>
                  <a:pt x="95283" y="19109"/>
                  <a:pt x="96177" y="19136"/>
                  <a:pt x="97140" y="19185"/>
                </a:cubicBezTo>
                <a:cubicBezTo>
                  <a:pt x="98172" y="19240"/>
                  <a:pt x="98928" y="19301"/>
                  <a:pt x="99548" y="19384"/>
                </a:cubicBezTo>
                <a:lnTo>
                  <a:pt x="99548" y="30562"/>
                </a:lnTo>
                <a:cubicBezTo>
                  <a:pt x="99066" y="30431"/>
                  <a:pt x="98241" y="30287"/>
                  <a:pt x="97002" y="30128"/>
                </a:cubicBezTo>
                <a:cubicBezTo>
                  <a:pt x="95833" y="29950"/>
                  <a:pt x="94595" y="29860"/>
                  <a:pt x="93425" y="29860"/>
                </a:cubicBezTo>
                <a:cubicBezTo>
                  <a:pt x="90674" y="29860"/>
                  <a:pt x="88198" y="30445"/>
                  <a:pt x="86065" y="31614"/>
                </a:cubicBezTo>
                <a:cubicBezTo>
                  <a:pt x="83933" y="32763"/>
                  <a:pt x="82213" y="34366"/>
                  <a:pt x="80975" y="36422"/>
                </a:cubicBezTo>
                <a:cubicBezTo>
                  <a:pt x="79737" y="38458"/>
                  <a:pt x="79118" y="40777"/>
                  <a:pt x="79118" y="43377"/>
                </a:cubicBezTo>
                <a:lnTo>
                  <a:pt x="79118" y="80040"/>
                </a:lnTo>
                <a:lnTo>
                  <a:pt x="67424" y="80040"/>
                </a:lnTo>
                <a:close/>
                <a:moveTo>
                  <a:pt x="130708" y="81250"/>
                </a:moveTo>
                <a:cubicBezTo>
                  <a:pt x="125067" y="81250"/>
                  <a:pt x="120183" y="79964"/>
                  <a:pt x="115988" y="77385"/>
                </a:cubicBezTo>
                <a:cubicBezTo>
                  <a:pt x="111792" y="74805"/>
                  <a:pt x="108559" y="71194"/>
                  <a:pt x="106220" y="66558"/>
                </a:cubicBezTo>
                <a:cubicBezTo>
                  <a:pt x="103881" y="61921"/>
                  <a:pt x="102712" y="56501"/>
                  <a:pt x="102712" y="50297"/>
                </a:cubicBezTo>
                <a:cubicBezTo>
                  <a:pt x="102712" y="44071"/>
                  <a:pt x="103881" y="38624"/>
                  <a:pt x="106220" y="33960"/>
                </a:cubicBezTo>
                <a:cubicBezTo>
                  <a:pt x="108559" y="29296"/>
                  <a:pt x="111792" y="25678"/>
                  <a:pt x="115988" y="23098"/>
                </a:cubicBezTo>
                <a:cubicBezTo>
                  <a:pt x="120183" y="20519"/>
                  <a:pt x="125067" y="19226"/>
                  <a:pt x="130708" y="19226"/>
                </a:cubicBezTo>
                <a:cubicBezTo>
                  <a:pt x="136348" y="19226"/>
                  <a:pt x="141232" y="20519"/>
                  <a:pt x="145428" y="23098"/>
                </a:cubicBezTo>
                <a:cubicBezTo>
                  <a:pt x="149624" y="25678"/>
                  <a:pt x="152926" y="29296"/>
                  <a:pt x="155196" y="33960"/>
                </a:cubicBezTo>
                <a:cubicBezTo>
                  <a:pt x="157534" y="38624"/>
                  <a:pt x="158704" y="44071"/>
                  <a:pt x="158704" y="50297"/>
                </a:cubicBezTo>
                <a:cubicBezTo>
                  <a:pt x="158704" y="56501"/>
                  <a:pt x="157534" y="61921"/>
                  <a:pt x="155196" y="66558"/>
                </a:cubicBezTo>
                <a:cubicBezTo>
                  <a:pt x="152926" y="71194"/>
                  <a:pt x="149624" y="74805"/>
                  <a:pt x="145428" y="77385"/>
                </a:cubicBezTo>
                <a:cubicBezTo>
                  <a:pt x="141232" y="79964"/>
                  <a:pt x="136348" y="81250"/>
                  <a:pt x="130708" y="81250"/>
                </a:cubicBezTo>
                <a:close/>
                <a:moveTo>
                  <a:pt x="130776" y="71442"/>
                </a:moveTo>
                <a:cubicBezTo>
                  <a:pt x="134422" y="71442"/>
                  <a:pt x="137449" y="70479"/>
                  <a:pt x="139787" y="68553"/>
                </a:cubicBezTo>
                <a:cubicBezTo>
                  <a:pt x="142195" y="66620"/>
                  <a:pt x="143984" y="64054"/>
                  <a:pt x="145153" y="60848"/>
                </a:cubicBezTo>
                <a:cubicBezTo>
                  <a:pt x="146322" y="57643"/>
                  <a:pt x="146873" y="54114"/>
                  <a:pt x="146873" y="50255"/>
                </a:cubicBezTo>
                <a:cubicBezTo>
                  <a:pt x="146873" y="46431"/>
                  <a:pt x="146322" y="42909"/>
                  <a:pt x="145153" y="39704"/>
                </a:cubicBezTo>
                <a:cubicBezTo>
                  <a:pt x="143984" y="36477"/>
                  <a:pt x="142195" y="33884"/>
                  <a:pt x="139787" y="31931"/>
                </a:cubicBezTo>
                <a:cubicBezTo>
                  <a:pt x="137449" y="29977"/>
                  <a:pt x="134422" y="29000"/>
                  <a:pt x="130776" y="29000"/>
                </a:cubicBezTo>
                <a:cubicBezTo>
                  <a:pt x="127062" y="29000"/>
                  <a:pt x="124035" y="29977"/>
                  <a:pt x="121628" y="31931"/>
                </a:cubicBezTo>
                <a:cubicBezTo>
                  <a:pt x="119220" y="33884"/>
                  <a:pt x="117432" y="36477"/>
                  <a:pt x="116263" y="39704"/>
                </a:cubicBezTo>
                <a:cubicBezTo>
                  <a:pt x="115093" y="42909"/>
                  <a:pt x="114543" y="46431"/>
                  <a:pt x="114543" y="50255"/>
                </a:cubicBezTo>
                <a:cubicBezTo>
                  <a:pt x="114543" y="54114"/>
                  <a:pt x="115093" y="57643"/>
                  <a:pt x="116263" y="60848"/>
                </a:cubicBezTo>
                <a:cubicBezTo>
                  <a:pt x="117432" y="64054"/>
                  <a:pt x="119220" y="66620"/>
                  <a:pt x="121628" y="68553"/>
                </a:cubicBezTo>
                <a:cubicBezTo>
                  <a:pt x="124035" y="70479"/>
                  <a:pt x="127062" y="71442"/>
                  <a:pt x="130776" y="71442"/>
                </a:cubicBezTo>
                <a:close/>
                <a:moveTo>
                  <a:pt x="169710" y="102554"/>
                </a:moveTo>
                <a:lnTo>
                  <a:pt x="169710" y="20010"/>
                </a:lnTo>
                <a:lnTo>
                  <a:pt x="181059" y="20010"/>
                </a:lnTo>
                <a:lnTo>
                  <a:pt x="181059" y="29743"/>
                </a:lnTo>
                <a:lnTo>
                  <a:pt x="182091" y="29743"/>
                </a:lnTo>
                <a:cubicBezTo>
                  <a:pt x="182710" y="28491"/>
                  <a:pt x="183742" y="27040"/>
                  <a:pt x="184980" y="25403"/>
                </a:cubicBezTo>
                <a:cubicBezTo>
                  <a:pt x="186287" y="23759"/>
                  <a:pt x="188076" y="22328"/>
                  <a:pt x="190345" y="21104"/>
                </a:cubicBezTo>
                <a:cubicBezTo>
                  <a:pt x="192547" y="19852"/>
                  <a:pt x="195573" y="19226"/>
                  <a:pt x="199288" y="19226"/>
                </a:cubicBezTo>
                <a:cubicBezTo>
                  <a:pt x="204171" y="19226"/>
                  <a:pt x="208505" y="20450"/>
                  <a:pt x="212288" y="22899"/>
                </a:cubicBezTo>
                <a:cubicBezTo>
                  <a:pt x="216071" y="25348"/>
                  <a:pt x="219098" y="28877"/>
                  <a:pt x="221230" y="33492"/>
                </a:cubicBezTo>
                <a:cubicBezTo>
                  <a:pt x="223432" y="38101"/>
                  <a:pt x="224533" y="43652"/>
                  <a:pt x="224533" y="50138"/>
                </a:cubicBezTo>
                <a:cubicBezTo>
                  <a:pt x="224533" y="56632"/>
                  <a:pt x="223432" y="62190"/>
                  <a:pt x="221299" y="66833"/>
                </a:cubicBezTo>
                <a:cubicBezTo>
                  <a:pt x="219098" y="71442"/>
                  <a:pt x="216140" y="74998"/>
                  <a:pt x="212357" y="77502"/>
                </a:cubicBezTo>
                <a:cubicBezTo>
                  <a:pt x="208574" y="79978"/>
                  <a:pt x="204240" y="81209"/>
                  <a:pt x="199425" y="81209"/>
                </a:cubicBezTo>
                <a:cubicBezTo>
                  <a:pt x="195780" y="81209"/>
                  <a:pt x="192822" y="80597"/>
                  <a:pt x="190483" y="79373"/>
                </a:cubicBezTo>
                <a:cubicBezTo>
                  <a:pt x="188144" y="78148"/>
                  <a:pt x="186356" y="76717"/>
                  <a:pt x="185049" y="75073"/>
                </a:cubicBezTo>
                <a:cubicBezTo>
                  <a:pt x="183742" y="73436"/>
                  <a:pt x="182779" y="71978"/>
                  <a:pt x="182091" y="70699"/>
                </a:cubicBezTo>
                <a:lnTo>
                  <a:pt x="181335" y="70699"/>
                </a:lnTo>
                <a:lnTo>
                  <a:pt x="181335" y="102554"/>
                </a:lnTo>
                <a:lnTo>
                  <a:pt x="169710" y="102554"/>
                </a:lnTo>
                <a:close/>
                <a:moveTo>
                  <a:pt x="181128" y="50021"/>
                </a:moveTo>
                <a:cubicBezTo>
                  <a:pt x="181128" y="54245"/>
                  <a:pt x="181747" y="57946"/>
                  <a:pt x="182985" y="61124"/>
                </a:cubicBezTo>
                <a:cubicBezTo>
                  <a:pt x="184224" y="64302"/>
                  <a:pt x="185944" y="66792"/>
                  <a:pt x="188282" y="68587"/>
                </a:cubicBezTo>
                <a:cubicBezTo>
                  <a:pt x="190621" y="70362"/>
                  <a:pt x="193441" y="71249"/>
                  <a:pt x="196812" y="71249"/>
                </a:cubicBezTo>
                <a:cubicBezTo>
                  <a:pt x="200320" y="71249"/>
                  <a:pt x="203208" y="70320"/>
                  <a:pt x="205548" y="68470"/>
                </a:cubicBezTo>
                <a:cubicBezTo>
                  <a:pt x="207886" y="66592"/>
                  <a:pt x="209675" y="64054"/>
                  <a:pt x="210844" y="60848"/>
                </a:cubicBezTo>
                <a:cubicBezTo>
                  <a:pt x="212082" y="57643"/>
                  <a:pt x="212701" y="54039"/>
                  <a:pt x="212701" y="50021"/>
                </a:cubicBezTo>
                <a:cubicBezTo>
                  <a:pt x="212701" y="46066"/>
                  <a:pt x="212082" y="42510"/>
                  <a:pt x="210912" y="39353"/>
                </a:cubicBezTo>
                <a:cubicBezTo>
                  <a:pt x="209743" y="36202"/>
                  <a:pt x="207955" y="33712"/>
                  <a:pt x="205616" y="31889"/>
                </a:cubicBezTo>
                <a:cubicBezTo>
                  <a:pt x="203277" y="30067"/>
                  <a:pt x="200320" y="29152"/>
                  <a:pt x="196812" y="29152"/>
                </a:cubicBezTo>
                <a:cubicBezTo>
                  <a:pt x="193441" y="29152"/>
                  <a:pt x="190552" y="30025"/>
                  <a:pt x="188213" y="31772"/>
                </a:cubicBezTo>
                <a:cubicBezTo>
                  <a:pt x="185875" y="33520"/>
                  <a:pt x="184155" y="35955"/>
                  <a:pt x="182917" y="39078"/>
                </a:cubicBezTo>
                <a:cubicBezTo>
                  <a:pt x="181747" y="42207"/>
                  <a:pt x="181128" y="45853"/>
                  <a:pt x="181128" y="50021"/>
                </a:cubicBezTo>
                <a:close/>
                <a:moveTo>
                  <a:pt x="261402" y="81250"/>
                </a:moveTo>
                <a:cubicBezTo>
                  <a:pt x="255486" y="81250"/>
                  <a:pt x="250396" y="79985"/>
                  <a:pt x="246132" y="77460"/>
                </a:cubicBezTo>
                <a:cubicBezTo>
                  <a:pt x="241866" y="74908"/>
                  <a:pt x="238633" y="71325"/>
                  <a:pt x="236295" y="66709"/>
                </a:cubicBezTo>
                <a:cubicBezTo>
                  <a:pt x="233956" y="62073"/>
                  <a:pt x="232856" y="56639"/>
                  <a:pt x="232856" y="50413"/>
                </a:cubicBezTo>
                <a:cubicBezTo>
                  <a:pt x="232856" y="44264"/>
                  <a:pt x="233956" y="38844"/>
                  <a:pt x="236295" y="34159"/>
                </a:cubicBezTo>
                <a:cubicBezTo>
                  <a:pt x="238633" y="29468"/>
                  <a:pt x="241798" y="25809"/>
                  <a:pt x="245994" y="23174"/>
                </a:cubicBezTo>
                <a:cubicBezTo>
                  <a:pt x="250121" y="20540"/>
                  <a:pt x="255005" y="19226"/>
                  <a:pt x="260577" y="19226"/>
                </a:cubicBezTo>
                <a:cubicBezTo>
                  <a:pt x="263947" y="19226"/>
                  <a:pt x="267249" y="19790"/>
                  <a:pt x="270413" y="20904"/>
                </a:cubicBezTo>
                <a:cubicBezTo>
                  <a:pt x="273646" y="22025"/>
                  <a:pt x="276466" y="23786"/>
                  <a:pt x="279011" y="26180"/>
                </a:cubicBezTo>
                <a:cubicBezTo>
                  <a:pt x="281556" y="28581"/>
                  <a:pt x="283551" y="31697"/>
                  <a:pt x="284995" y="35521"/>
                </a:cubicBezTo>
                <a:cubicBezTo>
                  <a:pt x="286440" y="39325"/>
                  <a:pt x="287197" y="43954"/>
                  <a:pt x="287197" y="49395"/>
                </a:cubicBezTo>
                <a:lnTo>
                  <a:pt x="287197" y="53543"/>
                </a:lnTo>
                <a:lnTo>
                  <a:pt x="239459" y="53543"/>
                </a:lnTo>
                <a:lnTo>
                  <a:pt x="239459" y="44787"/>
                </a:lnTo>
                <a:lnTo>
                  <a:pt x="275709" y="44787"/>
                </a:lnTo>
                <a:cubicBezTo>
                  <a:pt x="275709" y="41712"/>
                  <a:pt x="275090" y="38988"/>
                  <a:pt x="273852" y="36622"/>
                </a:cubicBezTo>
                <a:cubicBezTo>
                  <a:pt x="272614" y="34221"/>
                  <a:pt x="270826" y="32330"/>
                  <a:pt x="268555" y="30954"/>
                </a:cubicBezTo>
                <a:cubicBezTo>
                  <a:pt x="266354" y="29571"/>
                  <a:pt x="263672" y="28877"/>
                  <a:pt x="260645" y="28877"/>
                </a:cubicBezTo>
                <a:cubicBezTo>
                  <a:pt x="257412" y="28877"/>
                  <a:pt x="254523" y="29688"/>
                  <a:pt x="252047" y="31305"/>
                </a:cubicBezTo>
                <a:cubicBezTo>
                  <a:pt x="249639" y="32894"/>
                  <a:pt x="247782" y="34978"/>
                  <a:pt x="246475" y="37557"/>
                </a:cubicBezTo>
                <a:cubicBezTo>
                  <a:pt x="245169" y="40109"/>
                  <a:pt x="244480" y="42881"/>
                  <a:pt x="244480" y="45880"/>
                </a:cubicBezTo>
                <a:lnTo>
                  <a:pt x="244480" y="52718"/>
                </a:lnTo>
                <a:cubicBezTo>
                  <a:pt x="244480" y="56735"/>
                  <a:pt x="245169" y="60147"/>
                  <a:pt x="246613" y="62960"/>
                </a:cubicBezTo>
                <a:cubicBezTo>
                  <a:pt x="248057" y="65773"/>
                  <a:pt x="250052" y="67927"/>
                  <a:pt x="252597" y="69412"/>
                </a:cubicBezTo>
                <a:cubicBezTo>
                  <a:pt x="255142" y="70871"/>
                  <a:pt x="258100" y="71600"/>
                  <a:pt x="261540" y="71600"/>
                </a:cubicBezTo>
                <a:cubicBezTo>
                  <a:pt x="263741" y="71600"/>
                  <a:pt x="265736" y="71283"/>
                  <a:pt x="267593" y="70657"/>
                </a:cubicBezTo>
                <a:cubicBezTo>
                  <a:pt x="269381" y="70011"/>
                  <a:pt x="270963" y="69048"/>
                  <a:pt x="272339" y="67768"/>
                </a:cubicBezTo>
                <a:cubicBezTo>
                  <a:pt x="273646" y="66489"/>
                  <a:pt x="274677" y="64914"/>
                  <a:pt x="275366" y="63036"/>
                </a:cubicBezTo>
                <a:lnTo>
                  <a:pt x="286440" y="65031"/>
                </a:lnTo>
                <a:cubicBezTo>
                  <a:pt x="285546" y="68291"/>
                  <a:pt x="283964" y="71139"/>
                  <a:pt x="281625" y="73588"/>
                </a:cubicBezTo>
                <a:cubicBezTo>
                  <a:pt x="279424" y="76016"/>
                  <a:pt x="276535" y="77901"/>
                  <a:pt x="273095" y="79256"/>
                </a:cubicBezTo>
                <a:cubicBezTo>
                  <a:pt x="269656" y="80590"/>
                  <a:pt x="265804" y="81250"/>
                  <a:pt x="261402" y="81250"/>
                </a:cubicBezTo>
                <a:close/>
                <a:moveTo>
                  <a:pt x="298065" y="80040"/>
                </a:moveTo>
                <a:lnTo>
                  <a:pt x="298065" y="20010"/>
                </a:lnTo>
                <a:lnTo>
                  <a:pt x="309346" y="20010"/>
                </a:lnTo>
                <a:lnTo>
                  <a:pt x="309346" y="29544"/>
                </a:lnTo>
                <a:lnTo>
                  <a:pt x="309965" y="29544"/>
                </a:lnTo>
                <a:cubicBezTo>
                  <a:pt x="311066" y="26311"/>
                  <a:pt x="312992" y="23773"/>
                  <a:pt x="315743" y="21922"/>
                </a:cubicBezTo>
                <a:cubicBezTo>
                  <a:pt x="318563" y="20044"/>
                  <a:pt x="321728" y="19109"/>
                  <a:pt x="325236" y="19109"/>
                </a:cubicBezTo>
                <a:cubicBezTo>
                  <a:pt x="325993" y="19109"/>
                  <a:pt x="326818" y="19136"/>
                  <a:pt x="327781" y="19185"/>
                </a:cubicBezTo>
                <a:cubicBezTo>
                  <a:pt x="328812" y="19240"/>
                  <a:pt x="329638" y="19301"/>
                  <a:pt x="330188" y="19384"/>
                </a:cubicBezTo>
                <a:lnTo>
                  <a:pt x="330188" y="30562"/>
                </a:lnTo>
                <a:cubicBezTo>
                  <a:pt x="329706" y="30431"/>
                  <a:pt x="328881" y="30287"/>
                  <a:pt x="327712" y="30128"/>
                </a:cubicBezTo>
                <a:cubicBezTo>
                  <a:pt x="326474" y="29950"/>
                  <a:pt x="325304" y="29860"/>
                  <a:pt x="324066" y="29860"/>
                </a:cubicBezTo>
                <a:cubicBezTo>
                  <a:pt x="321315" y="29860"/>
                  <a:pt x="318907" y="30445"/>
                  <a:pt x="316706" y="31614"/>
                </a:cubicBezTo>
                <a:cubicBezTo>
                  <a:pt x="314574" y="32763"/>
                  <a:pt x="312854" y="34366"/>
                  <a:pt x="311616" y="36422"/>
                </a:cubicBezTo>
                <a:cubicBezTo>
                  <a:pt x="310378" y="38458"/>
                  <a:pt x="309759" y="40777"/>
                  <a:pt x="309759" y="43377"/>
                </a:cubicBezTo>
                <a:lnTo>
                  <a:pt x="309759" y="80040"/>
                </a:lnTo>
                <a:lnTo>
                  <a:pt x="298065" y="80040"/>
                </a:lnTo>
                <a:close/>
                <a:moveTo>
                  <a:pt x="369809" y="20010"/>
                </a:moveTo>
                <a:lnTo>
                  <a:pt x="369809" y="29386"/>
                </a:lnTo>
                <a:lnTo>
                  <a:pt x="336998" y="29386"/>
                </a:lnTo>
                <a:lnTo>
                  <a:pt x="336998" y="20010"/>
                </a:lnTo>
                <a:lnTo>
                  <a:pt x="369809" y="20010"/>
                </a:lnTo>
                <a:close/>
                <a:moveTo>
                  <a:pt x="345803" y="5627"/>
                </a:moveTo>
                <a:lnTo>
                  <a:pt x="357496" y="5627"/>
                </a:lnTo>
                <a:lnTo>
                  <a:pt x="357496" y="62417"/>
                </a:lnTo>
                <a:cubicBezTo>
                  <a:pt x="357496" y="64680"/>
                  <a:pt x="357841" y="66386"/>
                  <a:pt x="358528" y="67535"/>
                </a:cubicBezTo>
                <a:cubicBezTo>
                  <a:pt x="359216" y="68656"/>
                  <a:pt x="360041" y="69419"/>
                  <a:pt x="361142" y="69839"/>
                </a:cubicBezTo>
                <a:cubicBezTo>
                  <a:pt x="362242" y="70231"/>
                  <a:pt x="363412" y="70424"/>
                  <a:pt x="364719" y="70424"/>
                </a:cubicBezTo>
                <a:cubicBezTo>
                  <a:pt x="365614" y="70424"/>
                  <a:pt x="366439" y="70362"/>
                  <a:pt x="367127" y="70231"/>
                </a:cubicBezTo>
                <a:cubicBezTo>
                  <a:pt x="367883" y="70100"/>
                  <a:pt x="368433" y="69997"/>
                  <a:pt x="368777" y="69914"/>
                </a:cubicBezTo>
                <a:lnTo>
                  <a:pt x="370909" y="79572"/>
                </a:lnTo>
                <a:cubicBezTo>
                  <a:pt x="370222" y="79833"/>
                  <a:pt x="369259" y="80095"/>
                  <a:pt x="368021" y="80349"/>
                </a:cubicBezTo>
                <a:cubicBezTo>
                  <a:pt x="366782" y="80638"/>
                  <a:pt x="365200" y="80796"/>
                  <a:pt x="363343" y="80824"/>
                </a:cubicBezTo>
                <a:cubicBezTo>
                  <a:pt x="360248" y="80872"/>
                  <a:pt x="357359" y="80329"/>
                  <a:pt x="354745" y="79180"/>
                </a:cubicBezTo>
                <a:cubicBezTo>
                  <a:pt x="352062" y="78031"/>
                  <a:pt x="349930" y="76263"/>
                  <a:pt x="348279" y="73863"/>
                </a:cubicBezTo>
                <a:cubicBezTo>
                  <a:pt x="346628" y="71469"/>
                  <a:pt x="345803" y="68456"/>
                  <a:pt x="345803" y="64838"/>
                </a:cubicBezTo>
                <a:lnTo>
                  <a:pt x="345803" y="5627"/>
                </a:lnTo>
                <a:close/>
                <a:moveTo>
                  <a:pt x="388037" y="102554"/>
                </a:moveTo>
                <a:cubicBezTo>
                  <a:pt x="386317" y="102554"/>
                  <a:pt x="384736" y="102409"/>
                  <a:pt x="383291" y="102120"/>
                </a:cubicBezTo>
                <a:cubicBezTo>
                  <a:pt x="381847" y="101859"/>
                  <a:pt x="380815" y="101577"/>
                  <a:pt x="380059" y="101260"/>
                </a:cubicBezTo>
                <a:lnTo>
                  <a:pt x="382878" y="91685"/>
                </a:lnTo>
                <a:cubicBezTo>
                  <a:pt x="385011" y="92263"/>
                  <a:pt x="386937" y="92511"/>
                  <a:pt x="388588" y="92428"/>
                </a:cubicBezTo>
                <a:cubicBezTo>
                  <a:pt x="390308" y="92353"/>
                  <a:pt x="391752" y="91727"/>
                  <a:pt x="393059" y="90550"/>
                </a:cubicBezTo>
                <a:cubicBezTo>
                  <a:pt x="394366" y="89381"/>
                  <a:pt x="395467" y="87469"/>
                  <a:pt x="396499" y="84807"/>
                </a:cubicBezTo>
                <a:lnTo>
                  <a:pt x="397943" y="80824"/>
                </a:lnTo>
                <a:lnTo>
                  <a:pt x="375931" y="20010"/>
                </a:lnTo>
                <a:lnTo>
                  <a:pt x="388450" y="20010"/>
                </a:lnTo>
                <a:lnTo>
                  <a:pt x="403652" y="66592"/>
                </a:lnTo>
                <a:lnTo>
                  <a:pt x="404271" y="66592"/>
                </a:lnTo>
                <a:lnTo>
                  <a:pt x="419473" y="20010"/>
                </a:lnTo>
                <a:lnTo>
                  <a:pt x="432061" y="20010"/>
                </a:lnTo>
                <a:lnTo>
                  <a:pt x="407298" y="88053"/>
                </a:lnTo>
                <a:cubicBezTo>
                  <a:pt x="406128" y="91176"/>
                  <a:pt x="404684" y="93825"/>
                  <a:pt x="402895" y="95984"/>
                </a:cubicBezTo>
                <a:cubicBezTo>
                  <a:pt x="401176" y="98172"/>
                  <a:pt x="399044" y="99816"/>
                  <a:pt x="396567" y="100910"/>
                </a:cubicBezTo>
                <a:cubicBezTo>
                  <a:pt x="394159" y="102003"/>
                  <a:pt x="391271" y="102554"/>
                  <a:pt x="388037" y="102554"/>
                </a:cubicBezTo>
                <a:close/>
                <a:moveTo>
                  <a:pt x="479730" y="44395"/>
                </a:moveTo>
                <a:lnTo>
                  <a:pt x="479730" y="80040"/>
                </a:lnTo>
                <a:lnTo>
                  <a:pt x="468036" y="80040"/>
                </a:lnTo>
                <a:lnTo>
                  <a:pt x="468036" y="20010"/>
                </a:lnTo>
                <a:lnTo>
                  <a:pt x="479248" y="20010"/>
                </a:lnTo>
                <a:lnTo>
                  <a:pt x="479248" y="29778"/>
                </a:lnTo>
                <a:lnTo>
                  <a:pt x="480005" y="29778"/>
                </a:lnTo>
                <a:cubicBezTo>
                  <a:pt x="481381" y="26600"/>
                  <a:pt x="483513" y="24048"/>
                  <a:pt x="486471" y="22122"/>
                </a:cubicBezTo>
                <a:cubicBezTo>
                  <a:pt x="489429" y="20189"/>
                  <a:pt x="493143" y="19226"/>
                  <a:pt x="497683" y="19226"/>
                </a:cubicBezTo>
                <a:cubicBezTo>
                  <a:pt x="501741" y="19226"/>
                  <a:pt x="505387" y="20086"/>
                  <a:pt x="508413" y="21805"/>
                </a:cubicBezTo>
                <a:cubicBezTo>
                  <a:pt x="511509" y="23497"/>
                  <a:pt x="513916" y="26029"/>
                  <a:pt x="515567" y="29386"/>
                </a:cubicBezTo>
                <a:cubicBezTo>
                  <a:pt x="517287" y="32749"/>
                  <a:pt x="518112" y="36904"/>
                  <a:pt x="518112" y="41857"/>
                </a:cubicBezTo>
                <a:lnTo>
                  <a:pt x="518112" y="80040"/>
                </a:lnTo>
                <a:lnTo>
                  <a:pt x="506419" y="80040"/>
                </a:lnTo>
                <a:lnTo>
                  <a:pt x="506419" y="43260"/>
                </a:lnTo>
                <a:cubicBezTo>
                  <a:pt x="506419" y="38912"/>
                  <a:pt x="505318" y="35514"/>
                  <a:pt x="503049" y="33059"/>
                </a:cubicBezTo>
                <a:cubicBezTo>
                  <a:pt x="500778" y="30589"/>
                  <a:pt x="497683" y="29351"/>
                  <a:pt x="493694" y="29351"/>
                </a:cubicBezTo>
                <a:cubicBezTo>
                  <a:pt x="491011" y="29351"/>
                  <a:pt x="488604" y="29936"/>
                  <a:pt x="486471" y="31105"/>
                </a:cubicBezTo>
                <a:cubicBezTo>
                  <a:pt x="484407" y="32281"/>
                  <a:pt x="482756" y="34001"/>
                  <a:pt x="481518" y="36264"/>
                </a:cubicBezTo>
                <a:cubicBezTo>
                  <a:pt x="480280" y="38507"/>
                  <a:pt x="479730" y="41217"/>
                  <a:pt x="479730" y="44395"/>
                </a:cubicBezTo>
                <a:close/>
                <a:moveTo>
                  <a:pt x="549204" y="81367"/>
                </a:moveTo>
                <a:cubicBezTo>
                  <a:pt x="545420" y="81367"/>
                  <a:pt x="541981" y="80666"/>
                  <a:pt x="538886" y="79256"/>
                </a:cubicBezTo>
                <a:cubicBezTo>
                  <a:pt x="535791" y="77825"/>
                  <a:pt x="533383" y="75754"/>
                  <a:pt x="531595" y="73044"/>
                </a:cubicBezTo>
                <a:cubicBezTo>
                  <a:pt x="529807" y="70334"/>
                  <a:pt x="528912" y="67012"/>
                  <a:pt x="528912" y="63077"/>
                </a:cubicBezTo>
                <a:cubicBezTo>
                  <a:pt x="528912" y="59693"/>
                  <a:pt x="529600" y="56900"/>
                  <a:pt x="530838" y="54713"/>
                </a:cubicBezTo>
                <a:cubicBezTo>
                  <a:pt x="532145" y="52525"/>
                  <a:pt x="533934" y="50792"/>
                  <a:pt x="536134" y="49512"/>
                </a:cubicBezTo>
                <a:cubicBezTo>
                  <a:pt x="538336" y="48240"/>
                  <a:pt x="540812" y="47277"/>
                  <a:pt x="543564" y="46623"/>
                </a:cubicBezTo>
                <a:cubicBezTo>
                  <a:pt x="546315" y="45970"/>
                  <a:pt x="549066" y="45475"/>
                  <a:pt x="551956" y="45138"/>
                </a:cubicBezTo>
                <a:cubicBezTo>
                  <a:pt x="555533" y="44725"/>
                  <a:pt x="558421" y="44381"/>
                  <a:pt x="560692" y="44120"/>
                </a:cubicBezTo>
                <a:cubicBezTo>
                  <a:pt x="562961" y="43838"/>
                  <a:pt x="564543" y="43377"/>
                  <a:pt x="565575" y="42758"/>
                </a:cubicBezTo>
                <a:cubicBezTo>
                  <a:pt x="566607" y="42132"/>
                  <a:pt x="567088" y="41114"/>
                  <a:pt x="567088" y="39704"/>
                </a:cubicBezTo>
                <a:lnTo>
                  <a:pt x="567088" y="39435"/>
                </a:lnTo>
                <a:cubicBezTo>
                  <a:pt x="567088" y="36017"/>
                  <a:pt x="566125" y="33375"/>
                  <a:pt x="564200" y="31497"/>
                </a:cubicBezTo>
                <a:cubicBezTo>
                  <a:pt x="562274" y="29619"/>
                  <a:pt x="559453" y="28684"/>
                  <a:pt x="555670" y="28684"/>
                </a:cubicBezTo>
                <a:cubicBezTo>
                  <a:pt x="551749" y="28684"/>
                  <a:pt x="548654" y="29557"/>
                  <a:pt x="546383" y="31305"/>
                </a:cubicBezTo>
                <a:cubicBezTo>
                  <a:pt x="544114" y="33024"/>
                  <a:pt x="542601" y="34937"/>
                  <a:pt x="541706" y="37048"/>
                </a:cubicBezTo>
                <a:lnTo>
                  <a:pt x="530769" y="34545"/>
                </a:lnTo>
                <a:cubicBezTo>
                  <a:pt x="532076" y="30899"/>
                  <a:pt x="533934" y="27955"/>
                  <a:pt x="536479" y="25712"/>
                </a:cubicBezTo>
                <a:cubicBezTo>
                  <a:pt x="538955" y="23449"/>
                  <a:pt x="541913" y="21805"/>
                  <a:pt x="545146" y="20787"/>
                </a:cubicBezTo>
                <a:cubicBezTo>
                  <a:pt x="548447" y="19749"/>
                  <a:pt x="551887" y="19226"/>
                  <a:pt x="555533" y="19226"/>
                </a:cubicBezTo>
                <a:cubicBezTo>
                  <a:pt x="557940" y="19226"/>
                  <a:pt x="560485" y="19515"/>
                  <a:pt x="563168" y="20086"/>
                </a:cubicBezTo>
                <a:cubicBezTo>
                  <a:pt x="565851" y="20636"/>
                  <a:pt x="568396" y="21647"/>
                  <a:pt x="570734" y="23133"/>
                </a:cubicBezTo>
                <a:cubicBezTo>
                  <a:pt x="573073" y="24619"/>
                  <a:pt x="575068" y="26744"/>
                  <a:pt x="576581" y="29502"/>
                </a:cubicBezTo>
                <a:cubicBezTo>
                  <a:pt x="578094" y="32240"/>
                  <a:pt x="578851" y="35796"/>
                  <a:pt x="578851" y="40178"/>
                </a:cubicBezTo>
                <a:lnTo>
                  <a:pt x="578851" y="80040"/>
                </a:lnTo>
                <a:lnTo>
                  <a:pt x="567432" y="80040"/>
                </a:lnTo>
                <a:lnTo>
                  <a:pt x="567432" y="71834"/>
                </a:lnTo>
                <a:lnTo>
                  <a:pt x="566951" y="71834"/>
                </a:lnTo>
                <a:cubicBezTo>
                  <a:pt x="566194" y="73347"/>
                  <a:pt x="565025" y="74826"/>
                  <a:pt x="563511" y="76291"/>
                </a:cubicBezTo>
                <a:cubicBezTo>
                  <a:pt x="561998" y="77749"/>
                  <a:pt x="560072" y="78960"/>
                  <a:pt x="557733" y="79923"/>
                </a:cubicBezTo>
                <a:cubicBezTo>
                  <a:pt x="555326" y="80886"/>
                  <a:pt x="552506" y="81367"/>
                  <a:pt x="549204" y="81367"/>
                </a:cubicBezTo>
                <a:close/>
                <a:moveTo>
                  <a:pt x="551749" y="71992"/>
                </a:moveTo>
                <a:cubicBezTo>
                  <a:pt x="554982" y="71992"/>
                  <a:pt x="557733" y="71352"/>
                  <a:pt x="560003" y="70073"/>
                </a:cubicBezTo>
                <a:cubicBezTo>
                  <a:pt x="562342" y="68800"/>
                  <a:pt x="564131" y="67129"/>
                  <a:pt x="565300" y="65072"/>
                </a:cubicBezTo>
                <a:cubicBezTo>
                  <a:pt x="566538" y="62988"/>
                  <a:pt x="567157" y="60759"/>
                  <a:pt x="567157" y="58386"/>
                </a:cubicBezTo>
                <a:lnTo>
                  <a:pt x="567157" y="50647"/>
                </a:lnTo>
                <a:cubicBezTo>
                  <a:pt x="566745" y="51067"/>
                  <a:pt x="565919" y="51459"/>
                  <a:pt x="564750" y="51824"/>
                </a:cubicBezTo>
                <a:cubicBezTo>
                  <a:pt x="563511" y="52161"/>
                  <a:pt x="562205" y="52463"/>
                  <a:pt x="560692" y="52718"/>
                </a:cubicBezTo>
                <a:cubicBezTo>
                  <a:pt x="559178" y="52952"/>
                  <a:pt x="557733" y="53179"/>
                  <a:pt x="556289" y="53385"/>
                </a:cubicBezTo>
                <a:cubicBezTo>
                  <a:pt x="554844" y="53571"/>
                  <a:pt x="553675" y="53722"/>
                  <a:pt x="552643" y="53853"/>
                </a:cubicBezTo>
                <a:cubicBezTo>
                  <a:pt x="550442" y="54142"/>
                  <a:pt x="548310" y="54623"/>
                  <a:pt x="546452" y="55297"/>
                </a:cubicBezTo>
                <a:cubicBezTo>
                  <a:pt x="544595" y="55978"/>
                  <a:pt x="543151" y="56955"/>
                  <a:pt x="541981" y="58235"/>
                </a:cubicBezTo>
                <a:cubicBezTo>
                  <a:pt x="540881" y="59480"/>
                  <a:pt x="540399" y="61151"/>
                  <a:pt x="540399" y="63235"/>
                </a:cubicBezTo>
                <a:cubicBezTo>
                  <a:pt x="540399" y="66124"/>
                  <a:pt x="541431" y="68312"/>
                  <a:pt x="543564" y="69798"/>
                </a:cubicBezTo>
                <a:cubicBezTo>
                  <a:pt x="545696" y="71256"/>
                  <a:pt x="548447" y="71992"/>
                  <a:pt x="551749" y="71992"/>
                </a:cubicBezTo>
                <a:close/>
                <a:moveTo>
                  <a:pt x="592333" y="80040"/>
                </a:moveTo>
                <a:lnTo>
                  <a:pt x="592333" y="20010"/>
                </a:lnTo>
                <a:lnTo>
                  <a:pt x="603545" y="20010"/>
                </a:lnTo>
                <a:lnTo>
                  <a:pt x="603545" y="29778"/>
                </a:lnTo>
                <a:lnTo>
                  <a:pt x="604302" y="29778"/>
                </a:lnTo>
                <a:cubicBezTo>
                  <a:pt x="605540" y="26469"/>
                  <a:pt x="607603" y="23890"/>
                  <a:pt x="610424" y="22039"/>
                </a:cubicBezTo>
                <a:cubicBezTo>
                  <a:pt x="613244" y="20161"/>
                  <a:pt x="616684" y="19226"/>
                  <a:pt x="620604" y="19226"/>
                </a:cubicBezTo>
                <a:cubicBezTo>
                  <a:pt x="624662" y="19226"/>
                  <a:pt x="627964" y="20161"/>
                  <a:pt x="630716" y="22039"/>
                </a:cubicBezTo>
                <a:cubicBezTo>
                  <a:pt x="633467" y="23917"/>
                  <a:pt x="635462" y="26497"/>
                  <a:pt x="636769" y="29778"/>
                </a:cubicBezTo>
                <a:lnTo>
                  <a:pt x="637388" y="29778"/>
                </a:lnTo>
                <a:cubicBezTo>
                  <a:pt x="638833" y="26572"/>
                  <a:pt x="641102" y="24020"/>
                  <a:pt x="644198" y="22122"/>
                </a:cubicBezTo>
                <a:cubicBezTo>
                  <a:pt x="647362" y="20189"/>
                  <a:pt x="651077" y="19226"/>
                  <a:pt x="655411" y="19226"/>
                </a:cubicBezTo>
                <a:cubicBezTo>
                  <a:pt x="660844" y="19226"/>
                  <a:pt x="665315" y="20932"/>
                  <a:pt x="668755" y="24344"/>
                </a:cubicBezTo>
                <a:cubicBezTo>
                  <a:pt x="672194" y="27762"/>
                  <a:pt x="673914" y="32907"/>
                  <a:pt x="673914" y="39786"/>
                </a:cubicBezTo>
                <a:lnTo>
                  <a:pt x="673914" y="80040"/>
                </a:lnTo>
                <a:lnTo>
                  <a:pt x="662220" y="80040"/>
                </a:lnTo>
                <a:lnTo>
                  <a:pt x="662220" y="40880"/>
                </a:lnTo>
                <a:cubicBezTo>
                  <a:pt x="662220" y="36814"/>
                  <a:pt x="661119" y="33870"/>
                  <a:pt x="658918" y="32048"/>
                </a:cubicBezTo>
                <a:cubicBezTo>
                  <a:pt x="656717" y="30225"/>
                  <a:pt x="654034" y="29310"/>
                  <a:pt x="651008" y="29310"/>
                </a:cubicBezTo>
                <a:cubicBezTo>
                  <a:pt x="647156" y="29310"/>
                  <a:pt x="644198" y="30479"/>
                  <a:pt x="642134" y="32825"/>
                </a:cubicBezTo>
                <a:cubicBezTo>
                  <a:pt x="640002" y="35143"/>
                  <a:pt x="638970" y="38128"/>
                  <a:pt x="638970" y="41781"/>
                </a:cubicBezTo>
                <a:lnTo>
                  <a:pt x="638970" y="80040"/>
                </a:lnTo>
                <a:lnTo>
                  <a:pt x="627276" y="80040"/>
                </a:lnTo>
                <a:lnTo>
                  <a:pt x="627276" y="40137"/>
                </a:lnTo>
                <a:cubicBezTo>
                  <a:pt x="627276" y="36876"/>
                  <a:pt x="626313" y="34263"/>
                  <a:pt x="624250" y="32281"/>
                </a:cubicBezTo>
                <a:cubicBezTo>
                  <a:pt x="622255" y="30300"/>
                  <a:pt x="619572" y="29310"/>
                  <a:pt x="616339" y="29310"/>
                </a:cubicBezTo>
                <a:cubicBezTo>
                  <a:pt x="614139" y="29310"/>
                  <a:pt x="612075" y="29895"/>
                  <a:pt x="610217" y="31071"/>
                </a:cubicBezTo>
                <a:cubicBezTo>
                  <a:pt x="608360" y="32213"/>
                  <a:pt x="606847" y="33815"/>
                  <a:pt x="605677" y="35879"/>
                </a:cubicBezTo>
                <a:cubicBezTo>
                  <a:pt x="604577" y="37936"/>
                  <a:pt x="604026" y="40316"/>
                  <a:pt x="604026" y="43026"/>
                </a:cubicBezTo>
                <a:lnTo>
                  <a:pt x="604026" y="80040"/>
                </a:lnTo>
                <a:lnTo>
                  <a:pt x="592333" y="80040"/>
                </a:lnTo>
                <a:close/>
                <a:moveTo>
                  <a:pt x="713397" y="81250"/>
                </a:moveTo>
                <a:cubicBezTo>
                  <a:pt x="707481" y="81250"/>
                  <a:pt x="702391" y="79985"/>
                  <a:pt x="698127" y="77460"/>
                </a:cubicBezTo>
                <a:cubicBezTo>
                  <a:pt x="693862" y="74908"/>
                  <a:pt x="690560" y="71325"/>
                  <a:pt x="688290" y="66709"/>
                </a:cubicBezTo>
                <a:cubicBezTo>
                  <a:pt x="685951" y="62073"/>
                  <a:pt x="684850" y="56639"/>
                  <a:pt x="684850" y="50413"/>
                </a:cubicBezTo>
                <a:cubicBezTo>
                  <a:pt x="684850" y="44264"/>
                  <a:pt x="685951" y="38844"/>
                  <a:pt x="688290" y="34159"/>
                </a:cubicBezTo>
                <a:cubicBezTo>
                  <a:pt x="690560" y="29468"/>
                  <a:pt x="693793" y="25809"/>
                  <a:pt x="697989" y="23174"/>
                </a:cubicBezTo>
                <a:cubicBezTo>
                  <a:pt x="702116" y="20540"/>
                  <a:pt x="707000" y="19226"/>
                  <a:pt x="712572" y="19226"/>
                </a:cubicBezTo>
                <a:cubicBezTo>
                  <a:pt x="715942" y="19226"/>
                  <a:pt x="719244" y="19790"/>
                  <a:pt x="722408" y="20904"/>
                </a:cubicBezTo>
                <a:cubicBezTo>
                  <a:pt x="725641" y="22025"/>
                  <a:pt x="728462" y="23786"/>
                  <a:pt x="731007" y="26180"/>
                </a:cubicBezTo>
                <a:cubicBezTo>
                  <a:pt x="733552" y="28581"/>
                  <a:pt x="735477" y="31697"/>
                  <a:pt x="736991" y="35521"/>
                </a:cubicBezTo>
                <a:cubicBezTo>
                  <a:pt x="738435" y="39325"/>
                  <a:pt x="739192" y="43954"/>
                  <a:pt x="739192" y="49395"/>
                </a:cubicBezTo>
                <a:lnTo>
                  <a:pt x="739192" y="53543"/>
                </a:lnTo>
                <a:lnTo>
                  <a:pt x="691454" y="53543"/>
                </a:lnTo>
                <a:lnTo>
                  <a:pt x="691454" y="44787"/>
                </a:lnTo>
                <a:lnTo>
                  <a:pt x="727704" y="44787"/>
                </a:lnTo>
                <a:cubicBezTo>
                  <a:pt x="727704" y="41712"/>
                  <a:pt x="727085" y="38988"/>
                  <a:pt x="725848" y="36622"/>
                </a:cubicBezTo>
                <a:cubicBezTo>
                  <a:pt x="724609" y="34221"/>
                  <a:pt x="722821" y="32330"/>
                  <a:pt x="720551" y="30954"/>
                </a:cubicBezTo>
                <a:cubicBezTo>
                  <a:pt x="718281" y="29571"/>
                  <a:pt x="715667" y="28877"/>
                  <a:pt x="712640" y="28877"/>
                </a:cubicBezTo>
                <a:cubicBezTo>
                  <a:pt x="709408" y="28877"/>
                  <a:pt x="706518" y="29688"/>
                  <a:pt x="704042" y="31305"/>
                </a:cubicBezTo>
                <a:cubicBezTo>
                  <a:pt x="701635" y="32894"/>
                  <a:pt x="699777" y="34978"/>
                  <a:pt x="698402" y="37557"/>
                </a:cubicBezTo>
                <a:cubicBezTo>
                  <a:pt x="697163" y="40109"/>
                  <a:pt x="696476" y="42881"/>
                  <a:pt x="696476" y="45880"/>
                </a:cubicBezTo>
                <a:lnTo>
                  <a:pt x="696476" y="52718"/>
                </a:lnTo>
                <a:cubicBezTo>
                  <a:pt x="696476" y="56735"/>
                  <a:pt x="697163" y="60147"/>
                  <a:pt x="698608" y="62960"/>
                </a:cubicBezTo>
                <a:cubicBezTo>
                  <a:pt x="700053" y="65773"/>
                  <a:pt x="702047" y="67927"/>
                  <a:pt x="704592" y="69412"/>
                </a:cubicBezTo>
                <a:cubicBezTo>
                  <a:pt x="707137" y="70871"/>
                  <a:pt x="710095" y="71600"/>
                  <a:pt x="713535" y="71600"/>
                </a:cubicBezTo>
                <a:cubicBezTo>
                  <a:pt x="715735" y="71600"/>
                  <a:pt x="717731" y="71283"/>
                  <a:pt x="719588" y="70657"/>
                </a:cubicBezTo>
                <a:cubicBezTo>
                  <a:pt x="721376" y="70011"/>
                  <a:pt x="722958" y="69048"/>
                  <a:pt x="724334" y="67768"/>
                </a:cubicBezTo>
                <a:cubicBezTo>
                  <a:pt x="725641" y="66489"/>
                  <a:pt x="726673" y="64914"/>
                  <a:pt x="727361" y="63036"/>
                </a:cubicBezTo>
                <a:lnTo>
                  <a:pt x="738435" y="65031"/>
                </a:lnTo>
                <a:cubicBezTo>
                  <a:pt x="737541" y="68291"/>
                  <a:pt x="735959" y="71139"/>
                  <a:pt x="733621" y="73588"/>
                </a:cubicBezTo>
                <a:cubicBezTo>
                  <a:pt x="731350" y="76016"/>
                  <a:pt x="728530" y="77901"/>
                  <a:pt x="725090" y="79256"/>
                </a:cubicBezTo>
                <a:cubicBezTo>
                  <a:pt x="721651" y="80590"/>
                  <a:pt x="717799" y="81250"/>
                  <a:pt x="713397" y="81250"/>
                </a:cubicBezTo>
                <a:close/>
              </a:path>
            </a:pathLst>
          </a:custGeom>
          <a:solidFill>
            <a:srgbClr val="000000">
              <a:alpha val="40000"/>
            </a:srgbClr>
          </a:solidFill>
          <a:ln w="6876" cap="flat">
            <a:noFill/>
            <a:prstDash val="solid"/>
            <a:miter/>
          </a:ln>
        </p:spPr>
        <p:txBody>
          <a:bodyPr rtlCol="0" anchor="ctr"/>
          <a:lstStyle/>
          <a:p>
            <a:endParaRPr lang="en-AS"/>
          </a:p>
        </p:txBody>
      </p:sp>
      <p:sp>
        <p:nvSpPr>
          <p:cNvPr id="118" name="Freeform: Shape 117">
            <a:extLst>
              <a:ext uri="{FF2B5EF4-FFF2-40B4-BE49-F238E27FC236}">
                <a16:creationId xmlns:a16="http://schemas.microsoft.com/office/drawing/2014/main" id="{80606CB0-1C56-EB02-3B11-E8AC15D64110}"/>
              </a:ext>
            </a:extLst>
          </p:cNvPr>
          <p:cNvSpPr/>
          <p:nvPr/>
        </p:nvSpPr>
        <p:spPr>
          <a:xfrm>
            <a:off x="8117651" y="1368146"/>
            <a:ext cx="902593" cy="105759"/>
          </a:xfrm>
          <a:custGeom>
            <a:avLst/>
            <a:gdLst>
              <a:gd name="connsiteX0" fmla="*/ 69041 w 902593"/>
              <a:gd name="connsiteY0" fmla="*/ 29234 h 105759"/>
              <a:gd name="connsiteX1" fmla="*/ 56865 w 902593"/>
              <a:gd name="connsiteY1" fmla="*/ 29234 h 105759"/>
              <a:gd name="connsiteX2" fmla="*/ 54252 w 902593"/>
              <a:gd name="connsiteY2" fmla="*/ 22356 h 105759"/>
              <a:gd name="connsiteX3" fmla="*/ 49574 w 902593"/>
              <a:gd name="connsiteY3" fmla="*/ 17314 h 105759"/>
              <a:gd name="connsiteX4" fmla="*/ 43315 w 902593"/>
              <a:gd name="connsiteY4" fmla="*/ 14184 h 105759"/>
              <a:gd name="connsiteX5" fmla="*/ 36092 w 902593"/>
              <a:gd name="connsiteY5" fmla="*/ 13131 h 105759"/>
              <a:gd name="connsiteX6" fmla="*/ 23710 w 902593"/>
              <a:gd name="connsiteY6" fmla="*/ 16605 h 105759"/>
              <a:gd name="connsiteX7" fmla="*/ 15126 w 902593"/>
              <a:gd name="connsiteY7" fmla="*/ 26806 h 105759"/>
              <a:gd name="connsiteX8" fmla="*/ 12003 w 902593"/>
              <a:gd name="connsiteY8" fmla="*/ 43225 h 105759"/>
              <a:gd name="connsiteX9" fmla="*/ 15126 w 902593"/>
              <a:gd name="connsiteY9" fmla="*/ 59720 h 105759"/>
              <a:gd name="connsiteX10" fmla="*/ 23779 w 902593"/>
              <a:gd name="connsiteY10" fmla="*/ 69880 h 105759"/>
              <a:gd name="connsiteX11" fmla="*/ 36092 w 902593"/>
              <a:gd name="connsiteY11" fmla="*/ 73319 h 105759"/>
              <a:gd name="connsiteX12" fmla="*/ 43246 w 902593"/>
              <a:gd name="connsiteY12" fmla="*/ 72301 h 105759"/>
              <a:gd name="connsiteX13" fmla="*/ 49505 w 902593"/>
              <a:gd name="connsiteY13" fmla="*/ 69213 h 105759"/>
              <a:gd name="connsiteX14" fmla="*/ 54183 w 902593"/>
              <a:gd name="connsiteY14" fmla="*/ 64253 h 105759"/>
              <a:gd name="connsiteX15" fmla="*/ 56865 w 902593"/>
              <a:gd name="connsiteY15" fmla="*/ 57450 h 105759"/>
              <a:gd name="connsiteX16" fmla="*/ 69041 w 902593"/>
              <a:gd name="connsiteY16" fmla="*/ 57492 h 105759"/>
              <a:gd name="connsiteX17" fmla="*/ 65258 w 902593"/>
              <a:gd name="connsiteY17" fmla="*/ 68353 h 105759"/>
              <a:gd name="connsiteX18" fmla="*/ 58104 w 902593"/>
              <a:gd name="connsiteY18" fmla="*/ 76876 h 105759"/>
              <a:gd name="connsiteX19" fmla="*/ 48198 w 902593"/>
              <a:gd name="connsiteY19" fmla="*/ 82385 h 105759"/>
              <a:gd name="connsiteX20" fmla="*/ 36023 w 902593"/>
              <a:gd name="connsiteY20" fmla="*/ 84339 h 105759"/>
              <a:gd name="connsiteX21" fmla="*/ 17472 w 902593"/>
              <a:gd name="connsiteY21" fmla="*/ 79414 h 105759"/>
              <a:gd name="connsiteX22" fmla="*/ 4657 w 902593"/>
              <a:gd name="connsiteY22" fmla="*/ 65230 h 105759"/>
              <a:gd name="connsiteX23" fmla="*/ 0 w 902593"/>
              <a:gd name="connsiteY23" fmla="*/ 43225 h 105759"/>
              <a:gd name="connsiteX24" fmla="*/ 4691 w 902593"/>
              <a:gd name="connsiteY24" fmla="*/ 21221 h 105759"/>
              <a:gd name="connsiteX25" fmla="*/ 17513 w 902593"/>
              <a:gd name="connsiteY25" fmla="*/ 7071 h 105759"/>
              <a:gd name="connsiteX26" fmla="*/ 36023 w 902593"/>
              <a:gd name="connsiteY26" fmla="*/ 2112 h 105759"/>
              <a:gd name="connsiteX27" fmla="*/ 47854 w 902593"/>
              <a:gd name="connsiteY27" fmla="*/ 3948 h 105759"/>
              <a:gd name="connsiteX28" fmla="*/ 57829 w 902593"/>
              <a:gd name="connsiteY28" fmla="*/ 9259 h 105759"/>
              <a:gd name="connsiteX29" fmla="*/ 65189 w 902593"/>
              <a:gd name="connsiteY29" fmla="*/ 17781 h 105759"/>
              <a:gd name="connsiteX30" fmla="*/ 69041 w 902593"/>
              <a:gd name="connsiteY30" fmla="*/ 29234 h 105759"/>
              <a:gd name="connsiteX31" fmla="*/ 105773 w 902593"/>
              <a:gd name="connsiteY31" fmla="*/ 84456 h 105759"/>
              <a:gd name="connsiteX32" fmla="*/ 91053 w 902593"/>
              <a:gd name="connsiteY32" fmla="*/ 80590 h 105759"/>
              <a:gd name="connsiteX33" fmla="*/ 81285 w 902593"/>
              <a:gd name="connsiteY33" fmla="*/ 69763 h 105759"/>
              <a:gd name="connsiteX34" fmla="*/ 77845 w 902593"/>
              <a:gd name="connsiteY34" fmla="*/ 53502 h 105759"/>
              <a:gd name="connsiteX35" fmla="*/ 81285 w 902593"/>
              <a:gd name="connsiteY35" fmla="*/ 37165 h 105759"/>
              <a:gd name="connsiteX36" fmla="*/ 91053 w 902593"/>
              <a:gd name="connsiteY36" fmla="*/ 26304 h 105759"/>
              <a:gd name="connsiteX37" fmla="*/ 105773 w 902593"/>
              <a:gd name="connsiteY37" fmla="*/ 22431 h 105759"/>
              <a:gd name="connsiteX38" fmla="*/ 120562 w 902593"/>
              <a:gd name="connsiteY38" fmla="*/ 26304 h 105759"/>
              <a:gd name="connsiteX39" fmla="*/ 130329 w 902593"/>
              <a:gd name="connsiteY39" fmla="*/ 37165 h 105759"/>
              <a:gd name="connsiteX40" fmla="*/ 133769 w 902593"/>
              <a:gd name="connsiteY40" fmla="*/ 53502 h 105759"/>
              <a:gd name="connsiteX41" fmla="*/ 130329 w 902593"/>
              <a:gd name="connsiteY41" fmla="*/ 69763 h 105759"/>
              <a:gd name="connsiteX42" fmla="*/ 120562 w 902593"/>
              <a:gd name="connsiteY42" fmla="*/ 80590 h 105759"/>
              <a:gd name="connsiteX43" fmla="*/ 105773 w 902593"/>
              <a:gd name="connsiteY43" fmla="*/ 84456 h 105759"/>
              <a:gd name="connsiteX44" fmla="*/ 105841 w 902593"/>
              <a:gd name="connsiteY44" fmla="*/ 74647 h 105759"/>
              <a:gd name="connsiteX45" fmla="*/ 114921 w 902593"/>
              <a:gd name="connsiteY45" fmla="*/ 71758 h 105759"/>
              <a:gd name="connsiteX46" fmla="*/ 120218 w 902593"/>
              <a:gd name="connsiteY46" fmla="*/ 64054 h 105759"/>
              <a:gd name="connsiteX47" fmla="*/ 122006 w 902593"/>
              <a:gd name="connsiteY47" fmla="*/ 53461 h 105759"/>
              <a:gd name="connsiteX48" fmla="*/ 120218 w 902593"/>
              <a:gd name="connsiteY48" fmla="*/ 42909 h 105759"/>
              <a:gd name="connsiteX49" fmla="*/ 114921 w 902593"/>
              <a:gd name="connsiteY49" fmla="*/ 35136 h 105759"/>
              <a:gd name="connsiteX50" fmla="*/ 105841 w 902593"/>
              <a:gd name="connsiteY50" fmla="*/ 32206 h 105759"/>
              <a:gd name="connsiteX51" fmla="*/ 96693 w 902593"/>
              <a:gd name="connsiteY51" fmla="*/ 35136 h 105759"/>
              <a:gd name="connsiteX52" fmla="*/ 91327 w 902593"/>
              <a:gd name="connsiteY52" fmla="*/ 42909 h 105759"/>
              <a:gd name="connsiteX53" fmla="*/ 89608 w 902593"/>
              <a:gd name="connsiteY53" fmla="*/ 53461 h 105759"/>
              <a:gd name="connsiteX54" fmla="*/ 91327 w 902593"/>
              <a:gd name="connsiteY54" fmla="*/ 64054 h 105759"/>
              <a:gd name="connsiteX55" fmla="*/ 96693 w 902593"/>
              <a:gd name="connsiteY55" fmla="*/ 71758 h 105759"/>
              <a:gd name="connsiteX56" fmla="*/ 105841 w 902593"/>
              <a:gd name="connsiteY56" fmla="*/ 74647 h 105759"/>
              <a:gd name="connsiteX57" fmla="*/ 144775 w 902593"/>
              <a:gd name="connsiteY57" fmla="*/ 83245 h 105759"/>
              <a:gd name="connsiteX58" fmla="*/ 144775 w 902593"/>
              <a:gd name="connsiteY58" fmla="*/ 23215 h 105759"/>
              <a:gd name="connsiteX59" fmla="*/ 155987 w 902593"/>
              <a:gd name="connsiteY59" fmla="*/ 23215 h 105759"/>
              <a:gd name="connsiteX60" fmla="*/ 155987 w 902593"/>
              <a:gd name="connsiteY60" fmla="*/ 32983 h 105759"/>
              <a:gd name="connsiteX61" fmla="*/ 156743 w 902593"/>
              <a:gd name="connsiteY61" fmla="*/ 32983 h 105759"/>
              <a:gd name="connsiteX62" fmla="*/ 162865 w 902593"/>
              <a:gd name="connsiteY62" fmla="*/ 25245 h 105759"/>
              <a:gd name="connsiteX63" fmla="*/ 173046 w 902593"/>
              <a:gd name="connsiteY63" fmla="*/ 22431 h 105759"/>
              <a:gd name="connsiteX64" fmla="*/ 183158 w 902593"/>
              <a:gd name="connsiteY64" fmla="*/ 25245 h 105759"/>
              <a:gd name="connsiteX65" fmla="*/ 189211 w 902593"/>
              <a:gd name="connsiteY65" fmla="*/ 32983 h 105759"/>
              <a:gd name="connsiteX66" fmla="*/ 189830 w 902593"/>
              <a:gd name="connsiteY66" fmla="*/ 32983 h 105759"/>
              <a:gd name="connsiteX67" fmla="*/ 196639 w 902593"/>
              <a:gd name="connsiteY67" fmla="*/ 25327 h 105759"/>
              <a:gd name="connsiteX68" fmla="*/ 207852 w 902593"/>
              <a:gd name="connsiteY68" fmla="*/ 22431 h 105759"/>
              <a:gd name="connsiteX69" fmla="*/ 221197 w 902593"/>
              <a:gd name="connsiteY69" fmla="*/ 27549 h 105759"/>
              <a:gd name="connsiteX70" fmla="*/ 226356 w 902593"/>
              <a:gd name="connsiteY70" fmla="*/ 42991 h 105759"/>
              <a:gd name="connsiteX71" fmla="*/ 226356 w 902593"/>
              <a:gd name="connsiteY71" fmla="*/ 83245 h 105759"/>
              <a:gd name="connsiteX72" fmla="*/ 214661 w 902593"/>
              <a:gd name="connsiteY72" fmla="*/ 83245 h 105759"/>
              <a:gd name="connsiteX73" fmla="*/ 214661 w 902593"/>
              <a:gd name="connsiteY73" fmla="*/ 44085 h 105759"/>
              <a:gd name="connsiteX74" fmla="*/ 211360 w 902593"/>
              <a:gd name="connsiteY74" fmla="*/ 35253 h 105759"/>
              <a:gd name="connsiteX75" fmla="*/ 203449 w 902593"/>
              <a:gd name="connsiteY75" fmla="*/ 32515 h 105759"/>
              <a:gd name="connsiteX76" fmla="*/ 194575 w 902593"/>
              <a:gd name="connsiteY76" fmla="*/ 36030 h 105759"/>
              <a:gd name="connsiteX77" fmla="*/ 191412 w 902593"/>
              <a:gd name="connsiteY77" fmla="*/ 44986 h 105759"/>
              <a:gd name="connsiteX78" fmla="*/ 191412 w 902593"/>
              <a:gd name="connsiteY78" fmla="*/ 83245 h 105759"/>
              <a:gd name="connsiteX79" fmla="*/ 179718 w 902593"/>
              <a:gd name="connsiteY79" fmla="*/ 83245 h 105759"/>
              <a:gd name="connsiteX80" fmla="*/ 179718 w 902593"/>
              <a:gd name="connsiteY80" fmla="*/ 43342 h 105759"/>
              <a:gd name="connsiteX81" fmla="*/ 176692 w 902593"/>
              <a:gd name="connsiteY81" fmla="*/ 35487 h 105759"/>
              <a:gd name="connsiteX82" fmla="*/ 168781 w 902593"/>
              <a:gd name="connsiteY82" fmla="*/ 32515 h 105759"/>
              <a:gd name="connsiteX83" fmla="*/ 162590 w 902593"/>
              <a:gd name="connsiteY83" fmla="*/ 34276 h 105759"/>
              <a:gd name="connsiteX84" fmla="*/ 158119 w 902593"/>
              <a:gd name="connsiteY84" fmla="*/ 39084 h 105759"/>
              <a:gd name="connsiteX85" fmla="*/ 156468 w 902593"/>
              <a:gd name="connsiteY85" fmla="*/ 46231 h 105759"/>
              <a:gd name="connsiteX86" fmla="*/ 156468 w 902593"/>
              <a:gd name="connsiteY86" fmla="*/ 83245 h 105759"/>
              <a:gd name="connsiteX87" fmla="*/ 144775 w 902593"/>
              <a:gd name="connsiteY87" fmla="*/ 83245 h 105759"/>
              <a:gd name="connsiteX88" fmla="*/ 239975 w 902593"/>
              <a:gd name="connsiteY88" fmla="*/ 105759 h 105759"/>
              <a:gd name="connsiteX89" fmla="*/ 239975 w 902593"/>
              <a:gd name="connsiteY89" fmla="*/ 23215 h 105759"/>
              <a:gd name="connsiteX90" fmla="*/ 251393 w 902593"/>
              <a:gd name="connsiteY90" fmla="*/ 23215 h 105759"/>
              <a:gd name="connsiteX91" fmla="*/ 251393 w 902593"/>
              <a:gd name="connsiteY91" fmla="*/ 32949 h 105759"/>
              <a:gd name="connsiteX92" fmla="*/ 252356 w 902593"/>
              <a:gd name="connsiteY92" fmla="*/ 32949 h 105759"/>
              <a:gd name="connsiteX93" fmla="*/ 255314 w 902593"/>
              <a:gd name="connsiteY93" fmla="*/ 28608 h 105759"/>
              <a:gd name="connsiteX94" fmla="*/ 260611 w 902593"/>
              <a:gd name="connsiteY94" fmla="*/ 24309 h 105759"/>
              <a:gd name="connsiteX95" fmla="*/ 269622 w 902593"/>
              <a:gd name="connsiteY95" fmla="*/ 22431 h 105759"/>
              <a:gd name="connsiteX96" fmla="*/ 282554 w 902593"/>
              <a:gd name="connsiteY96" fmla="*/ 26104 h 105759"/>
              <a:gd name="connsiteX97" fmla="*/ 291496 w 902593"/>
              <a:gd name="connsiteY97" fmla="*/ 36698 h 105759"/>
              <a:gd name="connsiteX98" fmla="*/ 294798 w 902593"/>
              <a:gd name="connsiteY98" fmla="*/ 53344 h 105759"/>
              <a:gd name="connsiteX99" fmla="*/ 291565 w 902593"/>
              <a:gd name="connsiteY99" fmla="*/ 70038 h 105759"/>
              <a:gd name="connsiteX100" fmla="*/ 282622 w 902593"/>
              <a:gd name="connsiteY100" fmla="*/ 80707 h 105759"/>
              <a:gd name="connsiteX101" fmla="*/ 269690 w 902593"/>
              <a:gd name="connsiteY101" fmla="*/ 84415 h 105759"/>
              <a:gd name="connsiteX102" fmla="*/ 260749 w 902593"/>
              <a:gd name="connsiteY102" fmla="*/ 82578 h 105759"/>
              <a:gd name="connsiteX103" fmla="*/ 255383 w 902593"/>
              <a:gd name="connsiteY103" fmla="*/ 78279 h 105759"/>
              <a:gd name="connsiteX104" fmla="*/ 252356 w 902593"/>
              <a:gd name="connsiteY104" fmla="*/ 73904 h 105759"/>
              <a:gd name="connsiteX105" fmla="*/ 251668 w 902593"/>
              <a:gd name="connsiteY105" fmla="*/ 73904 h 105759"/>
              <a:gd name="connsiteX106" fmla="*/ 251668 w 902593"/>
              <a:gd name="connsiteY106" fmla="*/ 105759 h 105759"/>
              <a:gd name="connsiteX107" fmla="*/ 239975 w 902593"/>
              <a:gd name="connsiteY107" fmla="*/ 105759 h 105759"/>
              <a:gd name="connsiteX108" fmla="*/ 251393 w 902593"/>
              <a:gd name="connsiteY108" fmla="*/ 53227 h 105759"/>
              <a:gd name="connsiteX109" fmla="*/ 253250 w 902593"/>
              <a:gd name="connsiteY109" fmla="*/ 64329 h 105759"/>
              <a:gd name="connsiteX110" fmla="*/ 258547 w 902593"/>
              <a:gd name="connsiteY110" fmla="*/ 71792 h 105759"/>
              <a:gd name="connsiteX111" fmla="*/ 267077 w 902593"/>
              <a:gd name="connsiteY111" fmla="*/ 74454 h 105759"/>
              <a:gd name="connsiteX112" fmla="*/ 275813 w 902593"/>
              <a:gd name="connsiteY112" fmla="*/ 71675 h 105759"/>
              <a:gd name="connsiteX113" fmla="*/ 281178 w 902593"/>
              <a:gd name="connsiteY113" fmla="*/ 64054 h 105759"/>
              <a:gd name="connsiteX114" fmla="*/ 282967 w 902593"/>
              <a:gd name="connsiteY114" fmla="*/ 53227 h 105759"/>
              <a:gd name="connsiteX115" fmla="*/ 281178 w 902593"/>
              <a:gd name="connsiteY115" fmla="*/ 42558 h 105759"/>
              <a:gd name="connsiteX116" fmla="*/ 275881 w 902593"/>
              <a:gd name="connsiteY116" fmla="*/ 35095 h 105759"/>
              <a:gd name="connsiteX117" fmla="*/ 267077 w 902593"/>
              <a:gd name="connsiteY117" fmla="*/ 32357 h 105759"/>
              <a:gd name="connsiteX118" fmla="*/ 258478 w 902593"/>
              <a:gd name="connsiteY118" fmla="*/ 34978 h 105759"/>
              <a:gd name="connsiteX119" fmla="*/ 253250 w 902593"/>
              <a:gd name="connsiteY119" fmla="*/ 42283 h 105759"/>
              <a:gd name="connsiteX120" fmla="*/ 251393 w 902593"/>
              <a:gd name="connsiteY120" fmla="*/ 53227 h 105759"/>
              <a:gd name="connsiteX121" fmla="*/ 323275 w 902593"/>
              <a:gd name="connsiteY121" fmla="*/ 84573 h 105759"/>
              <a:gd name="connsiteX122" fmla="*/ 312957 w 902593"/>
              <a:gd name="connsiteY122" fmla="*/ 82461 h 105759"/>
              <a:gd name="connsiteX123" fmla="*/ 305666 w 902593"/>
              <a:gd name="connsiteY123" fmla="*/ 76250 h 105759"/>
              <a:gd name="connsiteX124" fmla="*/ 302983 w 902593"/>
              <a:gd name="connsiteY124" fmla="*/ 66283 h 105759"/>
              <a:gd name="connsiteX125" fmla="*/ 304978 w 902593"/>
              <a:gd name="connsiteY125" fmla="*/ 57918 h 105759"/>
              <a:gd name="connsiteX126" fmla="*/ 310275 w 902593"/>
              <a:gd name="connsiteY126" fmla="*/ 52718 h 105759"/>
              <a:gd name="connsiteX127" fmla="*/ 317703 w 902593"/>
              <a:gd name="connsiteY127" fmla="*/ 49829 h 105759"/>
              <a:gd name="connsiteX128" fmla="*/ 326027 w 902593"/>
              <a:gd name="connsiteY128" fmla="*/ 48343 h 105759"/>
              <a:gd name="connsiteX129" fmla="*/ 334762 w 902593"/>
              <a:gd name="connsiteY129" fmla="*/ 47325 h 105759"/>
              <a:gd name="connsiteX130" fmla="*/ 339647 w 902593"/>
              <a:gd name="connsiteY130" fmla="*/ 45963 h 105759"/>
              <a:gd name="connsiteX131" fmla="*/ 341228 w 902593"/>
              <a:gd name="connsiteY131" fmla="*/ 42909 h 105759"/>
              <a:gd name="connsiteX132" fmla="*/ 341228 w 902593"/>
              <a:gd name="connsiteY132" fmla="*/ 42641 h 105759"/>
              <a:gd name="connsiteX133" fmla="*/ 338339 w 902593"/>
              <a:gd name="connsiteY133" fmla="*/ 34703 h 105759"/>
              <a:gd name="connsiteX134" fmla="*/ 329810 w 902593"/>
              <a:gd name="connsiteY134" fmla="*/ 31889 h 105759"/>
              <a:gd name="connsiteX135" fmla="*/ 320455 w 902593"/>
              <a:gd name="connsiteY135" fmla="*/ 34510 h 105759"/>
              <a:gd name="connsiteX136" fmla="*/ 315846 w 902593"/>
              <a:gd name="connsiteY136" fmla="*/ 40254 h 105759"/>
              <a:gd name="connsiteX137" fmla="*/ 304840 w 902593"/>
              <a:gd name="connsiteY137" fmla="*/ 37750 h 105759"/>
              <a:gd name="connsiteX138" fmla="*/ 310550 w 902593"/>
              <a:gd name="connsiteY138" fmla="*/ 28918 h 105759"/>
              <a:gd name="connsiteX139" fmla="*/ 319285 w 902593"/>
              <a:gd name="connsiteY139" fmla="*/ 23993 h 105759"/>
              <a:gd name="connsiteX140" fmla="*/ 329603 w 902593"/>
              <a:gd name="connsiteY140" fmla="*/ 22431 h 105759"/>
              <a:gd name="connsiteX141" fmla="*/ 337239 w 902593"/>
              <a:gd name="connsiteY141" fmla="*/ 23291 h 105759"/>
              <a:gd name="connsiteX142" fmla="*/ 344805 w 902593"/>
              <a:gd name="connsiteY142" fmla="*/ 26338 h 105759"/>
              <a:gd name="connsiteX143" fmla="*/ 350652 w 902593"/>
              <a:gd name="connsiteY143" fmla="*/ 32708 h 105759"/>
              <a:gd name="connsiteX144" fmla="*/ 352922 w 902593"/>
              <a:gd name="connsiteY144" fmla="*/ 43384 h 105759"/>
              <a:gd name="connsiteX145" fmla="*/ 352922 w 902593"/>
              <a:gd name="connsiteY145" fmla="*/ 83245 h 105759"/>
              <a:gd name="connsiteX146" fmla="*/ 341504 w 902593"/>
              <a:gd name="connsiteY146" fmla="*/ 83245 h 105759"/>
              <a:gd name="connsiteX147" fmla="*/ 341504 w 902593"/>
              <a:gd name="connsiteY147" fmla="*/ 75039 h 105759"/>
              <a:gd name="connsiteX148" fmla="*/ 341022 w 902593"/>
              <a:gd name="connsiteY148" fmla="*/ 75039 h 105759"/>
              <a:gd name="connsiteX149" fmla="*/ 337651 w 902593"/>
              <a:gd name="connsiteY149" fmla="*/ 79496 h 105759"/>
              <a:gd name="connsiteX150" fmla="*/ 331805 w 902593"/>
              <a:gd name="connsiteY150" fmla="*/ 83128 h 105759"/>
              <a:gd name="connsiteX151" fmla="*/ 323275 w 902593"/>
              <a:gd name="connsiteY151" fmla="*/ 84573 h 105759"/>
              <a:gd name="connsiteX152" fmla="*/ 325820 w 902593"/>
              <a:gd name="connsiteY152" fmla="*/ 75197 h 105759"/>
              <a:gd name="connsiteX153" fmla="*/ 334143 w 902593"/>
              <a:gd name="connsiteY153" fmla="*/ 73278 h 105759"/>
              <a:gd name="connsiteX154" fmla="*/ 339371 w 902593"/>
              <a:gd name="connsiteY154" fmla="*/ 68277 h 105759"/>
              <a:gd name="connsiteX155" fmla="*/ 341228 w 902593"/>
              <a:gd name="connsiteY155" fmla="*/ 61591 h 105759"/>
              <a:gd name="connsiteX156" fmla="*/ 341228 w 902593"/>
              <a:gd name="connsiteY156" fmla="*/ 53853 h 105759"/>
              <a:gd name="connsiteX157" fmla="*/ 338821 w 902593"/>
              <a:gd name="connsiteY157" fmla="*/ 55029 h 105759"/>
              <a:gd name="connsiteX158" fmla="*/ 334762 w 902593"/>
              <a:gd name="connsiteY158" fmla="*/ 55923 h 105759"/>
              <a:gd name="connsiteX159" fmla="*/ 330361 w 902593"/>
              <a:gd name="connsiteY159" fmla="*/ 56591 h 105759"/>
              <a:gd name="connsiteX160" fmla="*/ 326783 w 902593"/>
              <a:gd name="connsiteY160" fmla="*/ 57058 h 105759"/>
              <a:gd name="connsiteX161" fmla="*/ 320593 w 902593"/>
              <a:gd name="connsiteY161" fmla="*/ 58503 h 105759"/>
              <a:gd name="connsiteX162" fmla="*/ 316121 w 902593"/>
              <a:gd name="connsiteY162" fmla="*/ 61440 h 105759"/>
              <a:gd name="connsiteX163" fmla="*/ 314470 w 902593"/>
              <a:gd name="connsiteY163" fmla="*/ 66441 h 105759"/>
              <a:gd name="connsiteX164" fmla="*/ 317703 w 902593"/>
              <a:gd name="connsiteY164" fmla="*/ 73003 h 105759"/>
              <a:gd name="connsiteX165" fmla="*/ 325820 w 902593"/>
              <a:gd name="connsiteY165" fmla="*/ 75197 h 105759"/>
              <a:gd name="connsiteX166" fmla="*/ 366405 w 902593"/>
              <a:gd name="connsiteY166" fmla="*/ 83245 h 105759"/>
              <a:gd name="connsiteX167" fmla="*/ 366405 w 902593"/>
              <a:gd name="connsiteY167" fmla="*/ 23215 h 105759"/>
              <a:gd name="connsiteX168" fmla="*/ 377754 w 902593"/>
              <a:gd name="connsiteY168" fmla="*/ 23215 h 105759"/>
              <a:gd name="connsiteX169" fmla="*/ 377754 w 902593"/>
              <a:gd name="connsiteY169" fmla="*/ 32749 h 105759"/>
              <a:gd name="connsiteX170" fmla="*/ 378373 w 902593"/>
              <a:gd name="connsiteY170" fmla="*/ 32749 h 105759"/>
              <a:gd name="connsiteX171" fmla="*/ 384151 w 902593"/>
              <a:gd name="connsiteY171" fmla="*/ 25128 h 105759"/>
              <a:gd name="connsiteX172" fmla="*/ 393575 w 902593"/>
              <a:gd name="connsiteY172" fmla="*/ 22314 h 105759"/>
              <a:gd name="connsiteX173" fmla="*/ 396189 w 902593"/>
              <a:gd name="connsiteY173" fmla="*/ 22390 h 105759"/>
              <a:gd name="connsiteX174" fmla="*/ 398527 w 902593"/>
              <a:gd name="connsiteY174" fmla="*/ 22590 h 105759"/>
              <a:gd name="connsiteX175" fmla="*/ 398527 w 902593"/>
              <a:gd name="connsiteY175" fmla="*/ 33767 h 105759"/>
              <a:gd name="connsiteX176" fmla="*/ 396051 w 902593"/>
              <a:gd name="connsiteY176" fmla="*/ 33334 h 105759"/>
              <a:gd name="connsiteX177" fmla="*/ 392474 w 902593"/>
              <a:gd name="connsiteY177" fmla="*/ 33066 h 105759"/>
              <a:gd name="connsiteX178" fmla="*/ 385045 w 902593"/>
              <a:gd name="connsiteY178" fmla="*/ 34820 h 105759"/>
              <a:gd name="connsiteX179" fmla="*/ 379955 w 902593"/>
              <a:gd name="connsiteY179" fmla="*/ 39628 h 105759"/>
              <a:gd name="connsiteX180" fmla="*/ 378098 w 902593"/>
              <a:gd name="connsiteY180" fmla="*/ 46582 h 105759"/>
              <a:gd name="connsiteX181" fmla="*/ 378098 w 902593"/>
              <a:gd name="connsiteY181" fmla="*/ 83245 h 105759"/>
              <a:gd name="connsiteX182" fmla="*/ 366405 w 902593"/>
              <a:gd name="connsiteY182" fmla="*/ 83245 h 105759"/>
              <a:gd name="connsiteX183" fmla="*/ 423566 w 902593"/>
              <a:gd name="connsiteY183" fmla="*/ 84573 h 105759"/>
              <a:gd name="connsiteX184" fmla="*/ 413248 w 902593"/>
              <a:gd name="connsiteY184" fmla="*/ 82461 h 105759"/>
              <a:gd name="connsiteX185" fmla="*/ 405888 w 902593"/>
              <a:gd name="connsiteY185" fmla="*/ 76250 h 105759"/>
              <a:gd name="connsiteX186" fmla="*/ 403274 w 902593"/>
              <a:gd name="connsiteY186" fmla="*/ 66283 h 105759"/>
              <a:gd name="connsiteX187" fmla="*/ 405200 w 902593"/>
              <a:gd name="connsiteY187" fmla="*/ 57918 h 105759"/>
              <a:gd name="connsiteX188" fmla="*/ 410496 w 902593"/>
              <a:gd name="connsiteY188" fmla="*/ 52718 h 105759"/>
              <a:gd name="connsiteX189" fmla="*/ 417925 w 902593"/>
              <a:gd name="connsiteY189" fmla="*/ 49829 h 105759"/>
              <a:gd name="connsiteX190" fmla="*/ 426248 w 902593"/>
              <a:gd name="connsiteY190" fmla="*/ 48343 h 105759"/>
              <a:gd name="connsiteX191" fmla="*/ 435053 w 902593"/>
              <a:gd name="connsiteY191" fmla="*/ 47325 h 105759"/>
              <a:gd name="connsiteX192" fmla="*/ 439937 w 902593"/>
              <a:gd name="connsiteY192" fmla="*/ 45963 h 105759"/>
              <a:gd name="connsiteX193" fmla="*/ 441450 w 902593"/>
              <a:gd name="connsiteY193" fmla="*/ 42909 h 105759"/>
              <a:gd name="connsiteX194" fmla="*/ 441450 w 902593"/>
              <a:gd name="connsiteY194" fmla="*/ 42641 h 105759"/>
              <a:gd name="connsiteX195" fmla="*/ 438561 w 902593"/>
              <a:gd name="connsiteY195" fmla="*/ 34703 h 105759"/>
              <a:gd name="connsiteX196" fmla="*/ 430032 w 902593"/>
              <a:gd name="connsiteY196" fmla="*/ 31889 h 105759"/>
              <a:gd name="connsiteX197" fmla="*/ 420745 w 902593"/>
              <a:gd name="connsiteY197" fmla="*/ 34510 h 105759"/>
              <a:gd name="connsiteX198" fmla="*/ 416068 w 902593"/>
              <a:gd name="connsiteY198" fmla="*/ 40254 h 105759"/>
              <a:gd name="connsiteX199" fmla="*/ 405062 w 902593"/>
              <a:gd name="connsiteY199" fmla="*/ 37750 h 105759"/>
              <a:gd name="connsiteX200" fmla="*/ 410771 w 902593"/>
              <a:gd name="connsiteY200" fmla="*/ 28918 h 105759"/>
              <a:gd name="connsiteX201" fmla="*/ 419507 w 902593"/>
              <a:gd name="connsiteY201" fmla="*/ 23993 h 105759"/>
              <a:gd name="connsiteX202" fmla="*/ 429894 w 902593"/>
              <a:gd name="connsiteY202" fmla="*/ 22431 h 105759"/>
              <a:gd name="connsiteX203" fmla="*/ 437461 w 902593"/>
              <a:gd name="connsiteY203" fmla="*/ 23291 h 105759"/>
              <a:gd name="connsiteX204" fmla="*/ 445096 w 902593"/>
              <a:gd name="connsiteY204" fmla="*/ 26338 h 105759"/>
              <a:gd name="connsiteX205" fmla="*/ 450874 w 902593"/>
              <a:gd name="connsiteY205" fmla="*/ 32708 h 105759"/>
              <a:gd name="connsiteX206" fmla="*/ 453144 w 902593"/>
              <a:gd name="connsiteY206" fmla="*/ 43384 h 105759"/>
              <a:gd name="connsiteX207" fmla="*/ 453144 w 902593"/>
              <a:gd name="connsiteY207" fmla="*/ 83245 h 105759"/>
              <a:gd name="connsiteX208" fmla="*/ 441725 w 902593"/>
              <a:gd name="connsiteY208" fmla="*/ 83245 h 105759"/>
              <a:gd name="connsiteX209" fmla="*/ 441725 w 902593"/>
              <a:gd name="connsiteY209" fmla="*/ 75039 h 105759"/>
              <a:gd name="connsiteX210" fmla="*/ 441313 w 902593"/>
              <a:gd name="connsiteY210" fmla="*/ 75039 h 105759"/>
              <a:gd name="connsiteX211" fmla="*/ 437874 w 902593"/>
              <a:gd name="connsiteY211" fmla="*/ 79496 h 105759"/>
              <a:gd name="connsiteX212" fmla="*/ 432026 w 902593"/>
              <a:gd name="connsiteY212" fmla="*/ 83128 h 105759"/>
              <a:gd name="connsiteX213" fmla="*/ 423566 w 902593"/>
              <a:gd name="connsiteY213" fmla="*/ 84573 h 105759"/>
              <a:gd name="connsiteX214" fmla="*/ 426042 w 902593"/>
              <a:gd name="connsiteY214" fmla="*/ 75197 h 105759"/>
              <a:gd name="connsiteX215" fmla="*/ 434365 w 902593"/>
              <a:gd name="connsiteY215" fmla="*/ 73278 h 105759"/>
              <a:gd name="connsiteX216" fmla="*/ 439661 w 902593"/>
              <a:gd name="connsiteY216" fmla="*/ 68277 h 105759"/>
              <a:gd name="connsiteX217" fmla="*/ 441450 w 902593"/>
              <a:gd name="connsiteY217" fmla="*/ 61591 h 105759"/>
              <a:gd name="connsiteX218" fmla="*/ 441450 w 902593"/>
              <a:gd name="connsiteY218" fmla="*/ 53853 h 105759"/>
              <a:gd name="connsiteX219" fmla="*/ 439042 w 902593"/>
              <a:gd name="connsiteY219" fmla="*/ 55029 h 105759"/>
              <a:gd name="connsiteX220" fmla="*/ 435053 w 902593"/>
              <a:gd name="connsiteY220" fmla="*/ 55923 h 105759"/>
              <a:gd name="connsiteX221" fmla="*/ 430582 w 902593"/>
              <a:gd name="connsiteY221" fmla="*/ 56591 h 105759"/>
              <a:gd name="connsiteX222" fmla="*/ 427005 w 902593"/>
              <a:gd name="connsiteY222" fmla="*/ 57058 h 105759"/>
              <a:gd name="connsiteX223" fmla="*/ 420814 w 902593"/>
              <a:gd name="connsiteY223" fmla="*/ 58503 h 105759"/>
              <a:gd name="connsiteX224" fmla="*/ 416343 w 902593"/>
              <a:gd name="connsiteY224" fmla="*/ 61440 h 105759"/>
              <a:gd name="connsiteX225" fmla="*/ 414692 w 902593"/>
              <a:gd name="connsiteY225" fmla="*/ 66441 h 105759"/>
              <a:gd name="connsiteX226" fmla="*/ 417925 w 902593"/>
              <a:gd name="connsiteY226" fmla="*/ 73003 h 105759"/>
              <a:gd name="connsiteX227" fmla="*/ 426042 w 902593"/>
              <a:gd name="connsiteY227" fmla="*/ 75197 h 105759"/>
              <a:gd name="connsiteX228" fmla="*/ 494690 w 902593"/>
              <a:gd name="connsiteY228" fmla="*/ 23215 h 105759"/>
              <a:gd name="connsiteX229" fmla="*/ 494690 w 902593"/>
              <a:gd name="connsiteY229" fmla="*/ 32591 h 105759"/>
              <a:gd name="connsiteX230" fmla="*/ 461880 w 902593"/>
              <a:gd name="connsiteY230" fmla="*/ 32591 h 105759"/>
              <a:gd name="connsiteX231" fmla="*/ 461880 w 902593"/>
              <a:gd name="connsiteY231" fmla="*/ 23215 h 105759"/>
              <a:gd name="connsiteX232" fmla="*/ 494690 w 902593"/>
              <a:gd name="connsiteY232" fmla="*/ 23215 h 105759"/>
              <a:gd name="connsiteX233" fmla="*/ 470684 w 902593"/>
              <a:gd name="connsiteY233" fmla="*/ 8832 h 105759"/>
              <a:gd name="connsiteX234" fmla="*/ 482378 w 902593"/>
              <a:gd name="connsiteY234" fmla="*/ 8832 h 105759"/>
              <a:gd name="connsiteX235" fmla="*/ 482378 w 902593"/>
              <a:gd name="connsiteY235" fmla="*/ 65622 h 105759"/>
              <a:gd name="connsiteX236" fmla="*/ 483410 w 902593"/>
              <a:gd name="connsiteY236" fmla="*/ 70740 h 105759"/>
              <a:gd name="connsiteX237" fmla="*/ 486024 w 902593"/>
              <a:gd name="connsiteY237" fmla="*/ 73044 h 105759"/>
              <a:gd name="connsiteX238" fmla="*/ 489531 w 902593"/>
              <a:gd name="connsiteY238" fmla="*/ 73629 h 105759"/>
              <a:gd name="connsiteX239" fmla="*/ 492008 w 902593"/>
              <a:gd name="connsiteY239" fmla="*/ 73436 h 105759"/>
              <a:gd name="connsiteX240" fmla="*/ 493659 w 902593"/>
              <a:gd name="connsiteY240" fmla="*/ 73120 h 105759"/>
              <a:gd name="connsiteX241" fmla="*/ 495791 w 902593"/>
              <a:gd name="connsiteY241" fmla="*/ 82778 h 105759"/>
              <a:gd name="connsiteX242" fmla="*/ 492903 w 902593"/>
              <a:gd name="connsiteY242" fmla="*/ 83555 h 105759"/>
              <a:gd name="connsiteX243" fmla="*/ 488225 w 902593"/>
              <a:gd name="connsiteY243" fmla="*/ 84029 h 105759"/>
              <a:gd name="connsiteX244" fmla="*/ 479627 w 902593"/>
              <a:gd name="connsiteY244" fmla="*/ 82385 h 105759"/>
              <a:gd name="connsiteX245" fmla="*/ 473160 w 902593"/>
              <a:gd name="connsiteY245" fmla="*/ 77068 h 105759"/>
              <a:gd name="connsiteX246" fmla="*/ 470684 w 902593"/>
              <a:gd name="connsiteY246" fmla="*/ 68043 h 105759"/>
              <a:gd name="connsiteX247" fmla="*/ 470684 w 902593"/>
              <a:gd name="connsiteY247" fmla="*/ 8832 h 105759"/>
              <a:gd name="connsiteX248" fmla="*/ 505559 w 902593"/>
              <a:gd name="connsiteY248" fmla="*/ 83245 h 105759"/>
              <a:gd name="connsiteX249" fmla="*/ 505559 w 902593"/>
              <a:gd name="connsiteY249" fmla="*/ 23215 h 105759"/>
              <a:gd name="connsiteX250" fmla="*/ 517253 w 902593"/>
              <a:gd name="connsiteY250" fmla="*/ 23215 h 105759"/>
              <a:gd name="connsiteX251" fmla="*/ 517253 w 902593"/>
              <a:gd name="connsiteY251" fmla="*/ 83245 h 105759"/>
              <a:gd name="connsiteX252" fmla="*/ 505559 w 902593"/>
              <a:gd name="connsiteY252" fmla="*/ 83245 h 105759"/>
              <a:gd name="connsiteX253" fmla="*/ 511475 w 902593"/>
              <a:gd name="connsiteY253" fmla="*/ 13950 h 105759"/>
              <a:gd name="connsiteX254" fmla="*/ 506178 w 902593"/>
              <a:gd name="connsiteY254" fmla="*/ 11921 h 105759"/>
              <a:gd name="connsiteX255" fmla="*/ 504046 w 902593"/>
              <a:gd name="connsiteY255" fmla="*/ 6996 h 105759"/>
              <a:gd name="connsiteX256" fmla="*/ 506178 w 902593"/>
              <a:gd name="connsiteY256" fmla="*/ 2071 h 105759"/>
              <a:gd name="connsiteX257" fmla="*/ 511475 w 902593"/>
              <a:gd name="connsiteY257" fmla="*/ 0 h 105759"/>
              <a:gd name="connsiteX258" fmla="*/ 516634 w 902593"/>
              <a:gd name="connsiteY258" fmla="*/ 2071 h 105759"/>
              <a:gd name="connsiteX259" fmla="*/ 518834 w 902593"/>
              <a:gd name="connsiteY259" fmla="*/ 6996 h 105759"/>
              <a:gd name="connsiteX260" fmla="*/ 516634 w 902593"/>
              <a:gd name="connsiteY260" fmla="*/ 11921 h 105759"/>
              <a:gd name="connsiteX261" fmla="*/ 511475 w 902593"/>
              <a:gd name="connsiteY261" fmla="*/ 13950 h 105759"/>
              <a:gd name="connsiteX262" fmla="*/ 556186 w 902593"/>
              <a:gd name="connsiteY262" fmla="*/ 84456 h 105759"/>
              <a:gd name="connsiteX263" fmla="*/ 541465 w 902593"/>
              <a:gd name="connsiteY263" fmla="*/ 80590 h 105759"/>
              <a:gd name="connsiteX264" fmla="*/ 531698 w 902593"/>
              <a:gd name="connsiteY264" fmla="*/ 69763 h 105759"/>
              <a:gd name="connsiteX265" fmla="*/ 528189 w 902593"/>
              <a:gd name="connsiteY265" fmla="*/ 53502 h 105759"/>
              <a:gd name="connsiteX266" fmla="*/ 531698 w 902593"/>
              <a:gd name="connsiteY266" fmla="*/ 37165 h 105759"/>
              <a:gd name="connsiteX267" fmla="*/ 541465 w 902593"/>
              <a:gd name="connsiteY267" fmla="*/ 26304 h 105759"/>
              <a:gd name="connsiteX268" fmla="*/ 556186 w 902593"/>
              <a:gd name="connsiteY268" fmla="*/ 22431 h 105759"/>
              <a:gd name="connsiteX269" fmla="*/ 570906 w 902593"/>
              <a:gd name="connsiteY269" fmla="*/ 26304 h 105759"/>
              <a:gd name="connsiteX270" fmla="*/ 580673 w 902593"/>
              <a:gd name="connsiteY270" fmla="*/ 37165 h 105759"/>
              <a:gd name="connsiteX271" fmla="*/ 584182 w 902593"/>
              <a:gd name="connsiteY271" fmla="*/ 53502 h 105759"/>
              <a:gd name="connsiteX272" fmla="*/ 580673 w 902593"/>
              <a:gd name="connsiteY272" fmla="*/ 69763 h 105759"/>
              <a:gd name="connsiteX273" fmla="*/ 570906 w 902593"/>
              <a:gd name="connsiteY273" fmla="*/ 80590 h 105759"/>
              <a:gd name="connsiteX274" fmla="*/ 556186 w 902593"/>
              <a:gd name="connsiteY274" fmla="*/ 84456 h 105759"/>
              <a:gd name="connsiteX275" fmla="*/ 556186 w 902593"/>
              <a:gd name="connsiteY275" fmla="*/ 74647 h 105759"/>
              <a:gd name="connsiteX276" fmla="*/ 565265 w 902593"/>
              <a:gd name="connsiteY276" fmla="*/ 71758 h 105759"/>
              <a:gd name="connsiteX277" fmla="*/ 570631 w 902593"/>
              <a:gd name="connsiteY277" fmla="*/ 64054 h 105759"/>
              <a:gd name="connsiteX278" fmla="*/ 572350 w 902593"/>
              <a:gd name="connsiteY278" fmla="*/ 53461 h 105759"/>
              <a:gd name="connsiteX279" fmla="*/ 570631 w 902593"/>
              <a:gd name="connsiteY279" fmla="*/ 42909 h 105759"/>
              <a:gd name="connsiteX280" fmla="*/ 565265 w 902593"/>
              <a:gd name="connsiteY280" fmla="*/ 35136 h 105759"/>
              <a:gd name="connsiteX281" fmla="*/ 556186 w 902593"/>
              <a:gd name="connsiteY281" fmla="*/ 32206 h 105759"/>
              <a:gd name="connsiteX282" fmla="*/ 547038 w 902593"/>
              <a:gd name="connsiteY282" fmla="*/ 35136 h 105759"/>
              <a:gd name="connsiteX283" fmla="*/ 541741 w 902593"/>
              <a:gd name="connsiteY283" fmla="*/ 42909 h 105759"/>
              <a:gd name="connsiteX284" fmla="*/ 540021 w 902593"/>
              <a:gd name="connsiteY284" fmla="*/ 53461 h 105759"/>
              <a:gd name="connsiteX285" fmla="*/ 541741 w 902593"/>
              <a:gd name="connsiteY285" fmla="*/ 64054 h 105759"/>
              <a:gd name="connsiteX286" fmla="*/ 547038 w 902593"/>
              <a:gd name="connsiteY286" fmla="*/ 71758 h 105759"/>
              <a:gd name="connsiteX287" fmla="*/ 556186 w 902593"/>
              <a:gd name="connsiteY287" fmla="*/ 74647 h 105759"/>
              <a:gd name="connsiteX288" fmla="*/ 606813 w 902593"/>
              <a:gd name="connsiteY288" fmla="*/ 47600 h 105759"/>
              <a:gd name="connsiteX289" fmla="*/ 606813 w 902593"/>
              <a:gd name="connsiteY289" fmla="*/ 83245 h 105759"/>
              <a:gd name="connsiteX290" fmla="*/ 595119 w 902593"/>
              <a:gd name="connsiteY290" fmla="*/ 83245 h 105759"/>
              <a:gd name="connsiteX291" fmla="*/ 595119 w 902593"/>
              <a:gd name="connsiteY291" fmla="*/ 23215 h 105759"/>
              <a:gd name="connsiteX292" fmla="*/ 606331 w 902593"/>
              <a:gd name="connsiteY292" fmla="*/ 23215 h 105759"/>
              <a:gd name="connsiteX293" fmla="*/ 606331 w 902593"/>
              <a:gd name="connsiteY293" fmla="*/ 32983 h 105759"/>
              <a:gd name="connsiteX294" fmla="*/ 607088 w 902593"/>
              <a:gd name="connsiteY294" fmla="*/ 32983 h 105759"/>
              <a:gd name="connsiteX295" fmla="*/ 613622 w 902593"/>
              <a:gd name="connsiteY295" fmla="*/ 25327 h 105759"/>
              <a:gd name="connsiteX296" fmla="*/ 624835 w 902593"/>
              <a:gd name="connsiteY296" fmla="*/ 22431 h 105759"/>
              <a:gd name="connsiteX297" fmla="*/ 635566 w 902593"/>
              <a:gd name="connsiteY297" fmla="*/ 25011 h 105759"/>
              <a:gd name="connsiteX298" fmla="*/ 642719 w 902593"/>
              <a:gd name="connsiteY298" fmla="*/ 32591 h 105759"/>
              <a:gd name="connsiteX299" fmla="*/ 645264 w 902593"/>
              <a:gd name="connsiteY299" fmla="*/ 45062 h 105759"/>
              <a:gd name="connsiteX300" fmla="*/ 645264 w 902593"/>
              <a:gd name="connsiteY300" fmla="*/ 83245 h 105759"/>
              <a:gd name="connsiteX301" fmla="*/ 633571 w 902593"/>
              <a:gd name="connsiteY301" fmla="*/ 83245 h 105759"/>
              <a:gd name="connsiteX302" fmla="*/ 633571 w 902593"/>
              <a:gd name="connsiteY302" fmla="*/ 46465 h 105759"/>
              <a:gd name="connsiteX303" fmla="*/ 630131 w 902593"/>
              <a:gd name="connsiteY303" fmla="*/ 36264 h 105759"/>
              <a:gd name="connsiteX304" fmla="*/ 620845 w 902593"/>
              <a:gd name="connsiteY304" fmla="*/ 32557 h 105759"/>
              <a:gd name="connsiteX305" fmla="*/ 613622 w 902593"/>
              <a:gd name="connsiteY305" fmla="*/ 34311 h 105759"/>
              <a:gd name="connsiteX306" fmla="*/ 608601 w 902593"/>
              <a:gd name="connsiteY306" fmla="*/ 39470 h 105759"/>
              <a:gd name="connsiteX307" fmla="*/ 606813 w 902593"/>
              <a:gd name="connsiteY307" fmla="*/ 47600 h 105759"/>
              <a:gd name="connsiteX308" fmla="*/ 713913 w 902593"/>
              <a:gd name="connsiteY308" fmla="*/ 23215 h 105759"/>
              <a:gd name="connsiteX309" fmla="*/ 713913 w 902593"/>
              <a:gd name="connsiteY309" fmla="*/ 32591 h 105759"/>
              <a:gd name="connsiteX310" fmla="*/ 681171 w 902593"/>
              <a:gd name="connsiteY310" fmla="*/ 32591 h 105759"/>
              <a:gd name="connsiteX311" fmla="*/ 681171 w 902593"/>
              <a:gd name="connsiteY311" fmla="*/ 23215 h 105759"/>
              <a:gd name="connsiteX312" fmla="*/ 713913 w 902593"/>
              <a:gd name="connsiteY312" fmla="*/ 23215 h 105759"/>
              <a:gd name="connsiteX313" fmla="*/ 689975 w 902593"/>
              <a:gd name="connsiteY313" fmla="*/ 8832 h 105759"/>
              <a:gd name="connsiteX314" fmla="*/ 701600 w 902593"/>
              <a:gd name="connsiteY314" fmla="*/ 8832 h 105759"/>
              <a:gd name="connsiteX315" fmla="*/ 701600 w 902593"/>
              <a:gd name="connsiteY315" fmla="*/ 65622 h 105759"/>
              <a:gd name="connsiteX316" fmla="*/ 702632 w 902593"/>
              <a:gd name="connsiteY316" fmla="*/ 70740 h 105759"/>
              <a:gd name="connsiteX317" fmla="*/ 705246 w 902593"/>
              <a:gd name="connsiteY317" fmla="*/ 73044 h 105759"/>
              <a:gd name="connsiteX318" fmla="*/ 708822 w 902593"/>
              <a:gd name="connsiteY318" fmla="*/ 73629 h 105759"/>
              <a:gd name="connsiteX319" fmla="*/ 711299 w 902593"/>
              <a:gd name="connsiteY319" fmla="*/ 73436 h 105759"/>
              <a:gd name="connsiteX320" fmla="*/ 712950 w 902593"/>
              <a:gd name="connsiteY320" fmla="*/ 73120 h 105759"/>
              <a:gd name="connsiteX321" fmla="*/ 715013 w 902593"/>
              <a:gd name="connsiteY321" fmla="*/ 82778 h 105759"/>
              <a:gd name="connsiteX322" fmla="*/ 712125 w 902593"/>
              <a:gd name="connsiteY322" fmla="*/ 83555 h 105759"/>
              <a:gd name="connsiteX323" fmla="*/ 707447 w 902593"/>
              <a:gd name="connsiteY323" fmla="*/ 84029 h 105759"/>
              <a:gd name="connsiteX324" fmla="*/ 698849 w 902593"/>
              <a:gd name="connsiteY324" fmla="*/ 82385 h 105759"/>
              <a:gd name="connsiteX325" fmla="*/ 692383 w 902593"/>
              <a:gd name="connsiteY325" fmla="*/ 77068 h 105759"/>
              <a:gd name="connsiteX326" fmla="*/ 689975 w 902593"/>
              <a:gd name="connsiteY326" fmla="*/ 68043 h 105759"/>
              <a:gd name="connsiteX327" fmla="*/ 689975 w 902593"/>
              <a:gd name="connsiteY327" fmla="*/ 8832 h 105759"/>
              <a:gd name="connsiteX328" fmla="*/ 732210 w 902593"/>
              <a:gd name="connsiteY328" fmla="*/ 105759 h 105759"/>
              <a:gd name="connsiteX329" fmla="*/ 727395 w 902593"/>
              <a:gd name="connsiteY329" fmla="*/ 105326 h 105759"/>
              <a:gd name="connsiteX330" fmla="*/ 724230 w 902593"/>
              <a:gd name="connsiteY330" fmla="*/ 104466 h 105759"/>
              <a:gd name="connsiteX331" fmla="*/ 727051 w 902593"/>
              <a:gd name="connsiteY331" fmla="*/ 94891 h 105759"/>
              <a:gd name="connsiteX332" fmla="*/ 732761 w 902593"/>
              <a:gd name="connsiteY332" fmla="*/ 95634 h 105759"/>
              <a:gd name="connsiteX333" fmla="*/ 737162 w 902593"/>
              <a:gd name="connsiteY333" fmla="*/ 93756 h 105759"/>
              <a:gd name="connsiteX334" fmla="*/ 740602 w 902593"/>
              <a:gd name="connsiteY334" fmla="*/ 88012 h 105759"/>
              <a:gd name="connsiteX335" fmla="*/ 742047 w 902593"/>
              <a:gd name="connsiteY335" fmla="*/ 84029 h 105759"/>
              <a:gd name="connsiteX336" fmla="*/ 720103 w 902593"/>
              <a:gd name="connsiteY336" fmla="*/ 23215 h 105759"/>
              <a:gd name="connsiteX337" fmla="*/ 732554 w 902593"/>
              <a:gd name="connsiteY337" fmla="*/ 23215 h 105759"/>
              <a:gd name="connsiteX338" fmla="*/ 747756 w 902593"/>
              <a:gd name="connsiteY338" fmla="*/ 69798 h 105759"/>
              <a:gd name="connsiteX339" fmla="*/ 748443 w 902593"/>
              <a:gd name="connsiteY339" fmla="*/ 69798 h 105759"/>
              <a:gd name="connsiteX340" fmla="*/ 763646 w 902593"/>
              <a:gd name="connsiteY340" fmla="*/ 23215 h 105759"/>
              <a:gd name="connsiteX341" fmla="*/ 776164 w 902593"/>
              <a:gd name="connsiteY341" fmla="*/ 23215 h 105759"/>
              <a:gd name="connsiteX342" fmla="*/ 751402 w 902593"/>
              <a:gd name="connsiteY342" fmla="*/ 91259 h 105759"/>
              <a:gd name="connsiteX343" fmla="*/ 747068 w 902593"/>
              <a:gd name="connsiteY343" fmla="*/ 99190 h 105759"/>
              <a:gd name="connsiteX344" fmla="*/ 740739 w 902593"/>
              <a:gd name="connsiteY344" fmla="*/ 104115 h 105759"/>
              <a:gd name="connsiteX345" fmla="*/ 732210 w 902593"/>
              <a:gd name="connsiteY345" fmla="*/ 105759 h 105759"/>
              <a:gd name="connsiteX346" fmla="*/ 785107 w 902593"/>
              <a:gd name="connsiteY346" fmla="*/ 105759 h 105759"/>
              <a:gd name="connsiteX347" fmla="*/ 785107 w 902593"/>
              <a:gd name="connsiteY347" fmla="*/ 23215 h 105759"/>
              <a:gd name="connsiteX348" fmla="*/ 796456 w 902593"/>
              <a:gd name="connsiteY348" fmla="*/ 23215 h 105759"/>
              <a:gd name="connsiteX349" fmla="*/ 796456 w 902593"/>
              <a:gd name="connsiteY349" fmla="*/ 32949 h 105759"/>
              <a:gd name="connsiteX350" fmla="*/ 797488 w 902593"/>
              <a:gd name="connsiteY350" fmla="*/ 32949 h 105759"/>
              <a:gd name="connsiteX351" fmla="*/ 800377 w 902593"/>
              <a:gd name="connsiteY351" fmla="*/ 28608 h 105759"/>
              <a:gd name="connsiteX352" fmla="*/ 805743 w 902593"/>
              <a:gd name="connsiteY352" fmla="*/ 24309 h 105759"/>
              <a:gd name="connsiteX353" fmla="*/ 814685 w 902593"/>
              <a:gd name="connsiteY353" fmla="*/ 22431 h 105759"/>
              <a:gd name="connsiteX354" fmla="*/ 827685 w 902593"/>
              <a:gd name="connsiteY354" fmla="*/ 26104 h 105759"/>
              <a:gd name="connsiteX355" fmla="*/ 836628 w 902593"/>
              <a:gd name="connsiteY355" fmla="*/ 36698 h 105759"/>
              <a:gd name="connsiteX356" fmla="*/ 839930 w 902593"/>
              <a:gd name="connsiteY356" fmla="*/ 53344 h 105759"/>
              <a:gd name="connsiteX357" fmla="*/ 836697 w 902593"/>
              <a:gd name="connsiteY357" fmla="*/ 70038 h 105759"/>
              <a:gd name="connsiteX358" fmla="*/ 827754 w 902593"/>
              <a:gd name="connsiteY358" fmla="*/ 80707 h 105759"/>
              <a:gd name="connsiteX359" fmla="*/ 814822 w 902593"/>
              <a:gd name="connsiteY359" fmla="*/ 84415 h 105759"/>
              <a:gd name="connsiteX360" fmla="*/ 805881 w 902593"/>
              <a:gd name="connsiteY360" fmla="*/ 82578 h 105759"/>
              <a:gd name="connsiteX361" fmla="*/ 800446 w 902593"/>
              <a:gd name="connsiteY361" fmla="*/ 78279 h 105759"/>
              <a:gd name="connsiteX362" fmla="*/ 797488 w 902593"/>
              <a:gd name="connsiteY362" fmla="*/ 73904 h 105759"/>
              <a:gd name="connsiteX363" fmla="*/ 796732 w 902593"/>
              <a:gd name="connsiteY363" fmla="*/ 73904 h 105759"/>
              <a:gd name="connsiteX364" fmla="*/ 796732 w 902593"/>
              <a:gd name="connsiteY364" fmla="*/ 105759 h 105759"/>
              <a:gd name="connsiteX365" fmla="*/ 785107 w 902593"/>
              <a:gd name="connsiteY365" fmla="*/ 105759 h 105759"/>
              <a:gd name="connsiteX366" fmla="*/ 796525 w 902593"/>
              <a:gd name="connsiteY366" fmla="*/ 53227 h 105759"/>
              <a:gd name="connsiteX367" fmla="*/ 798382 w 902593"/>
              <a:gd name="connsiteY367" fmla="*/ 64329 h 105759"/>
              <a:gd name="connsiteX368" fmla="*/ 803679 w 902593"/>
              <a:gd name="connsiteY368" fmla="*/ 71792 h 105759"/>
              <a:gd name="connsiteX369" fmla="*/ 812208 w 902593"/>
              <a:gd name="connsiteY369" fmla="*/ 74454 h 105759"/>
              <a:gd name="connsiteX370" fmla="*/ 820944 w 902593"/>
              <a:gd name="connsiteY370" fmla="*/ 71675 h 105759"/>
              <a:gd name="connsiteX371" fmla="*/ 826241 w 902593"/>
              <a:gd name="connsiteY371" fmla="*/ 64054 h 105759"/>
              <a:gd name="connsiteX372" fmla="*/ 828099 w 902593"/>
              <a:gd name="connsiteY372" fmla="*/ 53227 h 105759"/>
              <a:gd name="connsiteX373" fmla="*/ 826310 w 902593"/>
              <a:gd name="connsiteY373" fmla="*/ 42558 h 105759"/>
              <a:gd name="connsiteX374" fmla="*/ 821013 w 902593"/>
              <a:gd name="connsiteY374" fmla="*/ 35095 h 105759"/>
              <a:gd name="connsiteX375" fmla="*/ 812208 w 902593"/>
              <a:gd name="connsiteY375" fmla="*/ 32357 h 105759"/>
              <a:gd name="connsiteX376" fmla="*/ 803610 w 902593"/>
              <a:gd name="connsiteY376" fmla="*/ 34978 h 105759"/>
              <a:gd name="connsiteX377" fmla="*/ 798313 w 902593"/>
              <a:gd name="connsiteY377" fmla="*/ 42283 h 105759"/>
              <a:gd name="connsiteX378" fmla="*/ 796525 w 902593"/>
              <a:gd name="connsiteY378" fmla="*/ 53227 h 105759"/>
              <a:gd name="connsiteX379" fmla="*/ 876799 w 902593"/>
              <a:gd name="connsiteY379" fmla="*/ 84456 h 105759"/>
              <a:gd name="connsiteX380" fmla="*/ 861529 w 902593"/>
              <a:gd name="connsiteY380" fmla="*/ 80666 h 105759"/>
              <a:gd name="connsiteX381" fmla="*/ 851692 w 902593"/>
              <a:gd name="connsiteY381" fmla="*/ 69914 h 105759"/>
              <a:gd name="connsiteX382" fmla="*/ 848252 w 902593"/>
              <a:gd name="connsiteY382" fmla="*/ 53619 h 105759"/>
              <a:gd name="connsiteX383" fmla="*/ 851692 w 902593"/>
              <a:gd name="connsiteY383" fmla="*/ 37365 h 105759"/>
              <a:gd name="connsiteX384" fmla="*/ 861391 w 902593"/>
              <a:gd name="connsiteY384" fmla="*/ 26380 h 105759"/>
              <a:gd name="connsiteX385" fmla="*/ 875974 w 902593"/>
              <a:gd name="connsiteY385" fmla="*/ 22431 h 105759"/>
              <a:gd name="connsiteX386" fmla="*/ 885810 w 902593"/>
              <a:gd name="connsiteY386" fmla="*/ 24110 h 105759"/>
              <a:gd name="connsiteX387" fmla="*/ 894409 w 902593"/>
              <a:gd name="connsiteY387" fmla="*/ 29386 h 105759"/>
              <a:gd name="connsiteX388" fmla="*/ 900393 w 902593"/>
              <a:gd name="connsiteY388" fmla="*/ 38727 h 105759"/>
              <a:gd name="connsiteX389" fmla="*/ 902594 w 902593"/>
              <a:gd name="connsiteY389" fmla="*/ 52601 h 105759"/>
              <a:gd name="connsiteX390" fmla="*/ 902594 w 902593"/>
              <a:gd name="connsiteY390" fmla="*/ 56749 h 105759"/>
              <a:gd name="connsiteX391" fmla="*/ 854857 w 902593"/>
              <a:gd name="connsiteY391" fmla="*/ 56749 h 105759"/>
              <a:gd name="connsiteX392" fmla="*/ 854857 w 902593"/>
              <a:gd name="connsiteY392" fmla="*/ 47992 h 105759"/>
              <a:gd name="connsiteX393" fmla="*/ 891106 w 902593"/>
              <a:gd name="connsiteY393" fmla="*/ 47992 h 105759"/>
              <a:gd name="connsiteX394" fmla="*/ 889250 w 902593"/>
              <a:gd name="connsiteY394" fmla="*/ 39827 h 105759"/>
              <a:gd name="connsiteX395" fmla="*/ 883953 w 902593"/>
              <a:gd name="connsiteY395" fmla="*/ 34159 h 105759"/>
              <a:gd name="connsiteX396" fmla="*/ 876042 w 902593"/>
              <a:gd name="connsiteY396" fmla="*/ 32082 h 105759"/>
              <a:gd name="connsiteX397" fmla="*/ 867444 w 902593"/>
              <a:gd name="connsiteY397" fmla="*/ 34510 h 105759"/>
              <a:gd name="connsiteX398" fmla="*/ 861872 w 902593"/>
              <a:gd name="connsiteY398" fmla="*/ 40763 h 105759"/>
              <a:gd name="connsiteX399" fmla="*/ 859878 w 902593"/>
              <a:gd name="connsiteY399" fmla="*/ 49086 h 105759"/>
              <a:gd name="connsiteX400" fmla="*/ 859878 w 902593"/>
              <a:gd name="connsiteY400" fmla="*/ 55923 h 105759"/>
              <a:gd name="connsiteX401" fmla="*/ 862010 w 902593"/>
              <a:gd name="connsiteY401" fmla="*/ 66166 h 105759"/>
              <a:gd name="connsiteX402" fmla="*/ 867994 w 902593"/>
              <a:gd name="connsiteY402" fmla="*/ 72618 h 105759"/>
              <a:gd name="connsiteX403" fmla="*/ 876937 w 902593"/>
              <a:gd name="connsiteY403" fmla="*/ 74805 h 105759"/>
              <a:gd name="connsiteX404" fmla="*/ 882990 w 902593"/>
              <a:gd name="connsiteY404" fmla="*/ 73863 h 105759"/>
              <a:gd name="connsiteX405" fmla="*/ 887736 w 902593"/>
              <a:gd name="connsiteY405" fmla="*/ 70974 h 105759"/>
              <a:gd name="connsiteX406" fmla="*/ 890763 w 902593"/>
              <a:gd name="connsiteY406" fmla="*/ 66241 h 105759"/>
              <a:gd name="connsiteX407" fmla="*/ 901837 w 902593"/>
              <a:gd name="connsiteY407" fmla="*/ 68236 h 105759"/>
              <a:gd name="connsiteX408" fmla="*/ 897091 w 902593"/>
              <a:gd name="connsiteY408" fmla="*/ 76793 h 105759"/>
              <a:gd name="connsiteX409" fmla="*/ 888492 w 902593"/>
              <a:gd name="connsiteY409" fmla="*/ 82461 h 105759"/>
              <a:gd name="connsiteX410" fmla="*/ 876799 w 902593"/>
              <a:gd name="connsiteY410" fmla="*/ 84456 h 10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Lst>
            <a:rect l="l" t="t" r="r" b="b"/>
            <a:pathLst>
              <a:path w="902593" h="105759">
                <a:moveTo>
                  <a:pt x="69041" y="29234"/>
                </a:moveTo>
                <a:lnTo>
                  <a:pt x="56865" y="29234"/>
                </a:lnTo>
                <a:cubicBezTo>
                  <a:pt x="56384" y="26627"/>
                  <a:pt x="55559" y="24337"/>
                  <a:pt x="54252" y="22356"/>
                </a:cubicBezTo>
                <a:cubicBezTo>
                  <a:pt x="52945" y="20375"/>
                  <a:pt x="51431" y="18696"/>
                  <a:pt x="49574" y="17314"/>
                </a:cubicBezTo>
                <a:cubicBezTo>
                  <a:pt x="47717" y="15931"/>
                  <a:pt x="45653" y="14885"/>
                  <a:pt x="43315" y="14184"/>
                </a:cubicBezTo>
                <a:cubicBezTo>
                  <a:pt x="41114" y="13482"/>
                  <a:pt x="38637" y="13131"/>
                  <a:pt x="36092" y="13131"/>
                </a:cubicBezTo>
                <a:cubicBezTo>
                  <a:pt x="31483" y="13131"/>
                  <a:pt x="27356" y="14287"/>
                  <a:pt x="23710" y="16605"/>
                </a:cubicBezTo>
                <a:cubicBezTo>
                  <a:pt x="20106" y="18930"/>
                  <a:pt x="17238" y="22328"/>
                  <a:pt x="15126" y="26806"/>
                </a:cubicBezTo>
                <a:cubicBezTo>
                  <a:pt x="13042" y="31291"/>
                  <a:pt x="12003" y="36759"/>
                  <a:pt x="12003" y="43225"/>
                </a:cubicBezTo>
                <a:cubicBezTo>
                  <a:pt x="12003" y="49739"/>
                  <a:pt x="13042" y="55235"/>
                  <a:pt x="15126" y="59720"/>
                </a:cubicBezTo>
                <a:cubicBezTo>
                  <a:pt x="17238" y="64198"/>
                  <a:pt x="20120" y="67583"/>
                  <a:pt x="23779" y="69880"/>
                </a:cubicBezTo>
                <a:cubicBezTo>
                  <a:pt x="27425" y="72171"/>
                  <a:pt x="31483" y="73319"/>
                  <a:pt x="36092" y="73319"/>
                </a:cubicBezTo>
                <a:cubicBezTo>
                  <a:pt x="38637" y="73319"/>
                  <a:pt x="40976" y="72982"/>
                  <a:pt x="43246" y="72301"/>
                </a:cubicBezTo>
                <a:cubicBezTo>
                  <a:pt x="45585" y="71600"/>
                  <a:pt x="47648" y="70568"/>
                  <a:pt x="49505" y="69213"/>
                </a:cubicBezTo>
                <a:cubicBezTo>
                  <a:pt x="51363" y="67858"/>
                  <a:pt x="52876" y="66207"/>
                  <a:pt x="54183" y="64253"/>
                </a:cubicBezTo>
                <a:cubicBezTo>
                  <a:pt x="55490" y="62272"/>
                  <a:pt x="56384" y="60002"/>
                  <a:pt x="56865" y="57450"/>
                </a:cubicBezTo>
                <a:lnTo>
                  <a:pt x="69041" y="57492"/>
                </a:lnTo>
                <a:cubicBezTo>
                  <a:pt x="68422" y="61426"/>
                  <a:pt x="67115" y="65044"/>
                  <a:pt x="65258" y="68353"/>
                </a:cubicBezTo>
                <a:cubicBezTo>
                  <a:pt x="63400" y="71634"/>
                  <a:pt x="61062" y="74475"/>
                  <a:pt x="58104" y="76876"/>
                </a:cubicBezTo>
                <a:cubicBezTo>
                  <a:pt x="55215" y="79249"/>
                  <a:pt x="51913" y="81085"/>
                  <a:pt x="48198" y="82385"/>
                </a:cubicBezTo>
                <a:cubicBezTo>
                  <a:pt x="44484" y="83685"/>
                  <a:pt x="40426" y="84339"/>
                  <a:pt x="36023" y="84339"/>
                </a:cubicBezTo>
                <a:cubicBezTo>
                  <a:pt x="29076" y="84339"/>
                  <a:pt x="22885" y="82695"/>
                  <a:pt x="17472" y="79414"/>
                </a:cubicBezTo>
                <a:cubicBezTo>
                  <a:pt x="12051" y="76105"/>
                  <a:pt x="7780" y="71380"/>
                  <a:pt x="4657" y="65230"/>
                </a:cubicBezTo>
                <a:cubicBezTo>
                  <a:pt x="1555" y="59081"/>
                  <a:pt x="0" y="51741"/>
                  <a:pt x="0" y="43225"/>
                </a:cubicBezTo>
                <a:cubicBezTo>
                  <a:pt x="0" y="34675"/>
                  <a:pt x="1568" y="27343"/>
                  <a:pt x="4691" y="21221"/>
                </a:cubicBezTo>
                <a:cubicBezTo>
                  <a:pt x="7821" y="15071"/>
                  <a:pt x="12093" y="10352"/>
                  <a:pt x="17513" y="7071"/>
                </a:cubicBezTo>
                <a:cubicBezTo>
                  <a:pt x="22954" y="3763"/>
                  <a:pt x="29076" y="2112"/>
                  <a:pt x="36023" y="2112"/>
                </a:cubicBezTo>
                <a:cubicBezTo>
                  <a:pt x="40219" y="2112"/>
                  <a:pt x="44209" y="2724"/>
                  <a:pt x="47854" y="3948"/>
                </a:cubicBezTo>
                <a:cubicBezTo>
                  <a:pt x="51569" y="5145"/>
                  <a:pt x="54871" y="6913"/>
                  <a:pt x="57829" y="9259"/>
                </a:cubicBezTo>
                <a:cubicBezTo>
                  <a:pt x="60786" y="11577"/>
                  <a:pt x="63194" y="14418"/>
                  <a:pt x="65189" y="17781"/>
                </a:cubicBezTo>
                <a:cubicBezTo>
                  <a:pt x="67115" y="21117"/>
                  <a:pt x="68353" y="24935"/>
                  <a:pt x="69041" y="29234"/>
                </a:cubicBezTo>
                <a:close/>
                <a:moveTo>
                  <a:pt x="105773" y="84456"/>
                </a:moveTo>
                <a:cubicBezTo>
                  <a:pt x="100201" y="84456"/>
                  <a:pt x="95248" y="83170"/>
                  <a:pt x="91053" y="80590"/>
                </a:cubicBezTo>
                <a:cubicBezTo>
                  <a:pt x="86857" y="78011"/>
                  <a:pt x="83623" y="74399"/>
                  <a:pt x="81285" y="69763"/>
                </a:cubicBezTo>
                <a:cubicBezTo>
                  <a:pt x="78946" y="65127"/>
                  <a:pt x="77845" y="59707"/>
                  <a:pt x="77845" y="53502"/>
                </a:cubicBezTo>
                <a:cubicBezTo>
                  <a:pt x="77845" y="47277"/>
                  <a:pt x="78946" y="41829"/>
                  <a:pt x="81285" y="37165"/>
                </a:cubicBezTo>
                <a:cubicBezTo>
                  <a:pt x="83623" y="32502"/>
                  <a:pt x="86857" y="28883"/>
                  <a:pt x="91053" y="26304"/>
                </a:cubicBezTo>
                <a:cubicBezTo>
                  <a:pt x="95248" y="23724"/>
                  <a:pt x="100201" y="22431"/>
                  <a:pt x="105773" y="22431"/>
                </a:cubicBezTo>
                <a:cubicBezTo>
                  <a:pt x="111413" y="22431"/>
                  <a:pt x="116366" y="23724"/>
                  <a:pt x="120562" y="26304"/>
                </a:cubicBezTo>
                <a:cubicBezTo>
                  <a:pt x="124758" y="28883"/>
                  <a:pt x="127991" y="32502"/>
                  <a:pt x="130329" y="37165"/>
                </a:cubicBezTo>
                <a:cubicBezTo>
                  <a:pt x="132599" y="41829"/>
                  <a:pt x="133769" y="47277"/>
                  <a:pt x="133769" y="53502"/>
                </a:cubicBezTo>
                <a:cubicBezTo>
                  <a:pt x="133769" y="59707"/>
                  <a:pt x="132599" y="65127"/>
                  <a:pt x="130329" y="69763"/>
                </a:cubicBezTo>
                <a:cubicBezTo>
                  <a:pt x="127991" y="74399"/>
                  <a:pt x="124758" y="78011"/>
                  <a:pt x="120562" y="80590"/>
                </a:cubicBezTo>
                <a:cubicBezTo>
                  <a:pt x="116366" y="83170"/>
                  <a:pt x="111413" y="84456"/>
                  <a:pt x="105773" y="84456"/>
                </a:cubicBezTo>
                <a:close/>
                <a:moveTo>
                  <a:pt x="105841" y="74647"/>
                </a:moveTo>
                <a:cubicBezTo>
                  <a:pt x="109487" y="74647"/>
                  <a:pt x="112514" y="73684"/>
                  <a:pt x="114921" y="71758"/>
                </a:cubicBezTo>
                <a:cubicBezTo>
                  <a:pt x="117329" y="69825"/>
                  <a:pt x="119049" y="67259"/>
                  <a:pt x="120218" y="64054"/>
                </a:cubicBezTo>
                <a:cubicBezTo>
                  <a:pt x="121387" y="60848"/>
                  <a:pt x="122006" y="57320"/>
                  <a:pt x="122006" y="53461"/>
                </a:cubicBezTo>
                <a:cubicBezTo>
                  <a:pt x="122006" y="49636"/>
                  <a:pt x="121387" y="46114"/>
                  <a:pt x="120218" y="42909"/>
                </a:cubicBezTo>
                <a:cubicBezTo>
                  <a:pt x="119049" y="39683"/>
                  <a:pt x="117329" y="37090"/>
                  <a:pt x="114921" y="35136"/>
                </a:cubicBezTo>
                <a:cubicBezTo>
                  <a:pt x="112514" y="33183"/>
                  <a:pt x="109487" y="32206"/>
                  <a:pt x="105841" y="32206"/>
                </a:cubicBezTo>
                <a:cubicBezTo>
                  <a:pt x="102196" y="32206"/>
                  <a:pt x="99100" y="33183"/>
                  <a:pt x="96693" y="35136"/>
                </a:cubicBezTo>
                <a:cubicBezTo>
                  <a:pt x="94285" y="37090"/>
                  <a:pt x="92497" y="39683"/>
                  <a:pt x="91327" y="42909"/>
                </a:cubicBezTo>
                <a:cubicBezTo>
                  <a:pt x="90158" y="46114"/>
                  <a:pt x="89608" y="49636"/>
                  <a:pt x="89608" y="53461"/>
                </a:cubicBezTo>
                <a:cubicBezTo>
                  <a:pt x="89608" y="57320"/>
                  <a:pt x="90158" y="60848"/>
                  <a:pt x="91327" y="64054"/>
                </a:cubicBezTo>
                <a:cubicBezTo>
                  <a:pt x="92497" y="67259"/>
                  <a:pt x="94285" y="69825"/>
                  <a:pt x="96693" y="71758"/>
                </a:cubicBezTo>
                <a:cubicBezTo>
                  <a:pt x="99100" y="73684"/>
                  <a:pt x="102196" y="74647"/>
                  <a:pt x="105841" y="74647"/>
                </a:cubicBezTo>
                <a:close/>
                <a:moveTo>
                  <a:pt x="144775" y="83245"/>
                </a:moveTo>
                <a:lnTo>
                  <a:pt x="144775" y="23215"/>
                </a:lnTo>
                <a:lnTo>
                  <a:pt x="155987" y="23215"/>
                </a:lnTo>
                <a:lnTo>
                  <a:pt x="155987" y="32983"/>
                </a:lnTo>
                <a:lnTo>
                  <a:pt x="156743" y="32983"/>
                </a:lnTo>
                <a:cubicBezTo>
                  <a:pt x="157981" y="29675"/>
                  <a:pt x="160045" y="27095"/>
                  <a:pt x="162865" y="25245"/>
                </a:cubicBezTo>
                <a:cubicBezTo>
                  <a:pt x="165686" y="23367"/>
                  <a:pt x="169125" y="22431"/>
                  <a:pt x="173046" y="22431"/>
                </a:cubicBezTo>
                <a:cubicBezTo>
                  <a:pt x="177104" y="22431"/>
                  <a:pt x="180406" y="23367"/>
                  <a:pt x="183158" y="25245"/>
                </a:cubicBezTo>
                <a:cubicBezTo>
                  <a:pt x="185909" y="27123"/>
                  <a:pt x="187903" y="29702"/>
                  <a:pt x="189211" y="32983"/>
                </a:cubicBezTo>
                <a:lnTo>
                  <a:pt x="189830" y="32983"/>
                </a:lnTo>
                <a:cubicBezTo>
                  <a:pt x="191274" y="29778"/>
                  <a:pt x="193544" y="27226"/>
                  <a:pt x="196639" y="25327"/>
                </a:cubicBezTo>
                <a:cubicBezTo>
                  <a:pt x="199803" y="23394"/>
                  <a:pt x="203518" y="22431"/>
                  <a:pt x="207852" y="22431"/>
                </a:cubicBezTo>
                <a:cubicBezTo>
                  <a:pt x="213286" y="22431"/>
                  <a:pt x="217757" y="24137"/>
                  <a:pt x="221197" y="27549"/>
                </a:cubicBezTo>
                <a:cubicBezTo>
                  <a:pt x="224636" y="30968"/>
                  <a:pt x="226356" y="36113"/>
                  <a:pt x="226356" y="42991"/>
                </a:cubicBezTo>
                <a:lnTo>
                  <a:pt x="226356" y="83245"/>
                </a:lnTo>
                <a:lnTo>
                  <a:pt x="214661" y="83245"/>
                </a:lnTo>
                <a:lnTo>
                  <a:pt x="214661" y="44085"/>
                </a:lnTo>
                <a:cubicBezTo>
                  <a:pt x="214661" y="40020"/>
                  <a:pt x="213561" y="37076"/>
                  <a:pt x="211360" y="35253"/>
                </a:cubicBezTo>
                <a:cubicBezTo>
                  <a:pt x="209159" y="33430"/>
                  <a:pt x="206476" y="32515"/>
                  <a:pt x="203449" y="32515"/>
                </a:cubicBezTo>
                <a:cubicBezTo>
                  <a:pt x="199598" y="32515"/>
                  <a:pt x="196639" y="33685"/>
                  <a:pt x="194575" y="36030"/>
                </a:cubicBezTo>
                <a:cubicBezTo>
                  <a:pt x="192444" y="38348"/>
                  <a:pt x="191412" y="41334"/>
                  <a:pt x="191412" y="44986"/>
                </a:cubicBezTo>
                <a:lnTo>
                  <a:pt x="191412" y="83245"/>
                </a:lnTo>
                <a:lnTo>
                  <a:pt x="179718" y="83245"/>
                </a:lnTo>
                <a:lnTo>
                  <a:pt x="179718" y="43342"/>
                </a:lnTo>
                <a:cubicBezTo>
                  <a:pt x="179718" y="40082"/>
                  <a:pt x="178755" y="37468"/>
                  <a:pt x="176692" y="35487"/>
                </a:cubicBezTo>
                <a:cubicBezTo>
                  <a:pt x="174628" y="33506"/>
                  <a:pt x="172014" y="32515"/>
                  <a:pt x="168781" y="32515"/>
                </a:cubicBezTo>
                <a:cubicBezTo>
                  <a:pt x="166511" y="32515"/>
                  <a:pt x="164516" y="33100"/>
                  <a:pt x="162590" y="34276"/>
                </a:cubicBezTo>
                <a:cubicBezTo>
                  <a:pt x="160802" y="35418"/>
                  <a:pt x="159288" y="37021"/>
                  <a:pt x="158119" y="39084"/>
                </a:cubicBezTo>
                <a:cubicBezTo>
                  <a:pt x="157018" y="41141"/>
                  <a:pt x="156468" y="43521"/>
                  <a:pt x="156468" y="46231"/>
                </a:cubicBezTo>
                <a:lnTo>
                  <a:pt x="156468" y="83245"/>
                </a:lnTo>
                <a:lnTo>
                  <a:pt x="144775" y="83245"/>
                </a:lnTo>
                <a:close/>
                <a:moveTo>
                  <a:pt x="239975" y="105759"/>
                </a:moveTo>
                <a:lnTo>
                  <a:pt x="239975" y="23215"/>
                </a:lnTo>
                <a:lnTo>
                  <a:pt x="251393" y="23215"/>
                </a:lnTo>
                <a:lnTo>
                  <a:pt x="251393" y="32949"/>
                </a:lnTo>
                <a:lnTo>
                  <a:pt x="252356" y="32949"/>
                </a:lnTo>
                <a:cubicBezTo>
                  <a:pt x="253044" y="31697"/>
                  <a:pt x="254007" y="30245"/>
                  <a:pt x="255314" y="28608"/>
                </a:cubicBezTo>
                <a:cubicBezTo>
                  <a:pt x="256552" y="26964"/>
                  <a:pt x="258341" y="25534"/>
                  <a:pt x="260611" y="24309"/>
                </a:cubicBezTo>
                <a:cubicBezTo>
                  <a:pt x="262881" y="23057"/>
                  <a:pt x="265839" y="22431"/>
                  <a:pt x="269622" y="22431"/>
                </a:cubicBezTo>
                <a:cubicBezTo>
                  <a:pt x="274437" y="22431"/>
                  <a:pt x="278771" y="23656"/>
                  <a:pt x="282554" y="26104"/>
                </a:cubicBezTo>
                <a:cubicBezTo>
                  <a:pt x="286406" y="28553"/>
                  <a:pt x="289363" y="32082"/>
                  <a:pt x="291496" y="36698"/>
                </a:cubicBezTo>
                <a:cubicBezTo>
                  <a:pt x="293697" y="41306"/>
                  <a:pt x="294798" y="46857"/>
                  <a:pt x="294798" y="53344"/>
                </a:cubicBezTo>
                <a:cubicBezTo>
                  <a:pt x="294798" y="59837"/>
                  <a:pt x="293697" y="65395"/>
                  <a:pt x="291565" y="70038"/>
                </a:cubicBezTo>
                <a:cubicBezTo>
                  <a:pt x="289363" y="74647"/>
                  <a:pt x="286406" y="78203"/>
                  <a:pt x="282622" y="80707"/>
                </a:cubicBezTo>
                <a:cubicBezTo>
                  <a:pt x="278839" y="83183"/>
                  <a:pt x="274574" y="84415"/>
                  <a:pt x="269690" y="84415"/>
                </a:cubicBezTo>
                <a:cubicBezTo>
                  <a:pt x="266045" y="84415"/>
                  <a:pt x="263087" y="83802"/>
                  <a:pt x="260749" y="82578"/>
                </a:cubicBezTo>
                <a:cubicBezTo>
                  <a:pt x="258478" y="81354"/>
                  <a:pt x="256690" y="79923"/>
                  <a:pt x="255383" y="78279"/>
                </a:cubicBezTo>
                <a:cubicBezTo>
                  <a:pt x="254076" y="76642"/>
                  <a:pt x="253044" y="75184"/>
                  <a:pt x="252356" y="73904"/>
                </a:cubicBezTo>
                <a:lnTo>
                  <a:pt x="251668" y="73904"/>
                </a:lnTo>
                <a:lnTo>
                  <a:pt x="251668" y="105759"/>
                </a:lnTo>
                <a:lnTo>
                  <a:pt x="239975" y="105759"/>
                </a:lnTo>
                <a:close/>
                <a:moveTo>
                  <a:pt x="251393" y="53227"/>
                </a:moveTo>
                <a:cubicBezTo>
                  <a:pt x="251393" y="57450"/>
                  <a:pt x="252013" y="61151"/>
                  <a:pt x="253250" y="64329"/>
                </a:cubicBezTo>
                <a:cubicBezTo>
                  <a:pt x="254489" y="67507"/>
                  <a:pt x="256277" y="69997"/>
                  <a:pt x="258547" y="71792"/>
                </a:cubicBezTo>
                <a:cubicBezTo>
                  <a:pt x="260886" y="73567"/>
                  <a:pt x="263706" y="74454"/>
                  <a:pt x="267077" y="74454"/>
                </a:cubicBezTo>
                <a:cubicBezTo>
                  <a:pt x="270585" y="74454"/>
                  <a:pt x="273474" y="73526"/>
                  <a:pt x="275813" y="71675"/>
                </a:cubicBezTo>
                <a:cubicBezTo>
                  <a:pt x="278220" y="69798"/>
                  <a:pt x="279940" y="67259"/>
                  <a:pt x="281178" y="64054"/>
                </a:cubicBezTo>
                <a:cubicBezTo>
                  <a:pt x="282416" y="60848"/>
                  <a:pt x="282967" y="57244"/>
                  <a:pt x="282967" y="53227"/>
                </a:cubicBezTo>
                <a:cubicBezTo>
                  <a:pt x="282967" y="49272"/>
                  <a:pt x="282416" y="45715"/>
                  <a:pt x="281178" y="42558"/>
                </a:cubicBezTo>
                <a:cubicBezTo>
                  <a:pt x="280008" y="39408"/>
                  <a:pt x="278289" y="36918"/>
                  <a:pt x="275881" y="35095"/>
                </a:cubicBezTo>
                <a:cubicBezTo>
                  <a:pt x="273543" y="33272"/>
                  <a:pt x="270585" y="32357"/>
                  <a:pt x="267077" y="32357"/>
                </a:cubicBezTo>
                <a:cubicBezTo>
                  <a:pt x="263706" y="32357"/>
                  <a:pt x="260817" y="33231"/>
                  <a:pt x="258478" y="34978"/>
                </a:cubicBezTo>
                <a:cubicBezTo>
                  <a:pt x="256140" y="36725"/>
                  <a:pt x="254420" y="39160"/>
                  <a:pt x="253250" y="42283"/>
                </a:cubicBezTo>
                <a:cubicBezTo>
                  <a:pt x="252013" y="45413"/>
                  <a:pt x="251393" y="49058"/>
                  <a:pt x="251393" y="53227"/>
                </a:cubicBezTo>
                <a:close/>
                <a:moveTo>
                  <a:pt x="323275" y="84573"/>
                </a:moveTo>
                <a:cubicBezTo>
                  <a:pt x="319492" y="84573"/>
                  <a:pt x="316052" y="83871"/>
                  <a:pt x="312957" y="82461"/>
                </a:cubicBezTo>
                <a:cubicBezTo>
                  <a:pt x="309930" y="81030"/>
                  <a:pt x="307454" y="78960"/>
                  <a:pt x="305666" y="76250"/>
                </a:cubicBezTo>
                <a:cubicBezTo>
                  <a:pt x="303877" y="73540"/>
                  <a:pt x="302983" y="70217"/>
                  <a:pt x="302983" y="66283"/>
                </a:cubicBezTo>
                <a:cubicBezTo>
                  <a:pt x="302983" y="62898"/>
                  <a:pt x="303671" y="60106"/>
                  <a:pt x="304978" y="57918"/>
                </a:cubicBezTo>
                <a:cubicBezTo>
                  <a:pt x="306285" y="55731"/>
                  <a:pt x="308005" y="53997"/>
                  <a:pt x="310275" y="52718"/>
                </a:cubicBezTo>
                <a:cubicBezTo>
                  <a:pt x="312475" y="51445"/>
                  <a:pt x="314952" y="50482"/>
                  <a:pt x="317703" y="49829"/>
                </a:cubicBezTo>
                <a:cubicBezTo>
                  <a:pt x="320386" y="49175"/>
                  <a:pt x="323206" y="48680"/>
                  <a:pt x="326027" y="48343"/>
                </a:cubicBezTo>
                <a:cubicBezTo>
                  <a:pt x="329603" y="47930"/>
                  <a:pt x="332561" y="47586"/>
                  <a:pt x="334762" y="47325"/>
                </a:cubicBezTo>
                <a:cubicBezTo>
                  <a:pt x="337033" y="47043"/>
                  <a:pt x="338683" y="46582"/>
                  <a:pt x="339647" y="45963"/>
                </a:cubicBezTo>
                <a:cubicBezTo>
                  <a:pt x="340678" y="45337"/>
                  <a:pt x="341228" y="44319"/>
                  <a:pt x="341228" y="42909"/>
                </a:cubicBezTo>
                <a:lnTo>
                  <a:pt x="341228" y="42641"/>
                </a:lnTo>
                <a:cubicBezTo>
                  <a:pt x="341228" y="39222"/>
                  <a:pt x="340265" y="36581"/>
                  <a:pt x="338339" y="34703"/>
                </a:cubicBezTo>
                <a:cubicBezTo>
                  <a:pt x="336414" y="32825"/>
                  <a:pt x="333593" y="31889"/>
                  <a:pt x="329810" y="31889"/>
                </a:cubicBezTo>
                <a:cubicBezTo>
                  <a:pt x="325820" y="31889"/>
                  <a:pt x="322725" y="32763"/>
                  <a:pt x="320455" y="34510"/>
                </a:cubicBezTo>
                <a:cubicBezTo>
                  <a:pt x="318254" y="36230"/>
                  <a:pt x="316671" y="38142"/>
                  <a:pt x="315846" y="40254"/>
                </a:cubicBezTo>
                <a:lnTo>
                  <a:pt x="304840" y="37750"/>
                </a:lnTo>
                <a:cubicBezTo>
                  <a:pt x="306148" y="34104"/>
                  <a:pt x="308073" y="31160"/>
                  <a:pt x="310550" y="28918"/>
                </a:cubicBezTo>
                <a:cubicBezTo>
                  <a:pt x="313095" y="26655"/>
                  <a:pt x="315984" y="25011"/>
                  <a:pt x="319285" y="23993"/>
                </a:cubicBezTo>
                <a:cubicBezTo>
                  <a:pt x="322588" y="22954"/>
                  <a:pt x="326027" y="22431"/>
                  <a:pt x="329603" y="22431"/>
                </a:cubicBezTo>
                <a:cubicBezTo>
                  <a:pt x="332011" y="22431"/>
                  <a:pt x="334556" y="22720"/>
                  <a:pt x="337239" y="23291"/>
                </a:cubicBezTo>
                <a:cubicBezTo>
                  <a:pt x="339990" y="23841"/>
                  <a:pt x="342466" y="24853"/>
                  <a:pt x="344805" y="26338"/>
                </a:cubicBezTo>
                <a:cubicBezTo>
                  <a:pt x="347213" y="27824"/>
                  <a:pt x="349139" y="29950"/>
                  <a:pt x="350652" y="32708"/>
                </a:cubicBezTo>
                <a:cubicBezTo>
                  <a:pt x="352165" y="35446"/>
                  <a:pt x="352922" y="39002"/>
                  <a:pt x="352922" y="43384"/>
                </a:cubicBezTo>
                <a:lnTo>
                  <a:pt x="352922" y="83245"/>
                </a:lnTo>
                <a:lnTo>
                  <a:pt x="341504" y="83245"/>
                </a:lnTo>
                <a:lnTo>
                  <a:pt x="341504" y="75039"/>
                </a:lnTo>
                <a:lnTo>
                  <a:pt x="341022" y="75039"/>
                </a:lnTo>
                <a:cubicBezTo>
                  <a:pt x="340265" y="76552"/>
                  <a:pt x="339165" y="78031"/>
                  <a:pt x="337651" y="79496"/>
                </a:cubicBezTo>
                <a:cubicBezTo>
                  <a:pt x="336138" y="80955"/>
                  <a:pt x="334212" y="82165"/>
                  <a:pt x="331805" y="83128"/>
                </a:cubicBezTo>
                <a:cubicBezTo>
                  <a:pt x="329466" y="84091"/>
                  <a:pt x="326577" y="84573"/>
                  <a:pt x="323275" y="84573"/>
                </a:cubicBezTo>
                <a:close/>
                <a:moveTo>
                  <a:pt x="325820" y="75197"/>
                </a:moveTo>
                <a:cubicBezTo>
                  <a:pt x="329053" y="75197"/>
                  <a:pt x="331805" y="74558"/>
                  <a:pt x="334143" y="73278"/>
                </a:cubicBezTo>
                <a:cubicBezTo>
                  <a:pt x="336414" y="72006"/>
                  <a:pt x="338201" y="70334"/>
                  <a:pt x="339371" y="68277"/>
                </a:cubicBezTo>
                <a:cubicBezTo>
                  <a:pt x="340610" y="66193"/>
                  <a:pt x="341228" y="63965"/>
                  <a:pt x="341228" y="61591"/>
                </a:cubicBezTo>
                <a:lnTo>
                  <a:pt x="341228" y="53853"/>
                </a:lnTo>
                <a:cubicBezTo>
                  <a:pt x="340815" y="54272"/>
                  <a:pt x="339990" y="54665"/>
                  <a:pt x="338821" y="55029"/>
                </a:cubicBezTo>
                <a:cubicBezTo>
                  <a:pt x="337651" y="55366"/>
                  <a:pt x="336276" y="55669"/>
                  <a:pt x="334762" y="55923"/>
                </a:cubicBezTo>
                <a:cubicBezTo>
                  <a:pt x="333249" y="56157"/>
                  <a:pt x="331805" y="56384"/>
                  <a:pt x="330361" y="56591"/>
                </a:cubicBezTo>
                <a:cubicBezTo>
                  <a:pt x="328915" y="56776"/>
                  <a:pt x="327747" y="56928"/>
                  <a:pt x="326783" y="57058"/>
                </a:cubicBezTo>
                <a:cubicBezTo>
                  <a:pt x="324513" y="57347"/>
                  <a:pt x="322450" y="57829"/>
                  <a:pt x="320593" y="58503"/>
                </a:cubicBezTo>
                <a:cubicBezTo>
                  <a:pt x="318735" y="59184"/>
                  <a:pt x="317222" y="60161"/>
                  <a:pt x="316121" y="61440"/>
                </a:cubicBezTo>
                <a:cubicBezTo>
                  <a:pt x="315020" y="62685"/>
                  <a:pt x="314470" y="64357"/>
                  <a:pt x="314470" y="66441"/>
                </a:cubicBezTo>
                <a:cubicBezTo>
                  <a:pt x="314470" y="69330"/>
                  <a:pt x="315502" y="71517"/>
                  <a:pt x="317703" y="73003"/>
                </a:cubicBezTo>
                <a:cubicBezTo>
                  <a:pt x="319836" y="74461"/>
                  <a:pt x="322519" y="75197"/>
                  <a:pt x="325820" y="75197"/>
                </a:cubicBezTo>
                <a:close/>
                <a:moveTo>
                  <a:pt x="366405" y="83245"/>
                </a:moveTo>
                <a:lnTo>
                  <a:pt x="366405" y="23215"/>
                </a:lnTo>
                <a:lnTo>
                  <a:pt x="377754" y="23215"/>
                </a:lnTo>
                <a:lnTo>
                  <a:pt x="377754" y="32749"/>
                </a:lnTo>
                <a:lnTo>
                  <a:pt x="378373" y="32749"/>
                </a:lnTo>
                <a:cubicBezTo>
                  <a:pt x="379473" y="29516"/>
                  <a:pt x="381399" y="26978"/>
                  <a:pt x="384151" y="25128"/>
                </a:cubicBezTo>
                <a:cubicBezTo>
                  <a:pt x="386903" y="23250"/>
                  <a:pt x="390067" y="22314"/>
                  <a:pt x="393575" y="22314"/>
                </a:cubicBezTo>
                <a:cubicBezTo>
                  <a:pt x="394331" y="22314"/>
                  <a:pt x="395157" y="22342"/>
                  <a:pt x="396189" y="22390"/>
                </a:cubicBezTo>
                <a:cubicBezTo>
                  <a:pt x="397152" y="22445"/>
                  <a:pt x="397977" y="22507"/>
                  <a:pt x="398527" y="22590"/>
                </a:cubicBezTo>
                <a:lnTo>
                  <a:pt x="398527" y="33767"/>
                </a:lnTo>
                <a:cubicBezTo>
                  <a:pt x="398115" y="33637"/>
                  <a:pt x="397221" y="33492"/>
                  <a:pt x="396051" y="33334"/>
                </a:cubicBezTo>
                <a:cubicBezTo>
                  <a:pt x="394882" y="33155"/>
                  <a:pt x="393644" y="33066"/>
                  <a:pt x="392474" y="33066"/>
                </a:cubicBezTo>
                <a:cubicBezTo>
                  <a:pt x="389723" y="33066"/>
                  <a:pt x="387246" y="33650"/>
                  <a:pt x="385045" y="34820"/>
                </a:cubicBezTo>
                <a:cubicBezTo>
                  <a:pt x="382913" y="35968"/>
                  <a:pt x="381262" y="37571"/>
                  <a:pt x="379955" y="39628"/>
                </a:cubicBezTo>
                <a:cubicBezTo>
                  <a:pt x="378717" y="41664"/>
                  <a:pt x="378098" y="43982"/>
                  <a:pt x="378098" y="46582"/>
                </a:cubicBezTo>
                <a:lnTo>
                  <a:pt x="378098" y="83245"/>
                </a:lnTo>
                <a:lnTo>
                  <a:pt x="366405" y="83245"/>
                </a:lnTo>
                <a:close/>
                <a:moveTo>
                  <a:pt x="423566" y="84573"/>
                </a:moveTo>
                <a:cubicBezTo>
                  <a:pt x="419714" y="84573"/>
                  <a:pt x="416275" y="83871"/>
                  <a:pt x="413248" y="82461"/>
                </a:cubicBezTo>
                <a:cubicBezTo>
                  <a:pt x="410153" y="81030"/>
                  <a:pt x="407676" y="78960"/>
                  <a:pt x="405888" y="76250"/>
                </a:cubicBezTo>
                <a:cubicBezTo>
                  <a:pt x="404168" y="73540"/>
                  <a:pt x="403274" y="70217"/>
                  <a:pt x="403274" y="66283"/>
                </a:cubicBezTo>
                <a:cubicBezTo>
                  <a:pt x="403274" y="62898"/>
                  <a:pt x="403893" y="60106"/>
                  <a:pt x="405200" y="57918"/>
                </a:cubicBezTo>
                <a:cubicBezTo>
                  <a:pt x="406507" y="55731"/>
                  <a:pt x="408295" y="53997"/>
                  <a:pt x="410496" y="52718"/>
                </a:cubicBezTo>
                <a:cubicBezTo>
                  <a:pt x="412698" y="51445"/>
                  <a:pt x="415174" y="50482"/>
                  <a:pt x="417925" y="49829"/>
                </a:cubicBezTo>
                <a:cubicBezTo>
                  <a:pt x="420677" y="49175"/>
                  <a:pt x="423428" y="48680"/>
                  <a:pt x="426248" y="48343"/>
                </a:cubicBezTo>
                <a:cubicBezTo>
                  <a:pt x="429894" y="47930"/>
                  <a:pt x="432783" y="47586"/>
                  <a:pt x="435053" y="47325"/>
                </a:cubicBezTo>
                <a:cubicBezTo>
                  <a:pt x="437254" y="47043"/>
                  <a:pt x="438905" y="46582"/>
                  <a:pt x="439937" y="45963"/>
                </a:cubicBezTo>
                <a:cubicBezTo>
                  <a:pt x="440900" y="45337"/>
                  <a:pt x="441450" y="44319"/>
                  <a:pt x="441450" y="42909"/>
                </a:cubicBezTo>
                <a:lnTo>
                  <a:pt x="441450" y="42641"/>
                </a:lnTo>
                <a:cubicBezTo>
                  <a:pt x="441450" y="39222"/>
                  <a:pt x="440487" y="36581"/>
                  <a:pt x="438561" y="34703"/>
                </a:cubicBezTo>
                <a:cubicBezTo>
                  <a:pt x="436635" y="32825"/>
                  <a:pt x="433815" y="31889"/>
                  <a:pt x="430032" y="31889"/>
                </a:cubicBezTo>
                <a:cubicBezTo>
                  <a:pt x="426111" y="31889"/>
                  <a:pt x="423016" y="32763"/>
                  <a:pt x="420745" y="34510"/>
                </a:cubicBezTo>
                <a:cubicBezTo>
                  <a:pt x="418475" y="36230"/>
                  <a:pt x="416962" y="38142"/>
                  <a:pt x="416068" y="40254"/>
                </a:cubicBezTo>
                <a:lnTo>
                  <a:pt x="405062" y="37750"/>
                </a:lnTo>
                <a:cubicBezTo>
                  <a:pt x="406369" y="34104"/>
                  <a:pt x="408295" y="31160"/>
                  <a:pt x="410771" y="28918"/>
                </a:cubicBezTo>
                <a:cubicBezTo>
                  <a:pt x="413316" y="26655"/>
                  <a:pt x="416206" y="25011"/>
                  <a:pt x="419507" y="23993"/>
                </a:cubicBezTo>
                <a:cubicBezTo>
                  <a:pt x="422809" y="22954"/>
                  <a:pt x="426248" y="22431"/>
                  <a:pt x="429894" y="22431"/>
                </a:cubicBezTo>
                <a:cubicBezTo>
                  <a:pt x="432233" y="22431"/>
                  <a:pt x="434778" y="22720"/>
                  <a:pt x="437461" y="23291"/>
                </a:cubicBezTo>
                <a:cubicBezTo>
                  <a:pt x="440212" y="23841"/>
                  <a:pt x="442757" y="24853"/>
                  <a:pt x="445096" y="26338"/>
                </a:cubicBezTo>
                <a:cubicBezTo>
                  <a:pt x="447434" y="27824"/>
                  <a:pt x="449360" y="29950"/>
                  <a:pt x="450874" y="32708"/>
                </a:cubicBezTo>
                <a:cubicBezTo>
                  <a:pt x="452387" y="35446"/>
                  <a:pt x="453144" y="39002"/>
                  <a:pt x="453144" y="43384"/>
                </a:cubicBezTo>
                <a:lnTo>
                  <a:pt x="453144" y="83245"/>
                </a:lnTo>
                <a:lnTo>
                  <a:pt x="441725" y="83245"/>
                </a:lnTo>
                <a:lnTo>
                  <a:pt x="441725" y="75039"/>
                </a:lnTo>
                <a:lnTo>
                  <a:pt x="441313" y="75039"/>
                </a:lnTo>
                <a:cubicBezTo>
                  <a:pt x="440556" y="76552"/>
                  <a:pt x="439387" y="78031"/>
                  <a:pt x="437874" y="79496"/>
                </a:cubicBezTo>
                <a:cubicBezTo>
                  <a:pt x="436360" y="80955"/>
                  <a:pt x="434434" y="82165"/>
                  <a:pt x="432026" y="83128"/>
                </a:cubicBezTo>
                <a:cubicBezTo>
                  <a:pt x="429688" y="84091"/>
                  <a:pt x="426867" y="84573"/>
                  <a:pt x="423566" y="84573"/>
                </a:cubicBezTo>
                <a:close/>
                <a:moveTo>
                  <a:pt x="426042" y="75197"/>
                </a:moveTo>
                <a:cubicBezTo>
                  <a:pt x="429275" y="75197"/>
                  <a:pt x="432095" y="74558"/>
                  <a:pt x="434365" y="73278"/>
                </a:cubicBezTo>
                <a:cubicBezTo>
                  <a:pt x="436704" y="72006"/>
                  <a:pt x="438424" y="70334"/>
                  <a:pt x="439661" y="68277"/>
                </a:cubicBezTo>
                <a:cubicBezTo>
                  <a:pt x="440831" y="66193"/>
                  <a:pt x="441450" y="63965"/>
                  <a:pt x="441450" y="61591"/>
                </a:cubicBezTo>
                <a:lnTo>
                  <a:pt x="441450" y="53853"/>
                </a:lnTo>
                <a:cubicBezTo>
                  <a:pt x="441038" y="54272"/>
                  <a:pt x="440281" y="54665"/>
                  <a:pt x="439042" y="55029"/>
                </a:cubicBezTo>
                <a:cubicBezTo>
                  <a:pt x="437874" y="55366"/>
                  <a:pt x="436566" y="55669"/>
                  <a:pt x="435053" y="55923"/>
                </a:cubicBezTo>
                <a:cubicBezTo>
                  <a:pt x="433540" y="56157"/>
                  <a:pt x="432026" y="56384"/>
                  <a:pt x="430582" y="56591"/>
                </a:cubicBezTo>
                <a:cubicBezTo>
                  <a:pt x="429206" y="56776"/>
                  <a:pt x="427968" y="56928"/>
                  <a:pt x="427005" y="57058"/>
                </a:cubicBezTo>
                <a:cubicBezTo>
                  <a:pt x="424735" y="57347"/>
                  <a:pt x="422671" y="57829"/>
                  <a:pt x="420814" y="58503"/>
                </a:cubicBezTo>
                <a:cubicBezTo>
                  <a:pt x="418957" y="59184"/>
                  <a:pt x="417443" y="60161"/>
                  <a:pt x="416343" y="61440"/>
                </a:cubicBezTo>
                <a:cubicBezTo>
                  <a:pt x="415243" y="62685"/>
                  <a:pt x="414692" y="64357"/>
                  <a:pt x="414692" y="66441"/>
                </a:cubicBezTo>
                <a:cubicBezTo>
                  <a:pt x="414692" y="69330"/>
                  <a:pt x="415793" y="71517"/>
                  <a:pt x="417925" y="73003"/>
                </a:cubicBezTo>
                <a:cubicBezTo>
                  <a:pt x="420057" y="74461"/>
                  <a:pt x="422740" y="75197"/>
                  <a:pt x="426042" y="75197"/>
                </a:cubicBezTo>
                <a:close/>
                <a:moveTo>
                  <a:pt x="494690" y="23215"/>
                </a:moveTo>
                <a:lnTo>
                  <a:pt x="494690" y="32591"/>
                </a:lnTo>
                <a:lnTo>
                  <a:pt x="461880" y="32591"/>
                </a:lnTo>
                <a:lnTo>
                  <a:pt x="461880" y="23215"/>
                </a:lnTo>
                <a:lnTo>
                  <a:pt x="494690" y="23215"/>
                </a:lnTo>
                <a:close/>
                <a:moveTo>
                  <a:pt x="470684" y="8832"/>
                </a:moveTo>
                <a:lnTo>
                  <a:pt x="482378" y="8832"/>
                </a:lnTo>
                <a:lnTo>
                  <a:pt x="482378" y="65622"/>
                </a:lnTo>
                <a:cubicBezTo>
                  <a:pt x="482378" y="67885"/>
                  <a:pt x="482722" y="69591"/>
                  <a:pt x="483410" y="70740"/>
                </a:cubicBezTo>
                <a:cubicBezTo>
                  <a:pt x="484098" y="71861"/>
                  <a:pt x="484923" y="72625"/>
                  <a:pt x="486024" y="73044"/>
                </a:cubicBezTo>
                <a:cubicBezTo>
                  <a:pt x="487124" y="73436"/>
                  <a:pt x="488294" y="73629"/>
                  <a:pt x="489531" y="73629"/>
                </a:cubicBezTo>
                <a:cubicBezTo>
                  <a:pt x="490495" y="73629"/>
                  <a:pt x="491320" y="73567"/>
                  <a:pt x="492008" y="73436"/>
                </a:cubicBezTo>
                <a:cubicBezTo>
                  <a:pt x="492696" y="73306"/>
                  <a:pt x="493246" y="73202"/>
                  <a:pt x="493659" y="73120"/>
                </a:cubicBezTo>
                <a:lnTo>
                  <a:pt x="495791" y="82778"/>
                </a:lnTo>
                <a:cubicBezTo>
                  <a:pt x="495104" y="83039"/>
                  <a:pt x="494140" y="83300"/>
                  <a:pt x="492903" y="83555"/>
                </a:cubicBezTo>
                <a:cubicBezTo>
                  <a:pt x="491664" y="83844"/>
                  <a:pt x="490082" y="84002"/>
                  <a:pt x="488225" y="84029"/>
                </a:cubicBezTo>
                <a:cubicBezTo>
                  <a:pt x="485130" y="84078"/>
                  <a:pt x="482241" y="83534"/>
                  <a:pt x="479627" y="82385"/>
                </a:cubicBezTo>
                <a:cubicBezTo>
                  <a:pt x="476944" y="81237"/>
                  <a:pt x="474812" y="79469"/>
                  <a:pt x="473160" y="77068"/>
                </a:cubicBezTo>
                <a:cubicBezTo>
                  <a:pt x="471509" y="74674"/>
                  <a:pt x="470684" y="71662"/>
                  <a:pt x="470684" y="68043"/>
                </a:cubicBezTo>
                <a:lnTo>
                  <a:pt x="470684" y="8832"/>
                </a:lnTo>
                <a:close/>
                <a:moveTo>
                  <a:pt x="505559" y="83245"/>
                </a:moveTo>
                <a:lnTo>
                  <a:pt x="505559" y="23215"/>
                </a:lnTo>
                <a:lnTo>
                  <a:pt x="517253" y="23215"/>
                </a:lnTo>
                <a:lnTo>
                  <a:pt x="517253" y="83245"/>
                </a:lnTo>
                <a:lnTo>
                  <a:pt x="505559" y="83245"/>
                </a:lnTo>
                <a:close/>
                <a:moveTo>
                  <a:pt x="511475" y="13950"/>
                </a:moveTo>
                <a:cubicBezTo>
                  <a:pt x="509411" y="13950"/>
                  <a:pt x="507691" y="13276"/>
                  <a:pt x="506178" y="11921"/>
                </a:cubicBezTo>
                <a:cubicBezTo>
                  <a:pt x="504803" y="10538"/>
                  <a:pt x="504046" y="8894"/>
                  <a:pt x="504046" y="6996"/>
                </a:cubicBezTo>
                <a:cubicBezTo>
                  <a:pt x="504046" y="5063"/>
                  <a:pt x="504803" y="3426"/>
                  <a:pt x="506178" y="2071"/>
                </a:cubicBezTo>
                <a:cubicBezTo>
                  <a:pt x="507691" y="688"/>
                  <a:pt x="509411" y="0"/>
                  <a:pt x="511475" y="0"/>
                </a:cubicBezTo>
                <a:cubicBezTo>
                  <a:pt x="513470" y="0"/>
                  <a:pt x="515189" y="688"/>
                  <a:pt x="516634" y="2071"/>
                </a:cubicBezTo>
                <a:cubicBezTo>
                  <a:pt x="518078" y="3426"/>
                  <a:pt x="518834" y="5063"/>
                  <a:pt x="518834" y="6996"/>
                </a:cubicBezTo>
                <a:cubicBezTo>
                  <a:pt x="518834" y="8894"/>
                  <a:pt x="518078" y="10538"/>
                  <a:pt x="516634" y="11921"/>
                </a:cubicBezTo>
                <a:cubicBezTo>
                  <a:pt x="515189" y="13276"/>
                  <a:pt x="513470" y="13950"/>
                  <a:pt x="511475" y="13950"/>
                </a:cubicBezTo>
                <a:close/>
                <a:moveTo>
                  <a:pt x="556186" y="84456"/>
                </a:moveTo>
                <a:cubicBezTo>
                  <a:pt x="550545" y="84456"/>
                  <a:pt x="545661" y="83170"/>
                  <a:pt x="541465" y="80590"/>
                </a:cubicBezTo>
                <a:cubicBezTo>
                  <a:pt x="537270" y="78011"/>
                  <a:pt x="533968" y="74399"/>
                  <a:pt x="531698" y="69763"/>
                </a:cubicBezTo>
                <a:cubicBezTo>
                  <a:pt x="529359" y="65127"/>
                  <a:pt x="528189" y="59707"/>
                  <a:pt x="528189" y="53502"/>
                </a:cubicBezTo>
                <a:cubicBezTo>
                  <a:pt x="528189" y="47277"/>
                  <a:pt x="529359" y="41829"/>
                  <a:pt x="531698" y="37165"/>
                </a:cubicBezTo>
                <a:cubicBezTo>
                  <a:pt x="533968" y="32502"/>
                  <a:pt x="537270" y="28883"/>
                  <a:pt x="541465" y="26304"/>
                </a:cubicBezTo>
                <a:cubicBezTo>
                  <a:pt x="545661" y="23724"/>
                  <a:pt x="550545" y="22431"/>
                  <a:pt x="556186" y="22431"/>
                </a:cubicBezTo>
                <a:cubicBezTo>
                  <a:pt x="561826" y="22431"/>
                  <a:pt x="566710" y="23724"/>
                  <a:pt x="570906" y="26304"/>
                </a:cubicBezTo>
                <a:cubicBezTo>
                  <a:pt x="575102" y="28883"/>
                  <a:pt x="578335" y="32502"/>
                  <a:pt x="580673" y="37165"/>
                </a:cubicBezTo>
                <a:cubicBezTo>
                  <a:pt x="583013" y="41829"/>
                  <a:pt x="584182" y="47277"/>
                  <a:pt x="584182" y="53502"/>
                </a:cubicBezTo>
                <a:cubicBezTo>
                  <a:pt x="584182" y="59707"/>
                  <a:pt x="583013" y="65127"/>
                  <a:pt x="580673" y="69763"/>
                </a:cubicBezTo>
                <a:cubicBezTo>
                  <a:pt x="578335" y="74399"/>
                  <a:pt x="575102" y="78011"/>
                  <a:pt x="570906" y="80590"/>
                </a:cubicBezTo>
                <a:cubicBezTo>
                  <a:pt x="566710" y="83170"/>
                  <a:pt x="561826" y="84456"/>
                  <a:pt x="556186" y="84456"/>
                </a:cubicBezTo>
                <a:close/>
                <a:moveTo>
                  <a:pt x="556186" y="74647"/>
                </a:moveTo>
                <a:cubicBezTo>
                  <a:pt x="559832" y="74647"/>
                  <a:pt x="562858" y="73684"/>
                  <a:pt x="565265" y="71758"/>
                </a:cubicBezTo>
                <a:cubicBezTo>
                  <a:pt x="567673" y="69825"/>
                  <a:pt x="569461" y="67259"/>
                  <a:pt x="570631" y="64054"/>
                </a:cubicBezTo>
                <a:cubicBezTo>
                  <a:pt x="571800" y="60848"/>
                  <a:pt x="572350" y="57320"/>
                  <a:pt x="572350" y="53461"/>
                </a:cubicBezTo>
                <a:cubicBezTo>
                  <a:pt x="572350" y="49636"/>
                  <a:pt x="571800" y="46114"/>
                  <a:pt x="570631" y="42909"/>
                </a:cubicBezTo>
                <a:cubicBezTo>
                  <a:pt x="569461" y="39683"/>
                  <a:pt x="567673" y="37090"/>
                  <a:pt x="565265" y="35136"/>
                </a:cubicBezTo>
                <a:cubicBezTo>
                  <a:pt x="562858" y="33183"/>
                  <a:pt x="559832" y="32206"/>
                  <a:pt x="556186" y="32206"/>
                </a:cubicBezTo>
                <a:cubicBezTo>
                  <a:pt x="552540" y="32206"/>
                  <a:pt x="549514" y="33183"/>
                  <a:pt x="547038" y="35136"/>
                </a:cubicBezTo>
                <a:cubicBezTo>
                  <a:pt x="544698" y="37090"/>
                  <a:pt x="542910" y="39683"/>
                  <a:pt x="541741" y="42909"/>
                </a:cubicBezTo>
                <a:cubicBezTo>
                  <a:pt x="540571" y="46114"/>
                  <a:pt x="540021" y="49636"/>
                  <a:pt x="540021" y="53461"/>
                </a:cubicBezTo>
                <a:cubicBezTo>
                  <a:pt x="540021" y="57320"/>
                  <a:pt x="540571" y="60848"/>
                  <a:pt x="541741" y="64054"/>
                </a:cubicBezTo>
                <a:cubicBezTo>
                  <a:pt x="542910" y="67259"/>
                  <a:pt x="544698" y="69825"/>
                  <a:pt x="547038" y="71758"/>
                </a:cubicBezTo>
                <a:cubicBezTo>
                  <a:pt x="549514" y="73684"/>
                  <a:pt x="552540" y="74647"/>
                  <a:pt x="556186" y="74647"/>
                </a:cubicBezTo>
                <a:close/>
                <a:moveTo>
                  <a:pt x="606813" y="47600"/>
                </a:moveTo>
                <a:lnTo>
                  <a:pt x="606813" y="83245"/>
                </a:lnTo>
                <a:lnTo>
                  <a:pt x="595119" y="83245"/>
                </a:lnTo>
                <a:lnTo>
                  <a:pt x="595119" y="23215"/>
                </a:lnTo>
                <a:lnTo>
                  <a:pt x="606331" y="23215"/>
                </a:lnTo>
                <a:lnTo>
                  <a:pt x="606331" y="32983"/>
                </a:lnTo>
                <a:lnTo>
                  <a:pt x="607088" y="32983"/>
                </a:lnTo>
                <a:cubicBezTo>
                  <a:pt x="608463" y="29805"/>
                  <a:pt x="610665" y="27253"/>
                  <a:pt x="613622" y="25327"/>
                </a:cubicBezTo>
                <a:cubicBezTo>
                  <a:pt x="616580" y="23394"/>
                  <a:pt x="620294" y="22431"/>
                  <a:pt x="624835" y="22431"/>
                </a:cubicBezTo>
                <a:cubicBezTo>
                  <a:pt x="628893" y="22431"/>
                  <a:pt x="632470" y="23291"/>
                  <a:pt x="635566" y="25011"/>
                </a:cubicBezTo>
                <a:cubicBezTo>
                  <a:pt x="638661" y="26703"/>
                  <a:pt x="640999" y="29234"/>
                  <a:pt x="642719" y="32591"/>
                </a:cubicBezTo>
                <a:cubicBezTo>
                  <a:pt x="644370" y="35955"/>
                  <a:pt x="645264" y="40109"/>
                  <a:pt x="645264" y="45062"/>
                </a:cubicBezTo>
                <a:lnTo>
                  <a:pt x="645264" y="83245"/>
                </a:lnTo>
                <a:lnTo>
                  <a:pt x="633571" y="83245"/>
                </a:lnTo>
                <a:lnTo>
                  <a:pt x="633571" y="46465"/>
                </a:lnTo>
                <a:cubicBezTo>
                  <a:pt x="633571" y="42118"/>
                  <a:pt x="632401" y="38720"/>
                  <a:pt x="630131" y="36264"/>
                </a:cubicBezTo>
                <a:cubicBezTo>
                  <a:pt x="627862" y="33795"/>
                  <a:pt x="624766" y="32557"/>
                  <a:pt x="620845" y="32557"/>
                </a:cubicBezTo>
                <a:cubicBezTo>
                  <a:pt x="618094" y="32557"/>
                  <a:pt x="615686" y="33141"/>
                  <a:pt x="613622" y="34311"/>
                </a:cubicBezTo>
                <a:cubicBezTo>
                  <a:pt x="611490" y="35487"/>
                  <a:pt x="609840" y="37207"/>
                  <a:pt x="608601" y="39470"/>
                </a:cubicBezTo>
                <a:cubicBezTo>
                  <a:pt x="607431" y="41712"/>
                  <a:pt x="606813" y="44422"/>
                  <a:pt x="606813" y="47600"/>
                </a:cubicBezTo>
                <a:close/>
                <a:moveTo>
                  <a:pt x="713913" y="23215"/>
                </a:moveTo>
                <a:lnTo>
                  <a:pt x="713913" y="32591"/>
                </a:lnTo>
                <a:lnTo>
                  <a:pt x="681171" y="32591"/>
                </a:lnTo>
                <a:lnTo>
                  <a:pt x="681171" y="23215"/>
                </a:lnTo>
                <a:lnTo>
                  <a:pt x="713913" y="23215"/>
                </a:lnTo>
                <a:close/>
                <a:moveTo>
                  <a:pt x="689975" y="8832"/>
                </a:moveTo>
                <a:lnTo>
                  <a:pt x="701600" y="8832"/>
                </a:lnTo>
                <a:lnTo>
                  <a:pt x="701600" y="65622"/>
                </a:lnTo>
                <a:cubicBezTo>
                  <a:pt x="701600" y="67885"/>
                  <a:pt x="701944" y="69591"/>
                  <a:pt x="702632" y="70740"/>
                </a:cubicBezTo>
                <a:cubicBezTo>
                  <a:pt x="703320" y="71861"/>
                  <a:pt x="704214" y="72625"/>
                  <a:pt x="705246" y="73044"/>
                </a:cubicBezTo>
                <a:cubicBezTo>
                  <a:pt x="706346" y="73436"/>
                  <a:pt x="707516" y="73629"/>
                  <a:pt x="708822" y="73629"/>
                </a:cubicBezTo>
                <a:cubicBezTo>
                  <a:pt x="709785" y="73629"/>
                  <a:pt x="710611" y="73567"/>
                  <a:pt x="711299" y="73436"/>
                </a:cubicBezTo>
                <a:cubicBezTo>
                  <a:pt x="711987" y="73306"/>
                  <a:pt x="712537" y="73202"/>
                  <a:pt x="712950" y="73120"/>
                </a:cubicBezTo>
                <a:lnTo>
                  <a:pt x="715013" y="82778"/>
                </a:lnTo>
                <a:cubicBezTo>
                  <a:pt x="714326" y="83039"/>
                  <a:pt x="713363" y="83300"/>
                  <a:pt x="712125" y="83555"/>
                </a:cubicBezTo>
                <a:cubicBezTo>
                  <a:pt x="710886" y="83844"/>
                  <a:pt x="709304" y="84002"/>
                  <a:pt x="707447" y="84029"/>
                </a:cubicBezTo>
                <a:cubicBezTo>
                  <a:pt x="704352" y="84078"/>
                  <a:pt x="701531" y="83534"/>
                  <a:pt x="698849" y="82385"/>
                </a:cubicBezTo>
                <a:cubicBezTo>
                  <a:pt x="696166" y="81237"/>
                  <a:pt x="694034" y="79469"/>
                  <a:pt x="692383" y="77068"/>
                </a:cubicBezTo>
                <a:cubicBezTo>
                  <a:pt x="690732" y="74674"/>
                  <a:pt x="689975" y="71662"/>
                  <a:pt x="689975" y="68043"/>
                </a:cubicBezTo>
                <a:lnTo>
                  <a:pt x="689975" y="8832"/>
                </a:lnTo>
                <a:close/>
                <a:moveTo>
                  <a:pt x="732210" y="105759"/>
                </a:moveTo>
                <a:cubicBezTo>
                  <a:pt x="730421" y="105759"/>
                  <a:pt x="728839" y="105615"/>
                  <a:pt x="727395" y="105326"/>
                </a:cubicBezTo>
                <a:cubicBezTo>
                  <a:pt x="726019" y="105064"/>
                  <a:pt x="724919" y="104782"/>
                  <a:pt x="724230" y="104466"/>
                </a:cubicBezTo>
                <a:lnTo>
                  <a:pt x="727051" y="94891"/>
                </a:lnTo>
                <a:cubicBezTo>
                  <a:pt x="729184" y="95469"/>
                  <a:pt x="731041" y="95716"/>
                  <a:pt x="732761" y="95634"/>
                </a:cubicBezTo>
                <a:cubicBezTo>
                  <a:pt x="734412" y="95558"/>
                  <a:pt x="735856" y="94932"/>
                  <a:pt x="737162" y="93756"/>
                </a:cubicBezTo>
                <a:cubicBezTo>
                  <a:pt x="738470" y="92586"/>
                  <a:pt x="739571" y="90674"/>
                  <a:pt x="740602" y="88012"/>
                </a:cubicBezTo>
                <a:lnTo>
                  <a:pt x="742047" y="84029"/>
                </a:lnTo>
                <a:lnTo>
                  <a:pt x="720103" y="23215"/>
                </a:lnTo>
                <a:lnTo>
                  <a:pt x="732554" y="23215"/>
                </a:lnTo>
                <a:lnTo>
                  <a:pt x="747756" y="69798"/>
                </a:lnTo>
                <a:lnTo>
                  <a:pt x="748443" y="69798"/>
                </a:lnTo>
                <a:lnTo>
                  <a:pt x="763646" y="23215"/>
                </a:lnTo>
                <a:lnTo>
                  <a:pt x="776164" y="23215"/>
                </a:lnTo>
                <a:lnTo>
                  <a:pt x="751402" y="91259"/>
                </a:lnTo>
                <a:cubicBezTo>
                  <a:pt x="750301" y="94382"/>
                  <a:pt x="748788" y="97030"/>
                  <a:pt x="747068" y="99190"/>
                </a:cubicBezTo>
                <a:cubicBezTo>
                  <a:pt x="745279" y="101377"/>
                  <a:pt x="743147" y="103021"/>
                  <a:pt x="740739" y="104115"/>
                </a:cubicBezTo>
                <a:cubicBezTo>
                  <a:pt x="738263" y="105209"/>
                  <a:pt x="735443" y="105759"/>
                  <a:pt x="732210" y="105759"/>
                </a:cubicBezTo>
                <a:close/>
                <a:moveTo>
                  <a:pt x="785107" y="105759"/>
                </a:moveTo>
                <a:lnTo>
                  <a:pt x="785107" y="23215"/>
                </a:lnTo>
                <a:lnTo>
                  <a:pt x="796456" y="23215"/>
                </a:lnTo>
                <a:lnTo>
                  <a:pt x="796456" y="32949"/>
                </a:lnTo>
                <a:lnTo>
                  <a:pt x="797488" y="32949"/>
                </a:lnTo>
                <a:cubicBezTo>
                  <a:pt x="798176" y="31697"/>
                  <a:pt x="799139" y="30245"/>
                  <a:pt x="800377" y="28608"/>
                </a:cubicBezTo>
                <a:cubicBezTo>
                  <a:pt x="801684" y="26964"/>
                  <a:pt x="803472" y="25534"/>
                  <a:pt x="805743" y="24309"/>
                </a:cubicBezTo>
                <a:cubicBezTo>
                  <a:pt x="808013" y="23057"/>
                  <a:pt x="810971" y="22431"/>
                  <a:pt x="814685" y="22431"/>
                </a:cubicBezTo>
                <a:cubicBezTo>
                  <a:pt x="819569" y="22431"/>
                  <a:pt x="823903" y="23656"/>
                  <a:pt x="827685" y="26104"/>
                </a:cubicBezTo>
                <a:cubicBezTo>
                  <a:pt x="831469" y="28553"/>
                  <a:pt x="834495" y="32082"/>
                  <a:pt x="836628" y="36698"/>
                </a:cubicBezTo>
                <a:cubicBezTo>
                  <a:pt x="838829" y="41306"/>
                  <a:pt x="839930" y="46857"/>
                  <a:pt x="839930" y="53344"/>
                </a:cubicBezTo>
                <a:cubicBezTo>
                  <a:pt x="839930" y="59837"/>
                  <a:pt x="838829" y="65395"/>
                  <a:pt x="836697" y="70038"/>
                </a:cubicBezTo>
                <a:cubicBezTo>
                  <a:pt x="834495" y="74647"/>
                  <a:pt x="831538" y="78203"/>
                  <a:pt x="827754" y="80707"/>
                </a:cubicBezTo>
                <a:cubicBezTo>
                  <a:pt x="823971" y="83183"/>
                  <a:pt x="819638" y="84415"/>
                  <a:pt x="814822" y="84415"/>
                </a:cubicBezTo>
                <a:cubicBezTo>
                  <a:pt x="811177" y="84415"/>
                  <a:pt x="808219" y="83802"/>
                  <a:pt x="805881" y="82578"/>
                </a:cubicBezTo>
                <a:cubicBezTo>
                  <a:pt x="803610" y="81354"/>
                  <a:pt x="801753" y="79923"/>
                  <a:pt x="800446" y="78279"/>
                </a:cubicBezTo>
                <a:cubicBezTo>
                  <a:pt x="799208" y="76642"/>
                  <a:pt x="798176" y="75184"/>
                  <a:pt x="797488" y="73904"/>
                </a:cubicBezTo>
                <a:lnTo>
                  <a:pt x="796732" y="73904"/>
                </a:lnTo>
                <a:lnTo>
                  <a:pt x="796732" y="105759"/>
                </a:lnTo>
                <a:lnTo>
                  <a:pt x="785107" y="105759"/>
                </a:lnTo>
                <a:close/>
                <a:moveTo>
                  <a:pt x="796525" y="53227"/>
                </a:moveTo>
                <a:cubicBezTo>
                  <a:pt x="796525" y="57450"/>
                  <a:pt x="797145" y="61151"/>
                  <a:pt x="798382" y="64329"/>
                </a:cubicBezTo>
                <a:cubicBezTo>
                  <a:pt x="799621" y="67507"/>
                  <a:pt x="801341" y="69997"/>
                  <a:pt x="803679" y="71792"/>
                </a:cubicBezTo>
                <a:cubicBezTo>
                  <a:pt x="806018" y="73567"/>
                  <a:pt x="808838" y="74454"/>
                  <a:pt x="812208" y="74454"/>
                </a:cubicBezTo>
                <a:cubicBezTo>
                  <a:pt x="815717" y="74454"/>
                  <a:pt x="818606" y="73526"/>
                  <a:pt x="820944" y="71675"/>
                </a:cubicBezTo>
                <a:cubicBezTo>
                  <a:pt x="823283" y="69798"/>
                  <a:pt x="825071" y="67259"/>
                  <a:pt x="826241" y="64054"/>
                </a:cubicBezTo>
                <a:cubicBezTo>
                  <a:pt x="827479" y="60848"/>
                  <a:pt x="828099" y="57244"/>
                  <a:pt x="828099" y="53227"/>
                </a:cubicBezTo>
                <a:cubicBezTo>
                  <a:pt x="828099" y="49272"/>
                  <a:pt x="827479" y="45715"/>
                  <a:pt x="826310" y="42558"/>
                </a:cubicBezTo>
                <a:cubicBezTo>
                  <a:pt x="825140" y="39408"/>
                  <a:pt x="823352" y="36918"/>
                  <a:pt x="821013" y="35095"/>
                </a:cubicBezTo>
                <a:cubicBezTo>
                  <a:pt x="818675" y="33272"/>
                  <a:pt x="815717" y="32357"/>
                  <a:pt x="812208" y="32357"/>
                </a:cubicBezTo>
                <a:cubicBezTo>
                  <a:pt x="808838" y="32357"/>
                  <a:pt x="805949" y="33231"/>
                  <a:pt x="803610" y="34978"/>
                </a:cubicBezTo>
                <a:cubicBezTo>
                  <a:pt x="801272" y="36725"/>
                  <a:pt x="799552" y="39160"/>
                  <a:pt x="798313" y="42283"/>
                </a:cubicBezTo>
                <a:cubicBezTo>
                  <a:pt x="797145" y="45413"/>
                  <a:pt x="796525" y="49058"/>
                  <a:pt x="796525" y="53227"/>
                </a:cubicBezTo>
                <a:close/>
                <a:moveTo>
                  <a:pt x="876799" y="84456"/>
                </a:moveTo>
                <a:cubicBezTo>
                  <a:pt x="870883" y="84456"/>
                  <a:pt x="865793" y="83190"/>
                  <a:pt x="861529" y="80666"/>
                </a:cubicBezTo>
                <a:cubicBezTo>
                  <a:pt x="857264" y="78114"/>
                  <a:pt x="854031" y="74530"/>
                  <a:pt x="851692" y="69914"/>
                </a:cubicBezTo>
                <a:cubicBezTo>
                  <a:pt x="849422" y="65278"/>
                  <a:pt x="848252" y="59844"/>
                  <a:pt x="848252" y="53619"/>
                </a:cubicBezTo>
                <a:cubicBezTo>
                  <a:pt x="848252" y="47469"/>
                  <a:pt x="849422" y="42049"/>
                  <a:pt x="851692" y="37365"/>
                </a:cubicBezTo>
                <a:cubicBezTo>
                  <a:pt x="854031" y="32674"/>
                  <a:pt x="857264" y="29014"/>
                  <a:pt x="861391" y="26380"/>
                </a:cubicBezTo>
                <a:cubicBezTo>
                  <a:pt x="865518" y="23745"/>
                  <a:pt x="870401" y="22431"/>
                  <a:pt x="875974" y="22431"/>
                </a:cubicBezTo>
                <a:cubicBezTo>
                  <a:pt x="879413" y="22431"/>
                  <a:pt x="882646" y="22995"/>
                  <a:pt x="885810" y="24110"/>
                </a:cubicBezTo>
                <a:cubicBezTo>
                  <a:pt x="889043" y="25231"/>
                  <a:pt x="891864" y="26992"/>
                  <a:pt x="894409" y="29386"/>
                </a:cubicBezTo>
                <a:cubicBezTo>
                  <a:pt x="896954" y="31786"/>
                  <a:pt x="898948" y="34902"/>
                  <a:pt x="900393" y="38727"/>
                </a:cubicBezTo>
                <a:cubicBezTo>
                  <a:pt x="901837" y="42531"/>
                  <a:pt x="902594" y="47160"/>
                  <a:pt x="902594" y="52601"/>
                </a:cubicBezTo>
                <a:lnTo>
                  <a:pt x="902594" y="56749"/>
                </a:lnTo>
                <a:lnTo>
                  <a:pt x="854857" y="56749"/>
                </a:lnTo>
                <a:lnTo>
                  <a:pt x="854857" y="47992"/>
                </a:lnTo>
                <a:lnTo>
                  <a:pt x="891106" y="47992"/>
                </a:lnTo>
                <a:cubicBezTo>
                  <a:pt x="891106" y="44917"/>
                  <a:pt x="890487" y="42194"/>
                  <a:pt x="889250" y="39827"/>
                </a:cubicBezTo>
                <a:cubicBezTo>
                  <a:pt x="888011" y="37427"/>
                  <a:pt x="886223" y="35535"/>
                  <a:pt x="883953" y="34159"/>
                </a:cubicBezTo>
                <a:cubicBezTo>
                  <a:pt x="881751" y="32777"/>
                  <a:pt x="879069" y="32082"/>
                  <a:pt x="876042" y="32082"/>
                </a:cubicBezTo>
                <a:cubicBezTo>
                  <a:pt x="872810" y="32082"/>
                  <a:pt x="869920" y="32894"/>
                  <a:pt x="867444" y="34510"/>
                </a:cubicBezTo>
                <a:cubicBezTo>
                  <a:pt x="865037" y="36099"/>
                  <a:pt x="863179" y="38183"/>
                  <a:pt x="861872" y="40763"/>
                </a:cubicBezTo>
                <a:cubicBezTo>
                  <a:pt x="860565" y="43315"/>
                  <a:pt x="859878" y="46087"/>
                  <a:pt x="859878" y="49086"/>
                </a:cubicBezTo>
                <a:lnTo>
                  <a:pt x="859878" y="55923"/>
                </a:lnTo>
                <a:cubicBezTo>
                  <a:pt x="859878" y="59940"/>
                  <a:pt x="860565" y="63352"/>
                  <a:pt x="862010" y="66166"/>
                </a:cubicBezTo>
                <a:cubicBezTo>
                  <a:pt x="863455" y="68979"/>
                  <a:pt x="865449" y="71132"/>
                  <a:pt x="867994" y="72618"/>
                </a:cubicBezTo>
                <a:cubicBezTo>
                  <a:pt x="870539" y="74076"/>
                  <a:pt x="873497" y="74805"/>
                  <a:pt x="876937" y="74805"/>
                </a:cubicBezTo>
                <a:cubicBezTo>
                  <a:pt x="879137" y="74805"/>
                  <a:pt x="881133" y="74489"/>
                  <a:pt x="882990" y="73863"/>
                </a:cubicBezTo>
                <a:cubicBezTo>
                  <a:pt x="884847" y="73216"/>
                  <a:pt x="886360" y="72253"/>
                  <a:pt x="887736" y="70974"/>
                </a:cubicBezTo>
                <a:cubicBezTo>
                  <a:pt x="889043" y="69694"/>
                  <a:pt x="890075" y="68119"/>
                  <a:pt x="890763" y="66241"/>
                </a:cubicBezTo>
                <a:lnTo>
                  <a:pt x="901837" y="68236"/>
                </a:lnTo>
                <a:cubicBezTo>
                  <a:pt x="900943" y="71497"/>
                  <a:pt x="899361" y="74344"/>
                  <a:pt x="897091" y="76793"/>
                </a:cubicBezTo>
                <a:cubicBezTo>
                  <a:pt x="894821" y="79221"/>
                  <a:pt x="891932" y="81106"/>
                  <a:pt x="888492" y="82461"/>
                </a:cubicBezTo>
                <a:cubicBezTo>
                  <a:pt x="885053" y="83796"/>
                  <a:pt x="881201" y="84456"/>
                  <a:pt x="876799" y="84456"/>
                </a:cubicBezTo>
                <a:close/>
              </a:path>
            </a:pathLst>
          </a:custGeom>
          <a:solidFill>
            <a:srgbClr val="000000">
              <a:alpha val="40000"/>
            </a:srgbClr>
          </a:solidFill>
          <a:ln w="6876" cap="flat">
            <a:noFill/>
            <a:prstDash val="solid"/>
            <a:miter/>
          </a:ln>
        </p:spPr>
        <p:txBody>
          <a:bodyPr rtlCol="0" anchor="ctr"/>
          <a:lstStyle/>
          <a:p>
            <a:endParaRPr lang="en-AS"/>
          </a:p>
        </p:txBody>
      </p:sp>
      <p:sp>
        <p:nvSpPr>
          <p:cNvPr id="119" name="Freeform: Shape 118">
            <a:extLst>
              <a:ext uri="{FF2B5EF4-FFF2-40B4-BE49-F238E27FC236}">
                <a16:creationId xmlns:a16="http://schemas.microsoft.com/office/drawing/2014/main" id="{6BD7CA6A-92CB-8F68-FC66-0F163A50C9BB}"/>
              </a:ext>
            </a:extLst>
          </p:cNvPr>
          <p:cNvSpPr/>
          <p:nvPr/>
        </p:nvSpPr>
        <p:spPr>
          <a:xfrm>
            <a:off x="10436417" y="914858"/>
            <a:ext cx="48770" cy="31590"/>
          </a:xfrm>
          <a:custGeom>
            <a:avLst/>
            <a:gdLst>
              <a:gd name="connsiteX0" fmla="*/ 1997 w 48770"/>
              <a:gd name="connsiteY0" fmla="*/ 11763 h 31590"/>
              <a:gd name="connsiteX1" fmla="*/ 19605 w 48770"/>
              <a:gd name="connsiteY1" fmla="*/ 29578 h 31590"/>
              <a:gd name="connsiteX2" fmla="*/ 29167 w 48770"/>
              <a:gd name="connsiteY2" fmla="*/ 29578 h 31590"/>
              <a:gd name="connsiteX3" fmla="*/ 46777 w 48770"/>
              <a:gd name="connsiteY3" fmla="*/ 11763 h 31590"/>
              <a:gd name="connsiteX4" fmla="*/ 41961 w 48770"/>
              <a:gd name="connsiteY4" fmla="*/ 0 h 31590"/>
              <a:gd name="connsiteX5" fmla="*/ 6742 w 48770"/>
              <a:gd name="connsiteY5" fmla="*/ 0 h 31590"/>
              <a:gd name="connsiteX6" fmla="*/ 1997 w 48770"/>
              <a:gd name="connsiteY6" fmla="*/ 11763 h 31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70" h="31590">
                <a:moveTo>
                  <a:pt x="1997" y="11763"/>
                </a:moveTo>
                <a:lnTo>
                  <a:pt x="19605" y="29578"/>
                </a:lnTo>
                <a:cubicBezTo>
                  <a:pt x="22288" y="32261"/>
                  <a:pt x="26553" y="32261"/>
                  <a:pt x="29167" y="29578"/>
                </a:cubicBezTo>
                <a:lnTo>
                  <a:pt x="46777" y="11763"/>
                </a:lnTo>
                <a:cubicBezTo>
                  <a:pt x="51041" y="7429"/>
                  <a:pt x="48014" y="0"/>
                  <a:pt x="41961" y="0"/>
                </a:cubicBezTo>
                <a:lnTo>
                  <a:pt x="6742" y="0"/>
                </a:lnTo>
                <a:cubicBezTo>
                  <a:pt x="758" y="0"/>
                  <a:pt x="-2268" y="7429"/>
                  <a:pt x="1997" y="11763"/>
                </a:cubicBezTo>
                <a:close/>
              </a:path>
            </a:pathLst>
          </a:custGeom>
          <a:solidFill>
            <a:srgbClr val="000000"/>
          </a:solidFill>
          <a:ln w="6876" cap="flat">
            <a:noFill/>
            <a:prstDash val="solid"/>
            <a:miter/>
          </a:ln>
        </p:spPr>
        <p:txBody>
          <a:bodyPr rtlCol="0" anchor="ctr"/>
          <a:lstStyle/>
          <a:p>
            <a:endParaRPr lang="en-AS"/>
          </a:p>
        </p:txBody>
      </p:sp>
      <p:sp>
        <p:nvSpPr>
          <p:cNvPr id="121" name="Freeform: Shape 120">
            <a:extLst>
              <a:ext uri="{FF2B5EF4-FFF2-40B4-BE49-F238E27FC236}">
                <a16:creationId xmlns:a16="http://schemas.microsoft.com/office/drawing/2014/main" id="{4DC7F2E7-90AC-59A2-EFE3-AE2C082BCB76}"/>
              </a:ext>
            </a:extLst>
          </p:cNvPr>
          <p:cNvSpPr/>
          <p:nvPr/>
        </p:nvSpPr>
        <p:spPr>
          <a:xfrm>
            <a:off x="9418381" y="2345614"/>
            <a:ext cx="1169368" cy="275145"/>
          </a:xfrm>
          <a:custGeom>
            <a:avLst/>
            <a:gdLst>
              <a:gd name="connsiteX0" fmla="*/ 1114339 w 1169368"/>
              <a:gd name="connsiteY0" fmla="*/ 0 h 275145"/>
              <a:gd name="connsiteX1" fmla="*/ 1169368 w 1169368"/>
              <a:gd name="connsiteY1" fmla="*/ 0 h 275145"/>
              <a:gd name="connsiteX2" fmla="*/ 1169368 w 1169368"/>
              <a:gd name="connsiteY2" fmla="*/ 275145 h 275145"/>
              <a:gd name="connsiteX3" fmla="*/ 1114339 w 1169368"/>
              <a:gd name="connsiteY3" fmla="*/ 275145 h 275145"/>
              <a:gd name="connsiteX4" fmla="*/ 55029 w 1169368"/>
              <a:gd name="connsiteY4" fmla="*/ 275145 h 275145"/>
              <a:gd name="connsiteX5" fmla="*/ 0 w 1169368"/>
              <a:gd name="connsiteY5" fmla="*/ 275145 h 275145"/>
              <a:gd name="connsiteX6" fmla="*/ 0 w 1169368"/>
              <a:gd name="connsiteY6" fmla="*/ 0 h 275145"/>
              <a:gd name="connsiteX7" fmla="*/ 55029 w 1169368"/>
              <a:gd name="connsiteY7" fmla="*/ 0 h 275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9368" h="275145">
                <a:moveTo>
                  <a:pt x="1114339" y="0"/>
                </a:moveTo>
                <a:cubicBezTo>
                  <a:pt x="1144731" y="0"/>
                  <a:pt x="1169368" y="0"/>
                  <a:pt x="1169368" y="0"/>
                </a:cubicBezTo>
                <a:lnTo>
                  <a:pt x="1169368" y="275145"/>
                </a:lnTo>
                <a:cubicBezTo>
                  <a:pt x="1169368" y="275145"/>
                  <a:pt x="1144731" y="275145"/>
                  <a:pt x="1114339" y="275145"/>
                </a:cubicBezTo>
                <a:lnTo>
                  <a:pt x="55029" y="275145"/>
                </a:lnTo>
                <a:cubicBezTo>
                  <a:pt x="24637" y="275145"/>
                  <a:pt x="0" y="275145"/>
                  <a:pt x="0" y="275145"/>
                </a:cubicBezTo>
                <a:lnTo>
                  <a:pt x="0" y="0"/>
                </a:lnTo>
                <a:cubicBezTo>
                  <a:pt x="0" y="0"/>
                  <a:pt x="24637" y="0"/>
                  <a:pt x="55029" y="0"/>
                </a:cubicBezTo>
                <a:close/>
              </a:path>
            </a:pathLst>
          </a:custGeom>
          <a:solidFill>
            <a:srgbClr val="484E48"/>
          </a:solidFill>
          <a:ln w="6876" cap="flat">
            <a:noFill/>
            <a:prstDash val="solid"/>
            <a:miter/>
          </a:ln>
        </p:spPr>
        <p:txBody>
          <a:bodyPr rtlCol="0" anchor="ctr"/>
          <a:lstStyle/>
          <a:p>
            <a:endParaRPr lang="en-AS"/>
          </a:p>
        </p:txBody>
      </p:sp>
      <p:sp>
        <p:nvSpPr>
          <p:cNvPr id="122" name="Freeform: Shape 121">
            <a:extLst>
              <a:ext uri="{FF2B5EF4-FFF2-40B4-BE49-F238E27FC236}">
                <a16:creationId xmlns:a16="http://schemas.microsoft.com/office/drawing/2014/main" id="{CBBC8D1C-8C07-AB13-EF5E-AFCFF5CA3B80}"/>
              </a:ext>
            </a:extLst>
          </p:cNvPr>
          <p:cNvSpPr/>
          <p:nvPr/>
        </p:nvSpPr>
        <p:spPr>
          <a:xfrm>
            <a:off x="9915018" y="2445981"/>
            <a:ext cx="268611" cy="76174"/>
          </a:xfrm>
          <a:custGeom>
            <a:avLst/>
            <a:gdLst>
              <a:gd name="connsiteX0" fmla="*/ 0 w 268611"/>
              <a:gd name="connsiteY0" fmla="*/ 75039 h 76174"/>
              <a:gd name="connsiteX1" fmla="*/ 0 w 268611"/>
              <a:gd name="connsiteY1" fmla="*/ 0 h 76174"/>
              <a:gd name="connsiteX2" fmla="*/ 26758 w 268611"/>
              <a:gd name="connsiteY2" fmla="*/ 0 h 76174"/>
              <a:gd name="connsiteX3" fmla="*/ 41203 w 268611"/>
              <a:gd name="connsiteY3" fmla="*/ 3006 h 76174"/>
              <a:gd name="connsiteX4" fmla="*/ 49870 w 268611"/>
              <a:gd name="connsiteY4" fmla="*/ 11322 h 76174"/>
              <a:gd name="connsiteX5" fmla="*/ 52691 w 268611"/>
              <a:gd name="connsiteY5" fmla="*/ 23525 h 76174"/>
              <a:gd name="connsiteX6" fmla="*/ 49801 w 268611"/>
              <a:gd name="connsiteY6" fmla="*/ 35652 h 76174"/>
              <a:gd name="connsiteX7" fmla="*/ 41203 w 268611"/>
              <a:gd name="connsiteY7" fmla="*/ 43748 h 76174"/>
              <a:gd name="connsiteX8" fmla="*/ 26689 w 268611"/>
              <a:gd name="connsiteY8" fmla="*/ 46644 h 76174"/>
              <a:gd name="connsiteX9" fmla="*/ 6466 w 268611"/>
              <a:gd name="connsiteY9" fmla="*/ 46644 h 76174"/>
              <a:gd name="connsiteX10" fmla="*/ 6466 w 268611"/>
              <a:gd name="connsiteY10" fmla="*/ 36897 h 76174"/>
              <a:gd name="connsiteX11" fmla="*/ 25658 w 268611"/>
              <a:gd name="connsiteY11" fmla="*/ 36897 h 76174"/>
              <a:gd name="connsiteX12" fmla="*/ 34600 w 268611"/>
              <a:gd name="connsiteY12" fmla="*/ 35322 h 76174"/>
              <a:gd name="connsiteX13" fmla="*/ 39690 w 268611"/>
              <a:gd name="connsiteY13" fmla="*/ 30741 h 76174"/>
              <a:gd name="connsiteX14" fmla="*/ 41341 w 268611"/>
              <a:gd name="connsiteY14" fmla="*/ 23525 h 76174"/>
              <a:gd name="connsiteX15" fmla="*/ 39690 w 268611"/>
              <a:gd name="connsiteY15" fmla="*/ 16158 h 76174"/>
              <a:gd name="connsiteX16" fmla="*/ 34600 w 268611"/>
              <a:gd name="connsiteY16" fmla="*/ 11398 h 76174"/>
              <a:gd name="connsiteX17" fmla="*/ 25520 w 268611"/>
              <a:gd name="connsiteY17" fmla="*/ 9706 h 76174"/>
              <a:gd name="connsiteX18" fmla="*/ 11281 w 268611"/>
              <a:gd name="connsiteY18" fmla="*/ 9706 h 76174"/>
              <a:gd name="connsiteX19" fmla="*/ 11281 w 268611"/>
              <a:gd name="connsiteY19" fmla="*/ 75039 h 76174"/>
              <a:gd name="connsiteX20" fmla="*/ 0 w 268611"/>
              <a:gd name="connsiteY20" fmla="*/ 75039 h 76174"/>
              <a:gd name="connsiteX21" fmla="*/ 37007 w 268611"/>
              <a:gd name="connsiteY21" fmla="*/ 41182 h 76174"/>
              <a:gd name="connsiteX22" fmla="*/ 55580 w 268611"/>
              <a:gd name="connsiteY22" fmla="*/ 75039 h 76174"/>
              <a:gd name="connsiteX23" fmla="*/ 42648 w 268611"/>
              <a:gd name="connsiteY23" fmla="*/ 75039 h 76174"/>
              <a:gd name="connsiteX24" fmla="*/ 24488 w 268611"/>
              <a:gd name="connsiteY24" fmla="*/ 41182 h 76174"/>
              <a:gd name="connsiteX25" fmla="*/ 37007 w 268611"/>
              <a:gd name="connsiteY25" fmla="*/ 41182 h 76174"/>
              <a:gd name="connsiteX26" fmla="*/ 89148 w 268611"/>
              <a:gd name="connsiteY26" fmla="*/ 76174 h 76174"/>
              <a:gd name="connsiteX27" fmla="*/ 74840 w 268611"/>
              <a:gd name="connsiteY27" fmla="*/ 72618 h 76174"/>
              <a:gd name="connsiteX28" fmla="*/ 65622 w 268611"/>
              <a:gd name="connsiteY28" fmla="*/ 62547 h 76174"/>
              <a:gd name="connsiteX29" fmla="*/ 62390 w 268611"/>
              <a:gd name="connsiteY29" fmla="*/ 47263 h 76174"/>
              <a:gd name="connsiteX30" fmla="*/ 65622 w 268611"/>
              <a:gd name="connsiteY30" fmla="*/ 32020 h 76174"/>
              <a:gd name="connsiteX31" fmla="*/ 74703 w 268611"/>
              <a:gd name="connsiteY31" fmla="*/ 21730 h 76174"/>
              <a:gd name="connsiteX32" fmla="*/ 88391 w 268611"/>
              <a:gd name="connsiteY32" fmla="*/ 18029 h 76174"/>
              <a:gd name="connsiteX33" fmla="*/ 97608 w 268611"/>
              <a:gd name="connsiteY33" fmla="*/ 19604 h 76174"/>
              <a:gd name="connsiteX34" fmla="*/ 105657 w 268611"/>
              <a:gd name="connsiteY34" fmla="*/ 24550 h 76174"/>
              <a:gd name="connsiteX35" fmla="*/ 111228 w 268611"/>
              <a:gd name="connsiteY35" fmla="*/ 33306 h 76174"/>
              <a:gd name="connsiteX36" fmla="*/ 113292 w 268611"/>
              <a:gd name="connsiteY36" fmla="*/ 46314 h 76174"/>
              <a:gd name="connsiteX37" fmla="*/ 113292 w 268611"/>
              <a:gd name="connsiteY37" fmla="*/ 50193 h 76174"/>
              <a:gd name="connsiteX38" fmla="*/ 68581 w 268611"/>
              <a:gd name="connsiteY38" fmla="*/ 50193 h 76174"/>
              <a:gd name="connsiteX39" fmla="*/ 68581 w 268611"/>
              <a:gd name="connsiteY39" fmla="*/ 41987 h 76174"/>
              <a:gd name="connsiteX40" fmla="*/ 102561 w 268611"/>
              <a:gd name="connsiteY40" fmla="*/ 41987 h 76174"/>
              <a:gd name="connsiteX41" fmla="*/ 100841 w 268611"/>
              <a:gd name="connsiteY41" fmla="*/ 34331 h 76174"/>
              <a:gd name="connsiteX42" fmla="*/ 95889 w 268611"/>
              <a:gd name="connsiteY42" fmla="*/ 29021 h 76174"/>
              <a:gd name="connsiteX43" fmla="*/ 88460 w 268611"/>
              <a:gd name="connsiteY43" fmla="*/ 27074 h 76174"/>
              <a:gd name="connsiteX44" fmla="*/ 80412 w 268611"/>
              <a:gd name="connsiteY44" fmla="*/ 29351 h 76174"/>
              <a:gd name="connsiteX45" fmla="*/ 75115 w 268611"/>
              <a:gd name="connsiteY45" fmla="*/ 35212 h 76174"/>
              <a:gd name="connsiteX46" fmla="*/ 73326 w 268611"/>
              <a:gd name="connsiteY46" fmla="*/ 43012 h 76174"/>
              <a:gd name="connsiteX47" fmla="*/ 73326 w 268611"/>
              <a:gd name="connsiteY47" fmla="*/ 49430 h 76174"/>
              <a:gd name="connsiteX48" fmla="*/ 75253 w 268611"/>
              <a:gd name="connsiteY48" fmla="*/ 59026 h 76174"/>
              <a:gd name="connsiteX49" fmla="*/ 80893 w 268611"/>
              <a:gd name="connsiteY49" fmla="*/ 65072 h 76174"/>
              <a:gd name="connsiteX50" fmla="*/ 89285 w 268611"/>
              <a:gd name="connsiteY50" fmla="*/ 67122 h 76174"/>
              <a:gd name="connsiteX51" fmla="*/ 94926 w 268611"/>
              <a:gd name="connsiteY51" fmla="*/ 66248 h 76174"/>
              <a:gd name="connsiteX52" fmla="*/ 99397 w 268611"/>
              <a:gd name="connsiteY52" fmla="*/ 63531 h 76174"/>
              <a:gd name="connsiteX53" fmla="*/ 102217 w 268611"/>
              <a:gd name="connsiteY53" fmla="*/ 59101 h 76174"/>
              <a:gd name="connsiteX54" fmla="*/ 112603 w 268611"/>
              <a:gd name="connsiteY54" fmla="*/ 60972 h 76174"/>
              <a:gd name="connsiteX55" fmla="*/ 108133 w 268611"/>
              <a:gd name="connsiteY55" fmla="*/ 68993 h 76174"/>
              <a:gd name="connsiteX56" fmla="*/ 100153 w 268611"/>
              <a:gd name="connsiteY56" fmla="*/ 74303 h 76174"/>
              <a:gd name="connsiteX57" fmla="*/ 89148 w 268611"/>
              <a:gd name="connsiteY57" fmla="*/ 76174 h 76174"/>
              <a:gd name="connsiteX58" fmla="*/ 167632 w 268611"/>
              <a:gd name="connsiteY58" fmla="*/ 32502 h 76174"/>
              <a:gd name="connsiteX59" fmla="*/ 157727 w 268611"/>
              <a:gd name="connsiteY59" fmla="*/ 34256 h 76174"/>
              <a:gd name="connsiteX60" fmla="*/ 155732 w 268611"/>
              <a:gd name="connsiteY60" fmla="*/ 30631 h 76174"/>
              <a:gd name="connsiteX61" fmla="*/ 152155 w 268611"/>
              <a:gd name="connsiteY61" fmla="*/ 27810 h 76174"/>
              <a:gd name="connsiteX62" fmla="*/ 146446 w 268611"/>
              <a:gd name="connsiteY62" fmla="*/ 26710 h 76174"/>
              <a:gd name="connsiteX63" fmla="*/ 138674 w 268611"/>
              <a:gd name="connsiteY63" fmla="*/ 28801 h 76174"/>
              <a:gd name="connsiteX64" fmla="*/ 135578 w 268611"/>
              <a:gd name="connsiteY64" fmla="*/ 34111 h 76174"/>
              <a:gd name="connsiteX65" fmla="*/ 137642 w 268611"/>
              <a:gd name="connsiteY65" fmla="*/ 38658 h 76174"/>
              <a:gd name="connsiteX66" fmla="*/ 144383 w 268611"/>
              <a:gd name="connsiteY66" fmla="*/ 41478 h 76174"/>
              <a:gd name="connsiteX67" fmla="*/ 153325 w 268611"/>
              <a:gd name="connsiteY67" fmla="*/ 43528 h 76174"/>
              <a:gd name="connsiteX68" fmla="*/ 164950 w 268611"/>
              <a:gd name="connsiteY68" fmla="*/ 49058 h 76174"/>
              <a:gd name="connsiteX69" fmla="*/ 168733 w 268611"/>
              <a:gd name="connsiteY69" fmla="*/ 58771 h 76174"/>
              <a:gd name="connsiteX70" fmla="*/ 165776 w 268611"/>
              <a:gd name="connsiteY70" fmla="*/ 67782 h 76174"/>
              <a:gd name="connsiteX71" fmla="*/ 157727 w 268611"/>
              <a:gd name="connsiteY71" fmla="*/ 73938 h 76174"/>
              <a:gd name="connsiteX72" fmla="*/ 145759 w 268611"/>
              <a:gd name="connsiteY72" fmla="*/ 76174 h 76174"/>
              <a:gd name="connsiteX73" fmla="*/ 130282 w 268611"/>
              <a:gd name="connsiteY73" fmla="*/ 72143 h 76174"/>
              <a:gd name="connsiteX74" fmla="*/ 122990 w 268611"/>
              <a:gd name="connsiteY74" fmla="*/ 60601 h 76174"/>
              <a:gd name="connsiteX75" fmla="*/ 133583 w 268611"/>
              <a:gd name="connsiteY75" fmla="*/ 58991 h 76174"/>
              <a:gd name="connsiteX76" fmla="*/ 137642 w 268611"/>
              <a:gd name="connsiteY76" fmla="*/ 65258 h 76174"/>
              <a:gd name="connsiteX77" fmla="*/ 145621 w 268611"/>
              <a:gd name="connsiteY77" fmla="*/ 67342 h 76174"/>
              <a:gd name="connsiteX78" fmla="*/ 154288 w 268611"/>
              <a:gd name="connsiteY78" fmla="*/ 65106 h 76174"/>
              <a:gd name="connsiteX79" fmla="*/ 157521 w 268611"/>
              <a:gd name="connsiteY79" fmla="*/ 59576 h 76174"/>
              <a:gd name="connsiteX80" fmla="*/ 155527 w 268611"/>
              <a:gd name="connsiteY80" fmla="*/ 55146 h 76174"/>
              <a:gd name="connsiteX81" fmla="*/ 149541 w 268611"/>
              <a:gd name="connsiteY81" fmla="*/ 52429 h 76174"/>
              <a:gd name="connsiteX82" fmla="*/ 139981 w 268611"/>
              <a:gd name="connsiteY82" fmla="*/ 50345 h 76174"/>
              <a:gd name="connsiteX83" fmla="*/ 128356 w 268611"/>
              <a:gd name="connsiteY83" fmla="*/ 44629 h 76174"/>
              <a:gd name="connsiteX84" fmla="*/ 124641 w 268611"/>
              <a:gd name="connsiteY84" fmla="*/ 34696 h 76174"/>
              <a:gd name="connsiteX85" fmla="*/ 127392 w 268611"/>
              <a:gd name="connsiteY85" fmla="*/ 25981 h 76174"/>
              <a:gd name="connsiteX86" fmla="*/ 135097 w 268611"/>
              <a:gd name="connsiteY86" fmla="*/ 20154 h 76174"/>
              <a:gd name="connsiteX87" fmla="*/ 146378 w 268611"/>
              <a:gd name="connsiteY87" fmla="*/ 18029 h 76174"/>
              <a:gd name="connsiteX88" fmla="*/ 160686 w 268611"/>
              <a:gd name="connsiteY88" fmla="*/ 21984 h 76174"/>
              <a:gd name="connsiteX89" fmla="*/ 167632 w 268611"/>
              <a:gd name="connsiteY89" fmla="*/ 32502 h 76174"/>
              <a:gd name="connsiteX90" fmla="*/ 205053 w 268611"/>
              <a:gd name="connsiteY90" fmla="*/ 76174 h 76174"/>
              <a:gd name="connsiteX91" fmla="*/ 190745 w 268611"/>
              <a:gd name="connsiteY91" fmla="*/ 72618 h 76174"/>
              <a:gd name="connsiteX92" fmla="*/ 181458 w 268611"/>
              <a:gd name="connsiteY92" fmla="*/ 62547 h 76174"/>
              <a:gd name="connsiteX93" fmla="*/ 178226 w 268611"/>
              <a:gd name="connsiteY93" fmla="*/ 47263 h 76174"/>
              <a:gd name="connsiteX94" fmla="*/ 181458 w 268611"/>
              <a:gd name="connsiteY94" fmla="*/ 32020 h 76174"/>
              <a:gd name="connsiteX95" fmla="*/ 190539 w 268611"/>
              <a:gd name="connsiteY95" fmla="*/ 21730 h 76174"/>
              <a:gd name="connsiteX96" fmla="*/ 204296 w 268611"/>
              <a:gd name="connsiteY96" fmla="*/ 18029 h 76174"/>
              <a:gd name="connsiteX97" fmla="*/ 213513 w 268611"/>
              <a:gd name="connsiteY97" fmla="*/ 19604 h 76174"/>
              <a:gd name="connsiteX98" fmla="*/ 221561 w 268611"/>
              <a:gd name="connsiteY98" fmla="*/ 24550 h 76174"/>
              <a:gd name="connsiteX99" fmla="*/ 227133 w 268611"/>
              <a:gd name="connsiteY99" fmla="*/ 33306 h 76174"/>
              <a:gd name="connsiteX100" fmla="*/ 229197 w 268611"/>
              <a:gd name="connsiteY100" fmla="*/ 46314 h 76174"/>
              <a:gd name="connsiteX101" fmla="*/ 229197 w 268611"/>
              <a:gd name="connsiteY101" fmla="*/ 50193 h 76174"/>
              <a:gd name="connsiteX102" fmla="*/ 184417 w 268611"/>
              <a:gd name="connsiteY102" fmla="*/ 50193 h 76174"/>
              <a:gd name="connsiteX103" fmla="*/ 184417 w 268611"/>
              <a:gd name="connsiteY103" fmla="*/ 41987 h 76174"/>
              <a:gd name="connsiteX104" fmla="*/ 218466 w 268611"/>
              <a:gd name="connsiteY104" fmla="*/ 41987 h 76174"/>
              <a:gd name="connsiteX105" fmla="*/ 216677 w 268611"/>
              <a:gd name="connsiteY105" fmla="*/ 34331 h 76174"/>
              <a:gd name="connsiteX106" fmla="*/ 211725 w 268611"/>
              <a:gd name="connsiteY106" fmla="*/ 29021 h 76174"/>
              <a:gd name="connsiteX107" fmla="*/ 204365 w 268611"/>
              <a:gd name="connsiteY107" fmla="*/ 27074 h 76174"/>
              <a:gd name="connsiteX108" fmla="*/ 196248 w 268611"/>
              <a:gd name="connsiteY108" fmla="*/ 29351 h 76174"/>
              <a:gd name="connsiteX109" fmla="*/ 191020 w 268611"/>
              <a:gd name="connsiteY109" fmla="*/ 35212 h 76174"/>
              <a:gd name="connsiteX110" fmla="*/ 189162 w 268611"/>
              <a:gd name="connsiteY110" fmla="*/ 43012 h 76174"/>
              <a:gd name="connsiteX111" fmla="*/ 189162 w 268611"/>
              <a:gd name="connsiteY111" fmla="*/ 49430 h 76174"/>
              <a:gd name="connsiteX112" fmla="*/ 191158 w 268611"/>
              <a:gd name="connsiteY112" fmla="*/ 59026 h 76174"/>
              <a:gd name="connsiteX113" fmla="*/ 196730 w 268611"/>
              <a:gd name="connsiteY113" fmla="*/ 65072 h 76174"/>
              <a:gd name="connsiteX114" fmla="*/ 205121 w 268611"/>
              <a:gd name="connsiteY114" fmla="*/ 67122 h 76174"/>
              <a:gd name="connsiteX115" fmla="*/ 210830 w 268611"/>
              <a:gd name="connsiteY115" fmla="*/ 66248 h 76174"/>
              <a:gd name="connsiteX116" fmla="*/ 215233 w 268611"/>
              <a:gd name="connsiteY116" fmla="*/ 63531 h 76174"/>
              <a:gd name="connsiteX117" fmla="*/ 218122 w 268611"/>
              <a:gd name="connsiteY117" fmla="*/ 59101 h 76174"/>
              <a:gd name="connsiteX118" fmla="*/ 228509 w 268611"/>
              <a:gd name="connsiteY118" fmla="*/ 60972 h 76174"/>
              <a:gd name="connsiteX119" fmla="*/ 224038 w 268611"/>
              <a:gd name="connsiteY119" fmla="*/ 68993 h 76174"/>
              <a:gd name="connsiteX120" fmla="*/ 215989 w 268611"/>
              <a:gd name="connsiteY120" fmla="*/ 74303 h 76174"/>
              <a:gd name="connsiteX121" fmla="*/ 205053 w 268611"/>
              <a:gd name="connsiteY121" fmla="*/ 76174 h 76174"/>
              <a:gd name="connsiteX122" fmla="*/ 267579 w 268611"/>
              <a:gd name="connsiteY122" fmla="*/ 18758 h 76174"/>
              <a:gd name="connsiteX123" fmla="*/ 267579 w 268611"/>
              <a:gd name="connsiteY123" fmla="*/ 27556 h 76174"/>
              <a:gd name="connsiteX124" fmla="*/ 236901 w 268611"/>
              <a:gd name="connsiteY124" fmla="*/ 27556 h 76174"/>
              <a:gd name="connsiteX125" fmla="*/ 236901 w 268611"/>
              <a:gd name="connsiteY125" fmla="*/ 18758 h 76174"/>
              <a:gd name="connsiteX126" fmla="*/ 267579 w 268611"/>
              <a:gd name="connsiteY126" fmla="*/ 18758 h 76174"/>
              <a:gd name="connsiteX127" fmla="*/ 245086 w 268611"/>
              <a:gd name="connsiteY127" fmla="*/ 5276 h 76174"/>
              <a:gd name="connsiteX128" fmla="*/ 256092 w 268611"/>
              <a:gd name="connsiteY128" fmla="*/ 5276 h 76174"/>
              <a:gd name="connsiteX129" fmla="*/ 256092 w 268611"/>
              <a:gd name="connsiteY129" fmla="*/ 58516 h 76174"/>
              <a:gd name="connsiteX130" fmla="*/ 257055 w 268611"/>
              <a:gd name="connsiteY130" fmla="*/ 63311 h 76174"/>
              <a:gd name="connsiteX131" fmla="*/ 259463 w 268611"/>
              <a:gd name="connsiteY131" fmla="*/ 65478 h 76174"/>
              <a:gd name="connsiteX132" fmla="*/ 262833 w 268611"/>
              <a:gd name="connsiteY132" fmla="*/ 66028 h 76174"/>
              <a:gd name="connsiteX133" fmla="*/ 265103 w 268611"/>
              <a:gd name="connsiteY133" fmla="*/ 65842 h 76174"/>
              <a:gd name="connsiteX134" fmla="*/ 266685 w 268611"/>
              <a:gd name="connsiteY134" fmla="*/ 65546 h 76174"/>
              <a:gd name="connsiteX135" fmla="*/ 268611 w 268611"/>
              <a:gd name="connsiteY135" fmla="*/ 74599 h 76174"/>
              <a:gd name="connsiteX136" fmla="*/ 265928 w 268611"/>
              <a:gd name="connsiteY136" fmla="*/ 75335 h 76174"/>
              <a:gd name="connsiteX137" fmla="*/ 261526 w 268611"/>
              <a:gd name="connsiteY137" fmla="*/ 75775 h 76174"/>
              <a:gd name="connsiteX138" fmla="*/ 253478 w 268611"/>
              <a:gd name="connsiteY138" fmla="*/ 74234 h 76174"/>
              <a:gd name="connsiteX139" fmla="*/ 247425 w 268611"/>
              <a:gd name="connsiteY139" fmla="*/ 69247 h 76174"/>
              <a:gd name="connsiteX140" fmla="*/ 245086 w 268611"/>
              <a:gd name="connsiteY140" fmla="*/ 60787 h 76174"/>
              <a:gd name="connsiteX141" fmla="*/ 245086 w 268611"/>
              <a:gd name="connsiteY141" fmla="*/ 5276 h 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268611" h="76174">
                <a:moveTo>
                  <a:pt x="0" y="75039"/>
                </a:moveTo>
                <a:lnTo>
                  <a:pt x="0" y="0"/>
                </a:lnTo>
                <a:lnTo>
                  <a:pt x="26758" y="0"/>
                </a:lnTo>
                <a:cubicBezTo>
                  <a:pt x="32537" y="0"/>
                  <a:pt x="37351" y="1004"/>
                  <a:pt x="41203" y="3006"/>
                </a:cubicBezTo>
                <a:cubicBezTo>
                  <a:pt x="45055" y="5008"/>
                  <a:pt x="47945" y="7780"/>
                  <a:pt x="49870" y="11322"/>
                </a:cubicBezTo>
                <a:cubicBezTo>
                  <a:pt x="51796" y="14837"/>
                  <a:pt x="52691" y="18902"/>
                  <a:pt x="52691" y="23525"/>
                </a:cubicBezTo>
                <a:cubicBezTo>
                  <a:pt x="52691" y="28113"/>
                  <a:pt x="51727" y="32158"/>
                  <a:pt x="49801" y="35652"/>
                </a:cubicBezTo>
                <a:cubicBezTo>
                  <a:pt x="47945" y="39119"/>
                  <a:pt x="45055" y="41815"/>
                  <a:pt x="41203" y="43748"/>
                </a:cubicBezTo>
                <a:cubicBezTo>
                  <a:pt x="37351" y="45681"/>
                  <a:pt x="32537" y="46644"/>
                  <a:pt x="26689" y="46644"/>
                </a:cubicBezTo>
                <a:lnTo>
                  <a:pt x="6466" y="46644"/>
                </a:lnTo>
                <a:lnTo>
                  <a:pt x="6466" y="36897"/>
                </a:lnTo>
                <a:lnTo>
                  <a:pt x="25658" y="36897"/>
                </a:lnTo>
                <a:cubicBezTo>
                  <a:pt x="29372" y="36897"/>
                  <a:pt x="32330" y="36374"/>
                  <a:pt x="34600" y="35322"/>
                </a:cubicBezTo>
                <a:cubicBezTo>
                  <a:pt x="36938" y="34269"/>
                  <a:pt x="38658" y="32742"/>
                  <a:pt x="39690" y="30741"/>
                </a:cubicBezTo>
                <a:cubicBezTo>
                  <a:pt x="40791" y="28739"/>
                  <a:pt x="41341" y="26331"/>
                  <a:pt x="41341" y="23525"/>
                </a:cubicBezTo>
                <a:cubicBezTo>
                  <a:pt x="41341" y="20691"/>
                  <a:pt x="40791" y="18235"/>
                  <a:pt x="39690" y="16158"/>
                </a:cubicBezTo>
                <a:cubicBezTo>
                  <a:pt x="38590" y="14081"/>
                  <a:pt x="36870" y="12492"/>
                  <a:pt x="34600" y="11398"/>
                </a:cubicBezTo>
                <a:cubicBezTo>
                  <a:pt x="32261" y="10270"/>
                  <a:pt x="29234" y="9706"/>
                  <a:pt x="25520" y="9706"/>
                </a:cubicBezTo>
                <a:lnTo>
                  <a:pt x="11281" y="9706"/>
                </a:lnTo>
                <a:lnTo>
                  <a:pt x="11281" y="75039"/>
                </a:lnTo>
                <a:lnTo>
                  <a:pt x="0" y="75039"/>
                </a:lnTo>
                <a:close/>
                <a:moveTo>
                  <a:pt x="37007" y="41182"/>
                </a:moveTo>
                <a:lnTo>
                  <a:pt x="55580" y="75039"/>
                </a:lnTo>
                <a:lnTo>
                  <a:pt x="42648" y="75039"/>
                </a:lnTo>
                <a:lnTo>
                  <a:pt x="24488" y="41182"/>
                </a:lnTo>
                <a:lnTo>
                  <a:pt x="37007" y="41182"/>
                </a:lnTo>
                <a:close/>
                <a:moveTo>
                  <a:pt x="89148" y="76174"/>
                </a:moveTo>
                <a:cubicBezTo>
                  <a:pt x="83644" y="76174"/>
                  <a:pt x="78830" y="74991"/>
                  <a:pt x="74840" y="72618"/>
                </a:cubicBezTo>
                <a:cubicBezTo>
                  <a:pt x="70850" y="70224"/>
                  <a:pt x="67755" y="66867"/>
                  <a:pt x="65622" y="62547"/>
                </a:cubicBezTo>
                <a:cubicBezTo>
                  <a:pt x="63422" y="58193"/>
                  <a:pt x="62390" y="53103"/>
                  <a:pt x="62390" y="47263"/>
                </a:cubicBezTo>
                <a:cubicBezTo>
                  <a:pt x="62390" y="41499"/>
                  <a:pt x="63422" y="36422"/>
                  <a:pt x="65622" y="32020"/>
                </a:cubicBezTo>
                <a:cubicBezTo>
                  <a:pt x="67755" y="27625"/>
                  <a:pt x="70781" y="24192"/>
                  <a:pt x="74703" y="21730"/>
                </a:cubicBezTo>
                <a:cubicBezTo>
                  <a:pt x="78623" y="19260"/>
                  <a:pt x="83163" y="18029"/>
                  <a:pt x="88391" y="18029"/>
                </a:cubicBezTo>
                <a:cubicBezTo>
                  <a:pt x="91555" y="18029"/>
                  <a:pt x="94650" y="18552"/>
                  <a:pt x="97608" y="19604"/>
                </a:cubicBezTo>
                <a:cubicBezTo>
                  <a:pt x="100634" y="20650"/>
                  <a:pt x="103248" y="22301"/>
                  <a:pt x="105657" y="24550"/>
                </a:cubicBezTo>
                <a:cubicBezTo>
                  <a:pt x="107995" y="26799"/>
                  <a:pt x="109921" y="29716"/>
                  <a:pt x="111228" y="33306"/>
                </a:cubicBezTo>
                <a:cubicBezTo>
                  <a:pt x="112603" y="36869"/>
                  <a:pt x="113292" y="41210"/>
                  <a:pt x="113292" y="46314"/>
                </a:cubicBezTo>
                <a:lnTo>
                  <a:pt x="113292" y="50193"/>
                </a:lnTo>
                <a:lnTo>
                  <a:pt x="68581" y="50193"/>
                </a:lnTo>
                <a:lnTo>
                  <a:pt x="68581" y="41987"/>
                </a:lnTo>
                <a:lnTo>
                  <a:pt x="102561" y="41987"/>
                </a:lnTo>
                <a:cubicBezTo>
                  <a:pt x="102561" y="39105"/>
                  <a:pt x="102011" y="36553"/>
                  <a:pt x="100841" y="34331"/>
                </a:cubicBezTo>
                <a:cubicBezTo>
                  <a:pt x="99671" y="32082"/>
                  <a:pt x="98021" y="30314"/>
                  <a:pt x="95889" y="29021"/>
                </a:cubicBezTo>
                <a:cubicBezTo>
                  <a:pt x="93756" y="27721"/>
                  <a:pt x="91280" y="27074"/>
                  <a:pt x="88460" y="27074"/>
                </a:cubicBezTo>
                <a:cubicBezTo>
                  <a:pt x="85364" y="27074"/>
                  <a:pt x="82681" y="27831"/>
                  <a:pt x="80412" y="29351"/>
                </a:cubicBezTo>
                <a:cubicBezTo>
                  <a:pt x="78142" y="30837"/>
                  <a:pt x="76354" y="32790"/>
                  <a:pt x="75115" y="35212"/>
                </a:cubicBezTo>
                <a:cubicBezTo>
                  <a:pt x="73876" y="37606"/>
                  <a:pt x="73326" y="40206"/>
                  <a:pt x="73326" y="43012"/>
                </a:cubicBezTo>
                <a:lnTo>
                  <a:pt x="73326" y="49430"/>
                </a:lnTo>
                <a:cubicBezTo>
                  <a:pt x="73326" y="53193"/>
                  <a:pt x="73945" y="56391"/>
                  <a:pt x="75253" y="59026"/>
                </a:cubicBezTo>
                <a:cubicBezTo>
                  <a:pt x="76628" y="61667"/>
                  <a:pt x="78485" y="63682"/>
                  <a:pt x="80893" y="65072"/>
                </a:cubicBezTo>
                <a:cubicBezTo>
                  <a:pt x="83301" y="66441"/>
                  <a:pt x="86052" y="67122"/>
                  <a:pt x="89285" y="67122"/>
                </a:cubicBezTo>
                <a:cubicBezTo>
                  <a:pt x="91348" y="67122"/>
                  <a:pt x="93275" y="66833"/>
                  <a:pt x="94926" y="66248"/>
                </a:cubicBezTo>
                <a:cubicBezTo>
                  <a:pt x="96645" y="65636"/>
                  <a:pt x="98158" y="64728"/>
                  <a:pt x="99397" y="63531"/>
                </a:cubicBezTo>
                <a:cubicBezTo>
                  <a:pt x="100634" y="62334"/>
                  <a:pt x="101598" y="60862"/>
                  <a:pt x="102217" y="59101"/>
                </a:cubicBezTo>
                <a:lnTo>
                  <a:pt x="112603" y="60972"/>
                </a:lnTo>
                <a:cubicBezTo>
                  <a:pt x="111778" y="64020"/>
                  <a:pt x="110265" y="66695"/>
                  <a:pt x="108133" y="68993"/>
                </a:cubicBezTo>
                <a:cubicBezTo>
                  <a:pt x="106000" y="71263"/>
                  <a:pt x="103317" y="73037"/>
                  <a:pt x="100153" y="74303"/>
                </a:cubicBezTo>
                <a:cubicBezTo>
                  <a:pt x="96921" y="75555"/>
                  <a:pt x="93275" y="76174"/>
                  <a:pt x="89148" y="76174"/>
                </a:cubicBezTo>
                <a:close/>
                <a:moveTo>
                  <a:pt x="167632" y="32502"/>
                </a:moveTo>
                <a:lnTo>
                  <a:pt x="157727" y="34256"/>
                </a:lnTo>
                <a:cubicBezTo>
                  <a:pt x="157314" y="32990"/>
                  <a:pt x="156627" y="31779"/>
                  <a:pt x="155732" y="30631"/>
                </a:cubicBezTo>
                <a:cubicBezTo>
                  <a:pt x="154838" y="29482"/>
                  <a:pt x="153669" y="28539"/>
                  <a:pt x="152155" y="27810"/>
                </a:cubicBezTo>
                <a:cubicBezTo>
                  <a:pt x="150642" y="27074"/>
                  <a:pt x="148716" y="26710"/>
                  <a:pt x="146446" y="26710"/>
                </a:cubicBezTo>
                <a:cubicBezTo>
                  <a:pt x="143351" y="26710"/>
                  <a:pt x="140737" y="27405"/>
                  <a:pt x="138674" y="28801"/>
                </a:cubicBezTo>
                <a:cubicBezTo>
                  <a:pt x="136610" y="30170"/>
                  <a:pt x="135578" y="31938"/>
                  <a:pt x="135578" y="34111"/>
                </a:cubicBezTo>
                <a:cubicBezTo>
                  <a:pt x="135578" y="35996"/>
                  <a:pt x="136266" y="37509"/>
                  <a:pt x="137642" y="38658"/>
                </a:cubicBezTo>
                <a:cubicBezTo>
                  <a:pt x="139087" y="39800"/>
                  <a:pt x="141287" y="40742"/>
                  <a:pt x="144383" y="41478"/>
                </a:cubicBezTo>
                <a:lnTo>
                  <a:pt x="153325" y="43528"/>
                </a:lnTo>
                <a:cubicBezTo>
                  <a:pt x="158553" y="44725"/>
                  <a:pt x="162405" y="46568"/>
                  <a:pt x="164950" y="49058"/>
                </a:cubicBezTo>
                <a:cubicBezTo>
                  <a:pt x="167495" y="51555"/>
                  <a:pt x="168733" y="54788"/>
                  <a:pt x="168733" y="58771"/>
                </a:cubicBezTo>
                <a:cubicBezTo>
                  <a:pt x="168733" y="62142"/>
                  <a:pt x="167770" y="65148"/>
                  <a:pt x="165776" y="67782"/>
                </a:cubicBezTo>
                <a:cubicBezTo>
                  <a:pt x="163850" y="70396"/>
                  <a:pt x="161167" y="72453"/>
                  <a:pt x="157727" y="73938"/>
                </a:cubicBezTo>
                <a:cubicBezTo>
                  <a:pt x="154288" y="75431"/>
                  <a:pt x="150299" y="76174"/>
                  <a:pt x="145759" y="76174"/>
                </a:cubicBezTo>
                <a:cubicBezTo>
                  <a:pt x="139430" y="76174"/>
                  <a:pt x="134271" y="74833"/>
                  <a:pt x="130282" y="72143"/>
                </a:cubicBezTo>
                <a:cubicBezTo>
                  <a:pt x="126292" y="69433"/>
                  <a:pt x="123884" y="65588"/>
                  <a:pt x="122990" y="60601"/>
                </a:cubicBezTo>
                <a:lnTo>
                  <a:pt x="133583" y="58991"/>
                </a:lnTo>
                <a:cubicBezTo>
                  <a:pt x="134202" y="61749"/>
                  <a:pt x="135578" y="63841"/>
                  <a:pt x="137642" y="65258"/>
                </a:cubicBezTo>
                <a:cubicBezTo>
                  <a:pt x="139706" y="66647"/>
                  <a:pt x="142388" y="67342"/>
                  <a:pt x="145621" y="67342"/>
                </a:cubicBezTo>
                <a:cubicBezTo>
                  <a:pt x="149267" y="67342"/>
                  <a:pt x="152087" y="66599"/>
                  <a:pt x="154288" y="65106"/>
                </a:cubicBezTo>
                <a:cubicBezTo>
                  <a:pt x="156420" y="63593"/>
                  <a:pt x="157521" y="61749"/>
                  <a:pt x="157521" y="59576"/>
                </a:cubicBezTo>
                <a:cubicBezTo>
                  <a:pt x="157521" y="57815"/>
                  <a:pt x="156833" y="56343"/>
                  <a:pt x="155527" y="55146"/>
                </a:cubicBezTo>
                <a:cubicBezTo>
                  <a:pt x="154219" y="53949"/>
                  <a:pt x="152224" y="53041"/>
                  <a:pt x="149541" y="52429"/>
                </a:cubicBezTo>
                <a:lnTo>
                  <a:pt x="139981" y="50345"/>
                </a:lnTo>
                <a:cubicBezTo>
                  <a:pt x="134753" y="49148"/>
                  <a:pt x="130901" y="47243"/>
                  <a:pt x="128356" y="44629"/>
                </a:cubicBezTo>
                <a:cubicBezTo>
                  <a:pt x="125879" y="42015"/>
                  <a:pt x="124641" y="38706"/>
                  <a:pt x="124641" y="34696"/>
                </a:cubicBezTo>
                <a:cubicBezTo>
                  <a:pt x="124641" y="31373"/>
                  <a:pt x="125535" y="28471"/>
                  <a:pt x="127392" y="25981"/>
                </a:cubicBezTo>
                <a:cubicBezTo>
                  <a:pt x="129250" y="23484"/>
                  <a:pt x="131795" y="21544"/>
                  <a:pt x="135097" y="20154"/>
                </a:cubicBezTo>
                <a:cubicBezTo>
                  <a:pt x="138398" y="18737"/>
                  <a:pt x="142113" y="18029"/>
                  <a:pt x="146378" y="18029"/>
                </a:cubicBezTo>
                <a:cubicBezTo>
                  <a:pt x="152431" y="18029"/>
                  <a:pt x="157246" y="19343"/>
                  <a:pt x="160686" y="21984"/>
                </a:cubicBezTo>
                <a:cubicBezTo>
                  <a:pt x="164193" y="24598"/>
                  <a:pt x="166532" y="28099"/>
                  <a:pt x="167632" y="32502"/>
                </a:cubicBezTo>
                <a:close/>
                <a:moveTo>
                  <a:pt x="205053" y="76174"/>
                </a:moveTo>
                <a:cubicBezTo>
                  <a:pt x="199480" y="76174"/>
                  <a:pt x="194735" y="74991"/>
                  <a:pt x="190745" y="72618"/>
                </a:cubicBezTo>
                <a:cubicBezTo>
                  <a:pt x="186755" y="70224"/>
                  <a:pt x="183660" y="66867"/>
                  <a:pt x="181458" y="62547"/>
                </a:cubicBezTo>
                <a:cubicBezTo>
                  <a:pt x="179327" y="58193"/>
                  <a:pt x="178226" y="53103"/>
                  <a:pt x="178226" y="47263"/>
                </a:cubicBezTo>
                <a:cubicBezTo>
                  <a:pt x="178226" y="41499"/>
                  <a:pt x="179327" y="36422"/>
                  <a:pt x="181458" y="32020"/>
                </a:cubicBezTo>
                <a:cubicBezTo>
                  <a:pt x="183660" y="27625"/>
                  <a:pt x="186686" y="24192"/>
                  <a:pt x="190539" y="21730"/>
                </a:cubicBezTo>
                <a:cubicBezTo>
                  <a:pt x="194459" y="19260"/>
                  <a:pt x="199068" y="18029"/>
                  <a:pt x="204296" y="18029"/>
                </a:cubicBezTo>
                <a:cubicBezTo>
                  <a:pt x="207460" y="18029"/>
                  <a:pt x="210556" y="18552"/>
                  <a:pt x="213513" y="19604"/>
                </a:cubicBezTo>
                <a:cubicBezTo>
                  <a:pt x="216471" y="20650"/>
                  <a:pt x="219154" y="22301"/>
                  <a:pt x="221561" y="24550"/>
                </a:cubicBezTo>
                <a:cubicBezTo>
                  <a:pt x="223900" y="26799"/>
                  <a:pt x="225757" y="29716"/>
                  <a:pt x="227133" y="33306"/>
                </a:cubicBezTo>
                <a:cubicBezTo>
                  <a:pt x="228509" y="36869"/>
                  <a:pt x="229197" y="41210"/>
                  <a:pt x="229197" y="46314"/>
                </a:cubicBezTo>
                <a:lnTo>
                  <a:pt x="229197" y="50193"/>
                </a:lnTo>
                <a:lnTo>
                  <a:pt x="184417" y="50193"/>
                </a:lnTo>
                <a:lnTo>
                  <a:pt x="184417" y="41987"/>
                </a:lnTo>
                <a:lnTo>
                  <a:pt x="218466" y="41987"/>
                </a:lnTo>
                <a:cubicBezTo>
                  <a:pt x="218466" y="39105"/>
                  <a:pt x="217847" y="36553"/>
                  <a:pt x="216677" y="34331"/>
                </a:cubicBezTo>
                <a:cubicBezTo>
                  <a:pt x="215508" y="32082"/>
                  <a:pt x="213857" y="30314"/>
                  <a:pt x="211725" y="29021"/>
                </a:cubicBezTo>
                <a:cubicBezTo>
                  <a:pt x="209662" y="27721"/>
                  <a:pt x="207184" y="27074"/>
                  <a:pt x="204365" y="27074"/>
                </a:cubicBezTo>
                <a:cubicBezTo>
                  <a:pt x="201269" y="27074"/>
                  <a:pt x="198586" y="27831"/>
                  <a:pt x="196248" y="29351"/>
                </a:cubicBezTo>
                <a:cubicBezTo>
                  <a:pt x="193978" y="30837"/>
                  <a:pt x="192258" y="32790"/>
                  <a:pt x="191020" y="35212"/>
                </a:cubicBezTo>
                <a:cubicBezTo>
                  <a:pt x="189782" y="37606"/>
                  <a:pt x="189162" y="40206"/>
                  <a:pt x="189162" y="43012"/>
                </a:cubicBezTo>
                <a:lnTo>
                  <a:pt x="189162" y="49430"/>
                </a:lnTo>
                <a:cubicBezTo>
                  <a:pt x="189162" y="53193"/>
                  <a:pt x="189851" y="56391"/>
                  <a:pt x="191158" y="59026"/>
                </a:cubicBezTo>
                <a:cubicBezTo>
                  <a:pt x="192465" y="61667"/>
                  <a:pt x="194390" y="63682"/>
                  <a:pt x="196730" y="65072"/>
                </a:cubicBezTo>
                <a:cubicBezTo>
                  <a:pt x="199137" y="66441"/>
                  <a:pt x="201957" y="67122"/>
                  <a:pt x="205121" y="67122"/>
                </a:cubicBezTo>
                <a:cubicBezTo>
                  <a:pt x="207253" y="67122"/>
                  <a:pt x="209111" y="66833"/>
                  <a:pt x="210830" y="66248"/>
                </a:cubicBezTo>
                <a:cubicBezTo>
                  <a:pt x="212550" y="65636"/>
                  <a:pt x="213995" y="64728"/>
                  <a:pt x="215233" y="63531"/>
                </a:cubicBezTo>
                <a:cubicBezTo>
                  <a:pt x="216540" y="62334"/>
                  <a:pt x="217434" y="60862"/>
                  <a:pt x="218122" y="59101"/>
                </a:cubicBezTo>
                <a:lnTo>
                  <a:pt x="228509" y="60972"/>
                </a:lnTo>
                <a:cubicBezTo>
                  <a:pt x="227684" y="64020"/>
                  <a:pt x="226170" y="66695"/>
                  <a:pt x="224038" y="68993"/>
                </a:cubicBezTo>
                <a:cubicBezTo>
                  <a:pt x="221905" y="71263"/>
                  <a:pt x="219222" y="73037"/>
                  <a:pt x="215989" y="74303"/>
                </a:cubicBezTo>
                <a:cubicBezTo>
                  <a:pt x="212825" y="75555"/>
                  <a:pt x="209111" y="76174"/>
                  <a:pt x="205053" y="76174"/>
                </a:cubicBezTo>
                <a:close/>
                <a:moveTo>
                  <a:pt x="267579" y="18758"/>
                </a:moveTo>
                <a:lnTo>
                  <a:pt x="267579" y="27556"/>
                </a:lnTo>
                <a:lnTo>
                  <a:pt x="236901" y="27556"/>
                </a:lnTo>
                <a:lnTo>
                  <a:pt x="236901" y="18758"/>
                </a:lnTo>
                <a:lnTo>
                  <a:pt x="267579" y="18758"/>
                </a:lnTo>
                <a:close/>
                <a:moveTo>
                  <a:pt x="245086" y="5276"/>
                </a:moveTo>
                <a:lnTo>
                  <a:pt x="256092" y="5276"/>
                </a:lnTo>
                <a:lnTo>
                  <a:pt x="256092" y="58516"/>
                </a:lnTo>
                <a:cubicBezTo>
                  <a:pt x="256092" y="60642"/>
                  <a:pt x="256367" y="62238"/>
                  <a:pt x="257055" y="63311"/>
                </a:cubicBezTo>
                <a:cubicBezTo>
                  <a:pt x="257674" y="64363"/>
                  <a:pt x="258500" y="65086"/>
                  <a:pt x="259463" y="65478"/>
                </a:cubicBezTo>
                <a:cubicBezTo>
                  <a:pt x="260494" y="65842"/>
                  <a:pt x="261595" y="66028"/>
                  <a:pt x="262833" y="66028"/>
                </a:cubicBezTo>
                <a:cubicBezTo>
                  <a:pt x="263659" y="66028"/>
                  <a:pt x="264484" y="65966"/>
                  <a:pt x="265103" y="65842"/>
                </a:cubicBezTo>
                <a:cubicBezTo>
                  <a:pt x="265791" y="65718"/>
                  <a:pt x="266273" y="65622"/>
                  <a:pt x="266685" y="65546"/>
                </a:cubicBezTo>
                <a:lnTo>
                  <a:pt x="268611" y="74599"/>
                </a:lnTo>
                <a:cubicBezTo>
                  <a:pt x="267992" y="74846"/>
                  <a:pt x="267098" y="75087"/>
                  <a:pt x="265928" y="75335"/>
                </a:cubicBezTo>
                <a:cubicBezTo>
                  <a:pt x="264759" y="75603"/>
                  <a:pt x="263314" y="75747"/>
                  <a:pt x="261526" y="75775"/>
                </a:cubicBezTo>
                <a:cubicBezTo>
                  <a:pt x="258637" y="75823"/>
                  <a:pt x="255955" y="75307"/>
                  <a:pt x="253478" y="74234"/>
                </a:cubicBezTo>
                <a:cubicBezTo>
                  <a:pt x="251001" y="73161"/>
                  <a:pt x="248938" y="71496"/>
                  <a:pt x="247425" y="69247"/>
                </a:cubicBezTo>
                <a:cubicBezTo>
                  <a:pt x="245911" y="67005"/>
                  <a:pt x="245086" y="64185"/>
                  <a:pt x="245086" y="60787"/>
                </a:cubicBezTo>
                <a:lnTo>
                  <a:pt x="245086" y="5276"/>
                </a:lnTo>
                <a:close/>
              </a:path>
            </a:pathLst>
          </a:custGeom>
          <a:solidFill>
            <a:srgbClr val="FFFFFF"/>
          </a:solidFill>
          <a:ln w="6876" cap="flat">
            <a:noFill/>
            <a:prstDash val="solid"/>
            <a:miter/>
          </a:ln>
        </p:spPr>
        <p:txBody>
          <a:bodyPr rtlCol="0" anchor="ctr"/>
          <a:lstStyle/>
          <a:p>
            <a:endParaRPr lang="en-AS"/>
          </a:p>
        </p:txBody>
      </p:sp>
      <p:sp>
        <p:nvSpPr>
          <p:cNvPr id="123" name="Freeform: Shape 122">
            <a:extLst>
              <a:ext uri="{FF2B5EF4-FFF2-40B4-BE49-F238E27FC236}">
                <a16:creationId xmlns:a16="http://schemas.microsoft.com/office/drawing/2014/main" id="{14BADAA4-1E9F-269C-BA0F-4667A1E72AA5}"/>
              </a:ext>
            </a:extLst>
          </p:cNvPr>
          <p:cNvSpPr/>
          <p:nvPr/>
        </p:nvSpPr>
        <p:spPr>
          <a:xfrm>
            <a:off x="1523153" y="284134"/>
            <a:ext cx="1373916" cy="123463"/>
          </a:xfrm>
          <a:custGeom>
            <a:avLst/>
            <a:gdLst>
              <a:gd name="connsiteX0" fmla="*/ 108045 w 1373916"/>
              <a:gd name="connsiteY0" fmla="*/ 43675 h 123463"/>
              <a:gd name="connsiteX1" fmla="*/ 82368 w 1373916"/>
              <a:gd name="connsiteY1" fmla="*/ 43675 h 123463"/>
              <a:gd name="connsiteX2" fmla="*/ 79495 w 1373916"/>
              <a:gd name="connsiteY2" fmla="*/ 34823 h 123463"/>
              <a:gd name="connsiteX3" fmla="*/ 73926 w 1373916"/>
              <a:gd name="connsiteY3" fmla="*/ 28140 h 123463"/>
              <a:gd name="connsiteX4" fmla="*/ 66070 w 1373916"/>
              <a:gd name="connsiteY4" fmla="*/ 23919 h 123463"/>
              <a:gd name="connsiteX5" fmla="*/ 56514 w 1373916"/>
              <a:gd name="connsiteY5" fmla="*/ 22453 h 123463"/>
              <a:gd name="connsiteX6" fmla="*/ 40275 w 1373916"/>
              <a:gd name="connsiteY6" fmla="*/ 27085 h 123463"/>
              <a:gd name="connsiteX7" fmla="*/ 29547 w 1373916"/>
              <a:gd name="connsiteY7" fmla="*/ 40451 h 123463"/>
              <a:gd name="connsiteX8" fmla="*/ 25736 w 1373916"/>
              <a:gd name="connsiteY8" fmla="*/ 61673 h 123463"/>
              <a:gd name="connsiteX9" fmla="*/ 29547 w 1373916"/>
              <a:gd name="connsiteY9" fmla="*/ 83247 h 123463"/>
              <a:gd name="connsiteX10" fmla="*/ 40334 w 1373916"/>
              <a:gd name="connsiteY10" fmla="*/ 96438 h 123463"/>
              <a:gd name="connsiteX11" fmla="*/ 56339 w 1373916"/>
              <a:gd name="connsiteY11" fmla="*/ 100893 h 123463"/>
              <a:gd name="connsiteX12" fmla="*/ 65777 w 1373916"/>
              <a:gd name="connsiteY12" fmla="*/ 99545 h 123463"/>
              <a:gd name="connsiteX13" fmla="*/ 73574 w 1373916"/>
              <a:gd name="connsiteY13" fmla="*/ 95617 h 123463"/>
              <a:gd name="connsiteX14" fmla="*/ 79202 w 1373916"/>
              <a:gd name="connsiteY14" fmla="*/ 89227 h 123463"/>
              <a:gd name="connsiteX15" fmla="*/ 82368 w 1373916"/>
              <a:gd name="connsiteY15" fmla="*/ 80668 h 123463"/>
              <a:gd name="connsiteX16" fmla="*/ 108045 w 1373916"/>
              <a:gd name="connsiteY16" fmla="*/ 80785 h 123463"/>
              <a:gd name="connsiteX17" fmla="*/ 103063 w 1373916"/>
              <a:gd name="connsiteY17" fmla="*/ 96731 h 123463"/>
              <a:gd name="connsiteX18" fmla="*/ 92452 w 1373916"/>
              <a:gd name="connsiteY18" fmla="*/ 110390 h 123463"/>
              <a:gd name="connsiteX19" fmla="*/ 76622 w 1373916"/>
              <a:gd name="connsiteY19" fmla="*/ 119888 h 123463"/>
              <a:gd name="connsiteX20" fmla="*/ 55928 w 1373916"/>
              <a:gd name="connsiteY20" fmla="*/ 123346 h 123463"/>
              <a:gd name="connsiteX21" fmla="*/ 27202 w 1373916"/>
              <a:gd name="connsiteY21" fmla="*/ 116077 h 123463"/>
              <a:gd name="connsiteX22" fmla="*/ 7269 w 1373916"/>
              <a:gd name="connsiteY22" fmla="*/ 95031 h 123463"/>
              <a:gd name="connsiteX23" fmla="*/ 0 w 1373916"/>
              <a:gd name="connsiteY23" fmla="*/ 61673 h 123463"/>
              <a:gd name="connsiteX24" fmla="*/ 7387 w 1373916"/>
              <a:gd name="connsiteY24" fmla="*/ 28257 h 123463"/>
              <a:gd name="connsiteX25" fmla="*/ 27437 w 1373916"/>
              <a:gd name="connsiteY25" fmla="*/ 7269 h 123463"/>
              <a:gd name="connsiteX26" fmla="*/ 55928 w 1373916"/>
              <a:gd name="connsiteY26" fmla="*/ 0 h 123463"/>
              <a:gd name="connsiteX27" fmla="*/ 75274 w 1373916"/>
              <a:gd name="connsiteY27" fmla="*/ 2932 h 123463"/>
              <a:gd name="connsiteX28" fmla="*/ 91162 w 1373916"/>
              <a:gd name="connsiteY28" fmla="*/ 11491 h 123463"/>
              <a:gd name="connsiteX29" fmla="*/ 102417 w 1373916"/>
              <a:gd name="connsiteY29" fmla="*/ 25150 h 123463"/>
              <a:gd name="connsiteX30" fmla="*/ 108045 w 1373916"/>
              <a:gd name="connsiteY30" fmla="*/ 43675 h 123463"/>
              <a:gd name="connsiteX31" fmla="*/ 183525 w 1373916"/>
              <a:gd name="connsiteY31" fmla="*/ 83364 h 123463"/>
              <a:gd name="connsiteX32" fmla="*/ 183525 w 1373916"/>
              <a:gd name="connsiteY32" fmla="*/ 31658 h 123463"/>
              <a:gd name="connsiteX33" fmla="*/ 208499 w 1373916"/>
              <a:gd name="connsiteY33" fmla="*/ 31658 h 123463"/>
              <a:gd name="connsiteX34" fmla="*/ 208499 w 1373916"/>
              <a:gd name="connsiteY34" fmla="*/ 121705 h 123463"/>
              <a:gd name="connsiteX35" fmla="*/ 184521 w 1373916"/>
              <a:gd name="connsiteY35" fmla="*/ 121705 h 123463"/>
              <a:gd name="connsiteX36" fmla="*/ 184521 w 1373916"/>
              <a:gd name="connsiteY36" fmla="*/ 105349 h 123463"/>
              <a:gd name="connsiteX37" fmla="*/ 183583 w 1373916"/>
              <a:gd name="connsiteY37" fmla="*/ 105349 h 123463"/>
              <a:gd name="connsiteX38" fmla="*/ 173441 w 1373916"/>
              <a:gd name="connsiteY38" fmla="*/ 118070 h 123463"/>
              <a:gd name="connsiteX39" fmla="*/ 156265 w 1373916"/>
              <a:gd name="connsiteY39" fmla="*/ 122878 h 123463"/>
              <a:gd name="connsiteX40" fmla="*/ 140377 w 1373916"/>
              <a:gd name="connsiteY40" fmla="*/ 118774 h 123463"/>
              <a:gd name="connsiteX41" fmla="*/ 129649 w 1373916"/>
              <a:gd name="connsiteY41" fmla="*/ 107107 h 123463"/>
              <a:gd name="connsiteX42" fmla="*/ 125779 w 1373916"/>
              <a:gd name="connsiteY42" fmla="*/ 88992 h 123463"/>
              <a:gd name="connsiteX43" fmla="*/ 125779 w 1373916"/>
              <a:gd name="connsiteY43" fmla="*/ 31658 h 123463"/>
              <a:gd name="connsiteX44" fmla="*/ 150754 w 1373916"/>
              <a:gd name="connsiteY44" fmla="*/ 31658 h 123463"/>
              <a:gd name="connsiteX45" fmla="*/ 150754 w 1373916"/>
              <a:gd name="connsiteY45" fmla="*/ 84537 h 123463"/>
              <a:gd name="connsiteX46" fmla="*/ 155033 w 1373916"/>
              <a:gd name="connsiteY46" fmla="*/ 97141 h 123463"/>
              <a:gd name="connsiteX47" fmla="*/ 166348 w 1373916"/>
              <a:gd name="connsiteY47" fmla="*/ 101773 h 123463"/>
              <a:gd name="connsiteX48" fmla="*/ 174790 w 1373916"/>
              <a:gd name="connsiteY48" fmla="*/ 99721 h 123463"/>
              <a:gd name="connsiteX49" fmla="*/ 181121 w 1373916"/>
              <a:gd name="connsiteY49" fmla="*/ 93507 h 123463"/>
              <a:gd name="connsiteX50" fmla="*/ 183525 w 1373916"/>
              <a:gd name="connsiteY50" fmla="*/ 83364 h 123463"/>
              <a:gd name="connsiteX51" fmla="*/ 303398 w 1373916"/>
              <a:gd name="connsiteY51" fmla="*/ 57335 h 123463"/>
              <a:gd name="connsiteX52" fmla="*/ 280534 w 1373916"/>
              <a:gd name="connsiteY52" fmla="*/ 58742 h 123463"/>
              <a:gd name="connsiteX53" fmla="*/ 278013 w 1373916"/>
              <a:gd name="connsiteY53" fmla="*/ 53466 h 123463"/>
              <a:gd name="connsiteX54" fmla="*/ 272913 w 1373916"/>
              <a:gd name="connsiteY54" fmla="*/ 49655 h 123463"/>
              <a:gd name="connsiteX55" fmla="*/ 265468 w 1373916"/>
              <a:gd name="connsiteY55" fmla="*/ 48190 h 123463"/>
              <a:gd name="connsiteX56" fmla="*/ 255677 w 1373916"/>
              <a:gd name="connsiteY56" fmla="*/ 50652 h 123463"/>
              <a:gd name="connsiteX57" fmla="*/ 251691 w 1373916"/>
              <a:gd name="connsiteY57" fmla="*/ 57101 h 123463"/>
              <a:gd name="connsiteX58" fmla="*/ 254270 w 1373916"/>
              <a:gd name="connsiteY58" fmla="*/ 62553 h 123463"/>
              <a:gd name="connsiteX59" fmla="*/ 263123 w 1373916"/>
              <a:gd name="connsiteY59" fmla="*/ 66129 h 123463"/>
              <a:gd name="connsiteX60" fmla="*/ 279421 w 1373916"/>
              <a:gd name="connsiteY60" fmla="*/ 69412 h 123463"/>
              <a:gd name="connsiteX61" fmla="*/ 299001 w 1373916"/>
              <a:gd name="connsiteY61" fmla="*/ 78088 h 123463"/>
              <a:gd name="connsiteX62" fmla="*/ 305450 w 1373916"/>
              <a:gd name="connsiteY62" fmla="*/ 93800 h 123463"/>
              <a:gd name="connsiteX63" fmla="*/ 300232 w 1373916"/>
              <a:gd name="connsiteY63" fmla="*/ 109335 h 123463"/>
              <a:gd name="connsiteX64" fmla="*/ 286045 w 1373916"/>
              <a:gd name="connsiteY64" fmla="*/ 119771 h 123463"/>
              <a:gd name="connsiteX65" fmla="*/ 265350 w 1373916"/>
              <a:gd name="connsiteY65" fmla="*/ 123464 h 123463"/>
              <a:gd name="connsiteX66" fmla="*/ 236859 w 1373916"/>
              <a:gd name="connsiteY66" fmla="*/ 116019 h 123463"/>
              <a:gd name="connsiteX67" fmla="*/ 224489 w 1373916"/>
              <a:gd name="connsiteY67" fmla="*/ 95617 h 123463"/>
              <a:gd name="connsiteX68" fmla="*/ 249053 w 1373916"/>
              <a:gd name="connsiteY68" fmla="*/ 94327 h 123463"/>
              <a:gd name="connsiteX69" fmla="*/ 254446 w 1373916"/>
              <a:gd name="connsiteY69" fmla="*/ 102652 h 123463"/>
              <a:gd name="connsiteX70" fmla="*/ 265409 w 1373916"/>
              <a:gd name="connsiteY70" fmla="*/ 105466 h 123463"/>
              <a:gd name="connsiteX71" fmla="*/ 275961 w 1373916"/>
              <a:gd name="connsiteY71" fmla="*/ 102945 h 123463"/>
              <a:gd name="connsiteX72" fmla="*/ 280065 w 1373916"/>
              <a:gd name="connsiteY72" fmla="*/ 96321 h 123463"/>
              <a:gd name="connsiteX73" fmla="*/ 277193 w 1373916"/>
              <a:gd name="connsiteY73" fmla="*/ 90751 h 123463"/>
              <a:gd name="connsiteX74" fmla="*/ 268516 w 1373916"/>
              <a:gd name="connsiteY74" fmla="*/ 87351 h 123463"/>
              <a:gd name="connsiteX75" fmla="*/ 252922 w 1373916"/>
              <a:gd name="connsiteY75" fmla="*/ 84244 h 123463"/>
              <a:gd name="connsiteX76" fmla="*/ 233283 w 1373916"/>
              <a:gd name="connsiteY76" fmla="*/ 75098 h 123463"/>
              <a:gd name="connsiteX77" fmla="*/ 226892 w 1373916"/>
              <a:gd name="connsiteY77" fmla="*/ 58508 h 123463"/>
              <a:gd name="connsiteX78" fmla="*/ 231582 w 1373916"/>
              <a:gd name="connsiteY78" fmla="*/ 43558 h 123463"/>
              <a:gd name="connsiteX79" fmla="*/ 244890 w 1373916"/>
              <a:gd name="connsiteY79" fmla="*/ 33886 h 123463"/>
              <a:gd name="connsiteX80" fmla="*/ 265057 w 1373916"/>
              <a:gd name="connsiteY80" fmla="*/ 30485 h 123463"/>
              <a:gd name="connsiteX81" fmla="*/ 291907 w 1373916"/>
              <a:gd name="connsiteY81" fmla="*/ 37696 h 123463"/>
              <a:gd name="connsiteX82" fmla="*/ 303398 w 1373916"/>
              <a:gd name="connsiteY82" fmla="*/ 57335 h 123463"/>
              <a:gd name="connsiteX83" fmla="*/ 369073 w 1373916"/>
              <a:gd name="connsiteY83" fmla="*/ 31658 h 123463"/>
              <a:gd name="connsiteX84" fmla="*/ 369073 w 1373916"/>
              <a:gd name="connsiteY84" fmla="*/ 50418 h 123463"/>
              <a:gd name="connsiteX85" fmla="*/ 314844 w 1373916"/>
              <a:gd name="connsiteY85" fmla="*/ 50418 h 123463"/>
              <a:gd name="connsiteX86" fmla="*/ 314844 w 1373916"/>
              <a:gd name="connsiteY86" fmla="*/ 31658 h 123463"/>
              <a:gd name="connsiteX87" fmla="*/ 369073 w 1373916"/>
              <a:gd name="connsiteY87" fmla="*/ 31658 h 123463"/>
              <a:gd name="connsiteX88" fmla="*/ 327156 w 1373916"/>
              <a:gd name="connsiteY88" fmla="*/ 10083 h 123463"/>
              <a:gd name="connsiteX89" fmla="*/ 352130 w 1373916"/>
              <a:gd name="connsiteY89" fmla="*/ 10083 h 123463"/>
              <a:gd name="connsiteX90" fmla="*/ 352130 w 1373916"/>
              <a:gd name="connsiteY90" fmla="*/ 94034 h 123463"/>
              <a:gd name="connsiteX91" fmla="*/ 353185 w 1373916"/>
              <a:gd name="connsiteY91" fmla="*/ 99428 h 123463"/>
              <a:gd name="connsiteX92" fmla="*/ 356116 w 1373916"/>
              <a:gd name="connsiteY92" fmla="*/ 102066 h 123463"/>
              <a:gd name="connsiteX93" fmla="*/ 360572 w 1373916"/>
              <a:gd name="connsiteY93" fmla="*/ 102828 h 123463"/>
              <a:gd name="connsiteX94" fmla="*/ 364089 w 1373916"/>
              <a:gd name="connsiteY94" fmla="*/ 102535 h 123463"/>
              <a:gd name="connsiteX95" fmla="*/ 366786 w 1373916"/>
              <a:gd name="connsiteY95" fmla="*/ 102007 h 123463"/>
              <a:gd name="connsiteX96" fmla="*/ 370714 w 1373916"/>
              <a:gd name="connsiteY96" fmla="*/ 120591 h 123463"/>
              <a:gd name="connsiteX97" fmla="*/ 365437 w 1373916"/>
              <a:gd name="connsiteY97" fmla="*/ 121940 h 123463"/>
              <a:gd name="connsiteX98" fmla="*/ 357171 w 1373916"/>
              <a:gd name="connsiteY98" fmla="*/ 122936 h 123463"/>
              <a:gd name="connsiteX99" fmla="*/ 341343 w 1373916"/>
              <a:gd name="connsiteY99" fmla="*/ 120532 h 123463"/>
              <a:gd name="connsiteX100" fmla="*/ 330849 w 1373916"/>
              <a:gd name="connsiteY100" fmla="*/ 111973 h 123463"/>
              <a:gd name="connsiteX101" fmla="*/ 327156 w 1373916"/>
              <a:gd name="connsiteY101" fmla="*/ 97317 h 123463"/>
              <a:gd name="connsiteX102" fmla="*/ 327156 w 1373916"/>
              <a:gd name="connsiteY102" fmla="*/ 10083 h 123463"/>
              <a:gd name="connsiteX103" fmla="*/ 425057 w 1373916"/>
              <a:gd name="connsiteY103" fmla="*/ 123464 h 123463"/>
              <a:gd name="connsiteX104" fmla="*/ 401433 w 1373916"/>
              <a:gd name="connsiteY104" fmla="*/ 117660 h 123463"/>
              <a:gd name="connsiteX105" fmla="*/ 386132 w 1373916"/>
              <a:gd name="connsiteY105" fmla="*/ 101362 h 123463"/>
              <a:gd name="connsiteX106" fmla="*/ 380739 w 1373916"/>
              <a:gd name="connsiteY106" fmla="*/ 77033 h 123463"/>
              <a:gd name="connsiteX107" fmla="*/ 386132 w 1373916"/>
              <a:gd name="connsiteY107" fmla="*/ 52645 h 123463"/>
              <a:gd name="connsiteX108" fmla="*/ 401433 w 1373916"/>
              <a:gd name="connsiteY108" fmla="*/ 36347 h 123463"/>
              <a:gd name="connsiteX109" fmla="*/ 425057 w 1373916"/>
              <a:gd name="connsiteY109" fmla="*/ 30485 h 123463"/>
              <a:gd name="connsiteX110" fmla="*/ 448623 w 1373916"/>
              <a:gd name="connsiteY110" fmla="*/ 36347 h 123463"/>
              <a:gd name="connsiteX111" fmla="*/ 463983 w 1373916"/>
              <a:gd name="connsiteY111" fmla="*/ 52645 h 123463"/>
              <a:gd name="connsiteX112" fmla="*/ 469376 w 1373916"/>
              <a:gd name="connsiteY112" fmla="*/ 77033 h 123463"/>
              <a:gd name="connsiteX113" fmla="*/ 463983 w 1373916"/>
              <a:gd name="connsiteY113" fmla="*/ 101362 h 123463"/>
              <a:gd name="connsiteX114" fmla="*/ 448623 w 1373916"/>
              <a:gd name="connsiteY114" fmla="*/ 117660 h 123463"/>
              <a:gd name="connsiteX115" fmla="*/ 425057 w 1373916"/>
              <a:gd name="connsiteY115" fmla="*/ 123464 h 123463"/>
              <a:gd name="connsiteX116" fmla="*/ 425174 w 1373916"/>
              <a:gd name="connsiteY116" fmla="*/ 104118 h 123463"/>
              <a:gd name="connsiteX117" fmla="*/ 435554 w 1373916"/>
              <a:gd name="connsiteY117" fmla="*/ 100600 h 123463"/>
              <a:gd name="connsiteX118" fmla="*/ 441827 w 1373916"/>
              <a:gd name="connsiteY118" fmla="*/ 90868 h 123463"/>
              <a:gd name="connsiteX119" fmla="*/ 443994 w 1373916"/>
              <a:gd name="connsiteY119" fmla="*/ 76857 h 123463"/>
              <a:gd name="connsiteX120" fmla="*/ 441827 w 1373916"/>
              <a:gd name="connsiteY120" fmla="*/ 62846 h 123463"/>
              <a:gd name="connsiteX121" fmla="*/ 435554 w 1373916"/>
              <a:gd name="connsiteY121" fmla="*/ 53114 h 123463"/>
              <a:gd name="connsiteX122" fmla="*/ 425174 w 1373916"/>
              <a:gd name="connsiteY122" fmla="*/ 49538 h 123463"/>
              <a:gd name="connsiteX123" fmla="*/ 414624 w 1373916"/>
              <a:gd name="connsiteY123" fmla="*/ 53114 h 123463"/>
              <a:gd name="connsiteX124" fmla="*/ 408233 w 1373916"/>
              <a:gd name="connsiteY124" fmla="*/ 62846 h 123463"/>
              <a:gd name="connsiteX125" fmla="*/ 406123 w 1373916"/>
              <a:gd name="connsiteY125" fmla="*/ 76857 h 123463"/>
              <a:gd name="connsiteX126" fmla="*/ 408233 w 1373916"/>
              <a:gd name="connsiteY126" fmla="*/ 90868 h 123463"/>
              <a:gd name="connsiteX127" fmla="*/ 414624 w 1373916"/>
              <a:gd name="connsiteY127" fmla="*/ 100600 h 123463"/>
              <a:gd name="connsiteX128" fmla="*/ 425174 w 1373916"/>
              <a:gd name="connsiteY128" fmla="*/ 104118 h 123463"/>
              <a:gd name="connsiteX129" fmla="*/ 485617 w 1373916"/>
              <a:gd name="connsiteY129" fmla="*/ 121705 h 123463"/>
              <a:gd name="connsiteX130" fmla="*/ 485617 w 1373916"/>
              <a:gd name="connsiteY130" fmla="*/ 31658 h 123463"/>
              <a:gd name="connsiteX131" fmla="*/ 509417 w 1373916"/>
              <a:gd name="connsiteY131" fmla="*/ 31658 h 123463"/>
              <a:gd name="connsiteX132" fmla="*/ 509417 w 1373916"/>
              <a:gd name="connsiteY132" fmla="*/ 47545 h 123463"/>
              <a:gd name="connsiteX133" fmla="*/ 510476 w 1373916"/>
              <a:gd name="connsiteY133" fmla="*/ 47545 h 123463"/>
              <a:gd name="connsiteX134" fmla="*/ 519858 w 1373916"/>
              <a:gd name="connsiteY134" fmla="*/ 35058 h 123463"/>
              <a:gd name="connsiteX135" fmla="*/ 535569 w 1373916"/>
              <a:gd name="connsiteY135" fmla="*/ 30485 h 123463"/>
              <a:gd name="connsiteX136" fmla="*/ 551335 w 1373916"/>
              <a:gd name="connsiteY136" fmla="*/ 35116 h 123463"/>
              <a:gd name="connsiteX137" fmla="*/ 560016 w 1373916"/>
              <a:gd name="connsiteY137" fmla="*/ 47545 h 123463"/>
              <a:gd name="connsiteX138" fmla="*/ 560951 w 1373916"/>
              <a:gd name="connsiteY138" fmla="*/ 47545 h 123463"/>
              <a:gd name="connsiteX139" fmla="*/ 570919 w 1373916"/>
              <a:gd name="connsiteY139" fmla="*/ 35175 h 123463"/>
              <a:gd name="connsiteX140" fmla="*/ 588095 w 1373916"/>
              <a:gd name="connsiteY140" fmla="*/ 30485 h 123463"/>
              <a:gd name="connsiteX141" fmla="*/ 608552 w 1373916"/>
              <a:gd name="connsiteY141" fmla="*/ 38516 h 123463"/>
              <a:gd name="connsiteX142" fmla="*/ 616469 w 1373916"/>
              <a:gd name="connsiteY142" fmla="*/ 61146 h 123463"/>
              <a:gd name="connsiteX143" fmla="*/ 616469 w 1373916"/>
              <a:gd name="connsiteY143" fmla="*/ 121705 h 123463"/>
              <a:gd name="connsiteX144" fmla="*/ 591554 w 1373916"/>
              <a:gd name="connsiteY144" fmla="*/ 121705 h 123463"/>
              <a:gd name="connsiteX145" fmla="*/ 591554 w 1373916"/>
              <a:gd name="connsiteY145" fmla="*/ 66070 h 123463"/>
              <a:gd name="connsiteX146" fmla="*/ 587565 w 1373916"/>
              <a:gd name="connsiteY146" fmla="*/ 54814 h 123463"/>
              <a:gd name="connsiteX147" fmla="*/ 577598 w 1373916"/>
              <a:gd name="connsiteY147" fmla="*/ 51062 h 123463"/>
              <a:gd name="connsiteX148" fmla="*/ 566991 w 1373916"/>
              <a:gd name="connsiteY148" fmla="*/ 55401 h 123463"/>
              <a:gd name="connsiteX149" fmla="*/ 563180 w 1373916"/>
              <a:gd name="connsiteY149" fmla="*/ 66715 h 123463"/>
              <a:gd name="connsiteX150" fmla="*/ 563180 w 1373916"/>
              <a:gd name="connsiteY150" fmla="*/ 121705 h 123463"/>
              <a:gd name="connsiteX151" fmla="*/ 538967 w 1373916"/>
              <a:gd name="connsiteY151" fmla="*/ 121705 h 123463"/>
              <a:gd name="connsiteX152" fmla="*/ 538967 w 1373916"/>
              <a:gd name="connsiteY152" fmla="*/ 65542 h 123463"/>
              <a:gd name="connsiteX153" fmla="*/ 535157 w 1373916"/>
              <a:gd name="connsiteY153" fmla="*/ 54990 h 123463"/>
              <a:gd name="connsiteX154" fmla="*/ 525251 w 1373916"/>
              <a:gd name="connsiteY154" fmla="*/ 51062 h 123463"/>
              <a:gd name="connsiteX155" fmla="*/ 517747 w 1373916"/>
              <a:gd name="connsiteY155" fmla="*/ 53173 h 123463"/>
              <a:gd name="connsiteX156" fmla="*/ 512526 w 1373916"/>
              <a:gd name="connsiteY156" fmla="*/ 58977 h 123463"/>
              <a:gd name="connsiteX157" fmla="*/ 510593 w 1373916"/>
              <a:gd name="connsiteY157" fmla="*/ 67653 h 123463"/>
              <a:gd name="connsiteX158" fmla="*/ 510593 w 1373916"/>
              <a:gd name="connsiteY158" fmla="*/ 121705 h 123463"/>
              <a:gd name="connsiteX159" fmla="*/ 485617 w 1373916"/>
              <a:gd name="connsiteY159" fmla="*/ 121705 h 123463"/>
              <a:gd name="connsiteX160" fmla="*/ 677235 w 1373916"/>
              <a:gd name="connsiteY160" fmla="*/ 123464 h 123463"/>
              <a:gd name="connsiteX161" fmla="*/ 653318 w 1373916"/>
              <a:gd name="connsiteY161" fmla="*/ 117836 h 123463"/>
              <a:gd name="connsiteX162" fmla="*/ 637958 w 1373916"/>
              <a:gd name="connsiteY162" fmla="*/ 101773 h 123463"/>
              <a:gd name="connsiteX163" fmla="*/ 632558 w 1373916"/>
              <a:gd name="connsiteY163" fmla="*/ 77092 h 123463"/>
              <a:gd name="connsiteX164" fmla="*/ 637958 w 1373916"/>
              <a:gd name="connsiteY164" fmla="*/ 52704 h 123463"/>
              <a:gd name="connsiteX165" fmla="*/ 653139 w 1373916"/>
              <a:gd name="connsiteY165" fmla="*/ 36347 h 123463"/>
              <a:gd name="connsiteX166" fmla="*/ 676237 w 1373916"/>
              <a:gd name="connsiteY166" fmla="*/ 30485 h 123463"/>
              <a:gd name="connsiteX167" fmla="*/ 692829 w 1373916"/>
              <a:gd name="connsiteY167" fmla="*/ 33357 h 123463"/>
              <a:gd name="connsiteX168" fmla="*/ 706311 w 1373916"/>
              <a:gd name="connsiteY168" fmla="*/ 41858 h 123463"/>
              <a:gd name="connsiteX169" fmla="*/ 715342 w 1373916"/>
              <a:gd name="connsiteY169" fmla="*/ 56163 h 123463"/>
              <a:gd name="connsiteX170" fmla="*/ 718562 w 1373916"/>
              <a:gd name="connsiteY170" fmla="*/ 76213 h 123463"/>
              <a:gd name="connsiteX171" fmla="*/ 718562 w 1373916"/>
              <a:gd name="connsiteY171" fmla="*/ 83071 h 123463"/>
              <a:gd name="connsiteX172" fmla="*/ 642525 w 1373916"/>
              <a:gd name="connsiteY172" fmla="*/ 83071 h 123463"/>
              <a:gd name="connsiteX173" fmla="*/ 642525 w 1373916"/>
              <a:gd name="connsiteY173" fmla="*/ 67594 h 123463"/>
              <a:gd name="connsiteX174" fmla="*/ 695057 w 1373916"/>
              <a:gd name="connsiteY174" fmla="*/ 67594 h 123463"/>
              <a:gd name="connsiteX175" fmla="*/ 692712 w 1373916"/>
              <a:gd name="connsiteY175" fmla="*/ 58038 h 123463"/>
              <a:gd name="connsiteX176" fmla="*/ 686204 w 1373916"/>
              <a:gd name="connsiteY176" fmla="*/ 51531 h 123463"/>
              <a:gd name="connsiteX177" fmla="*/ 676650 w 1373916"/>
              <a:gd name="connsiteY177" fmla="*/ 49128 h 123463"/>
              <a:gd name="connsiteX178" fmla="*/ 666566 w 1373916"/>
              <a:gd name="connsiteY178" fmla="*/ 51766 h 123463"/>
              <a:gd name="connsiteX179" fmla="*/ 659763 w 1373916"/>
              <a:gd name="connsiteY179" fmla="*/ 58742 h 123463"/>
              <a:gd name="connsiteX180" fmla="*/ 657245 w 1373916"/>
              <a:gd name="connsiteY180" fmla="*/ 68415 h 123463"/>
              <a:gd name="connsiteX181" fmla="*/ 657245 w 1373916"/>
              <a:gd name="connsiteY181" fmla="*/ 83130 h 123463"/>
              <a:gd name="connsiteX182" fmla="*/ 659701 w 1373916"/>
              <a:gd name="connsiteY182" fmla="*/ 94679 h 123463"/>
              <a:gd name="connsiteX183" fmla="*/ 666800 w 1373916"/>
              <a:gd name="connsiteY183" fmla="*/ 102183 h 123463"/>
              <a:gd name="connsiteX184" fmla="*/ 677641 w 1373916"/>
              <a:gd name="connsiteY184" fmla="*/ 104821 h 123463"/>
              <a:gd name="connsiteX185" fmla="*/ 685262 w 1373916"/>
              <a:gd name="connsiteY185" fmla="*/ 103649 h 123463"/>
              <a:gd name="connsiteX186" fmla="*/ 691185 w 1373916"/>
              <a:gd name="connsiteY186" fmla="*/ 100131 h 123463"/>
              <a:gd name="connsiteX187" fmla="*/ 694940 w 1373916"/>
              <a:gd name="connsiteY187" fmla="*/ 94386 h 123463"/>
              <a:gd name="connsiteX188" fmla="*/ 718039 w 1373916"/>
              <a:gd name="connsiteY188" fmla="*/ 95910 h 123463"/>
              <a:gd name="connsiteX189" fmla="*/ 710823 w 1373916"/>
              <a:gd name="connsiteY189" fmla="*/ 110449 h 123463"/>
              <a:gd name="connsiteX190" fmla="*/ 696873 w 1373916"/>
              <a:gd name="connsiteY190" fmla="*/ 120064 h 123463"/>
              <a:gd name="connsiteX191" fmla="*/ 677235 w 1373916"/>
              <a:gd name="connsiteY191" fmla="*/ 123464 h 123463"/>
              <a:gd name="connsiteX192" fmla="*/ 734864 w 1373916"/>
              <a:gd name="connsiteY192" fmla="*/ 121705 h 123463"/>
              <a:gd name="connsiteX193" fmla="*/ 734864 w 1373916"/>
              <a:gd name="connsiteY193" fmla="*/ 31658 h 123463"/>
              <a:gd name="connsiteX194" fmla="*/ 759070 w 1373916"/>
              <a:gd name="connsiteY194" fmla="*/ 31658 h 123463"/>
              <a:gd name="connsiteX195" fmla="*/ 759070 w 1373916"/>
              <a:gd name="connsiteY195" fmla="*/ 47369 h 123463"/>
              <a:gd name="connsiteX196" fmla="*/ 760012 w 1373916"/>
              <a:gd name="connsiteY196" fmla="*/ 47369 h 123463"/>
              <a:gd name="connsiteX197" fmla="*/ 768280 w 1373916"/>
              <a:gd name="connsiteY197" fmla="*/ 34706 h 123463"/>
              <a:gd name="connsiteX198" fmla="*/ 781646 w 1373916"/>
              <a:gd name="connsiteY198" fmla="*/ 30368 h 123463"/>
              <a:gd name="connsiteX199" fmla="*/ 785690 w 1373916"/>
              <a:gd name="connsiteY199" fmla="*/ 30602 h 123463"/>
              <a:gd name="connsiteX200" fmla="*/ 789501 w 1373916"/>
              <a:gd name="connsiteY200" fmla="*/ 31247 h 123463"/>
              <a:gd name="connsiteX201" fmla="*/ 789501 w 1373916"/>
              <a:gd name="connsiteY201" fmla="*/ 53407 h 123463"/>
              <a:gd name="connsiteX202" fmla="*/ 784631 w 1373916"/>
              <a:gd name="connsiteY202" fmla="*/ 52470 h 123463"/>
              <a:gd name="connsiteX203" fmla="*/ 778949 w 1373916"/>
              <a:gd name="connsiteY203" fmla="*/ 52059 h 123463"/>
              <a:gd name="connsiteX204" fmla="*/ 769099 w 1373916"/>
              <a:gd name="connsiteY204" fmla="*/ 54462 h 123463"/>
              <a:gd name="connsiteX205" fmla="*/ 762296 w 1373916"/>
              <a:gd name="connsiteY205" fmla="*/ 61029 h 123463"/>
              <a:gd name="connsiteX206" fmla="*/ 759833 w 1373916"/>
              <a:gd name="connsiteY206" fmla="*/ 70761 h 123463"/>
              <a:gd name="connsiteX207" fmla="*/ 759833 w 1373916"/>
              <a:gd name="connsiteY207" fmla="*/ 121705 h 123463"/>
              <a:gd name="connsiteX208" fmla="*/ 734864 w 1373916"/>
              <a:gd name="connsiteY208" fmla="*/ 121705 h 123463"/>
              <a:gd name="connsiteX209" fmla="*/ 915545 w 1373916"/>
              <a:gd name="connsiteY209" fmla="*/ 57335 h 123463"/>
              <a:gd name="connsiteX210" fmla="*/ 892680 w 1373916"/>
              <a:gd name="connsiteY210" fmla="*/ 58742 h 123463"/>
              <a:gd name="connsiteX211" fmla="*/ 890156 w 1373916"/>
              <a:gd name="connsiteY211" fmla="*/ 53466 h 123463"/>
              <a:gd name="connsiteX212" fmla="*/ 885059 w 1373916"/>
              <a:gd name="connsiteY212" fmla="*/ 49655 h 123463"/>
              <a:gd name="connsiteX213" fmla="*/ 877609 w 1373916"/>
              <a:gd name="connsiteY213" fmla="*/ 48190 h 123463"/>
              <a:gd name="connsiteX214" fmla="*/ 867821 w 1373916"/>
              <a:gd name="connsiteY214" fmla="*/ 50652 h 123463"/>
              <a:gd name="connsiteX215" fmla="*/ 863838 w 1373916"/>
              <a:gd name="connsiteY215" fmla="*/ 57101 h 123463"/>
              <a:gd name="connsiteX216" fmla="*/ 866418 w 1373916"/>
              <a:gd name="connsiteY216" fmla="*/ 62553 h 123463"/>
              <a:gd name="connsiteX217" fmla="*/ 875271 w 1373916"/>
              <a:gd name="connsiteY217" fmla="*/ 66129 h 123463"/>
              <a:gd name="connsiteX218" fmla="*/ 891566 w 1373916"/>
              <a:gd name="connsiteY218" fmla="*/ 69412 h 123463"/>
              <a:gd name="connsiteX219" fmla="*/ 911143 w 1373916"/>
              <a:gd name="connsiteY219" fmla="*/ 78088 h 123463"/>
              <a:gd name="connsiteX220" fmla="*/ 917595 w 1373916"/>
              <a:gd name="connsiteY220" fmla="*/ 93800 h 123463"/>
              <a:gd name="connsiteX221" fmla="*/ 912374 w 1373916"/>
              <a:gd name="connsiteY221" fmla="*/ 109335 h 123463"/>
              <a:gd name="connsiteX222" fmla="*/ 898190 w 1373916"/>
              <a:gd name="connsiteY222" fmla="*/ 119771 h 123463"/>
              <a:gd name="connsiteX223" fmla="*/ 877492 w 1373916"/>
              <a:gd name="connsiteY223" fmla="*/ 123464 h 123463"/>
              <a:gd name="connsiteX224" fmla="*/ 849001 w 1373916"/>
              <a:gd name="connsiteY224" fmla="*/ 116019 h 123463"/>
              <a:gd name="connsiteX225" fmla="*/ 836633 w 1373916"/>
              <a:gd name="connsiteY225" fmla="*/ 95617 h 123463"/>
              <a:gd name="connsiteX226" fmla="*/ 861197 w 1373916"/>
              <a:gd name="connsiteY226" fmla="*/ 94327 h 123463"/>
              <a:gd name="connsiteX227" fmla="*/ 866590 w 1373916"/>
              <a:gd name="connsiteY227" fmla="*/ 102652 h 123463"/>
              <a:gd name="connsiteX228" fmla="*/ 877554 w 1373916"/>
              <a:gd name="connsiteY228" fmla="*/ 105466 h 123463"/>
              <a:gd name="connsiteX229" fmla="*/ 888106 w 1373916"/>
              <a:gd name="connsiteY229" fmla="*/ 102945 h 123463"/>
              <a:gd name="connsiteX230" fmla="*/ 892213 w 1373916"/>
              <a:gd name="connsiteY230" fmla="*/ 96321 h 123463"/>
              <a:gd name="connsiteX231" fmla="*/ 889337 w 1373916"/>
              <a:gd name="connsiteY231" fmla="*/ 90751 h 123463"/>
              <a:gd name="connsiteX232" fmla="*/ 880664 w 1373916"/>
              <a:gd name="connsiteY232" fmla="*/ 87351 h 123463"/>
              <a:gd name="connsiteX233" fmla="*/ 865070 w 1373916"/>
              <a:gd name="connsiteY233" fmla="*/ 84244 h 123463"/>
              <a:gd name="connsiteX234" fmla="*/ 845424 w 1373916"/>
              <a:gd name="connsiteY234" fmla="*/ 75098 h 123463"/>
              <a:gd name="connsiteX235" fmla="*/ 839041 w 1373916"/>
              <a:gd name="connsiteY235" fmla="*/ 58508 h 123463"/>
              <a:gd name="connsiteX236" fmla="*/ 843725 w 1373916"/>
              <a:gd name="connsiteY236" fmla="*/ 43558 h 123463"/>
              <a:gd name="connsiteX237" fmla="*/ 857035 w 1373916"/>
              <a:gd name="connsiteY237" fmla="*/ 33886 h 123463"/>
              <a:gd name="connsiteX238" fmla="*/ 877204 w 1373916"/>
              <a:gd name="connsiteY238" fmla="*/ 30485 h 123463"/>
              <a:gd name="connsiteX239" fmla="*/ 904051 w 1373916"/>
              <a:gd name="connsiteY239" fmla="*/ 37696 h 123463"/>
              <a:gd name="connsiteX240" fmla="*/ 915545 w 1373916"/>
              <a:gd name="connsiteY240" fmla="*/ 57335 h 123463"/>
              <a:gd name="connsiteX241" fmla="*/ 974007 w 1373916"/>
              <a:gd name="connsiteY241" fmla="*/ 123464 h 123463"/>
              <a:gd name="connsiteX242" fmla="*/ 950207 w 1373916"/>
              <a:gd name="connsiteY242" fmla="*/ 117601 h 123463"/>
              <a:gd name="connsiteX243" fmla="*/ 934963 w 1373916"/>
              <a:gd name="connsiteY243" fmla="*/ 101186 h 123463"/>
              <a:gd name="connsiteX244" fmla="*/ 929688 w 1373916"/>
              <a:gd name="connsiteY244" fmla="*/ 77033 h 123463"/>
              <a:gd name="connsiteX245" fmla="*/ 935019 w 1373916"/>
              <a:gd name="connsiteY245" fmla="*/ 52763 h 123463"/>
              <a:gd name="connsiteX246" fmla="*/ 950323 w 1373916"/>
              <a:gd name="connsiteY246" fmla="*/ 36406 h 123463"/>
              <a:gd name="connsiteX247" fmla="*/ 973890 w 1373916"/>
              <a:gd name="connsiteY247" fmla="*/ 30485 h 123463"/>
              <a:gd name="connsiteX248" fmla="*/ 994526 w 1373916"/>
              <a:gd name="connsiteY248" fmla="*/ 34765 h 123463"/>
              <a:gd name="connsiteX249" fmla="*/ 1008537 w 1373916"/>
              <a:gd name="connsiteY249" fmla="*/ 46783 h 123463"/>
              <a:gd name="connsiteX250" fmla="*/ 1014226 w 1373916"/>
              <a:gd name="connsiteY250" fmla="*/ 64956 h 123463"/>
              <a:gd name="connsiteX251" fmla="*/ 990653 w 1373916"/>
              <a:gd name="connsiteY251" fmla="*/ 64956 h 123463"/>
              <a:gd name="connsiteX252" fmla="*/ 985377 w 1373916"/>
              <a:gd name="connsiteY252" fmla="*/ 54111 h 123463"/>
              <a:gd name="connsiteX253" fmla="*/ 974302 w 1373916"/>
              <a:gd name="connsiteY253" fmla="*/ 49949 h 123463"/>
              <a:gd name="connsiteX254" fmla="*/ 964156 w 1373916"/>
              <a:gd name="connsiteY254" fmla="*/ 53114 h 123463"/>
              <a:gd name="connsiteX255" fmla="*/ 957477 w 1373916"/>
              <a:gd name="connsiteY255" fmla="*/ 62201 h 123463"/>
              <a:gd name="connsiteX256" fmla="*/ 955070 w 1373916"/>
              <a:gd name="connsiteY256" fmla="*/ 76681 h 123463"/>
              <a:gd name="connsiteX257" fmla="*/ 957415 w 1373916"/>
              <a:gd name="connsiteY257" fmla="*/ 91337 h 123463"/>
              <a:gd name="connsiteX258" fmla="*/ 964156 w 1373916"/>
              <a:gd name="connsiteY258" fmla="*/ 100542 h 123463"/>
              <a:gd name="connsiteX259" fmla="*/ 974302 w 1373916"/>
              <a:gd name="connsiteY259" fmla="*/ 103707 h 123463"/>
              <a:gd name="connsiteX260" fmla="*/ 981979 w 1373916"/>
              <a:gd name="connsiteY260" fmla="*/ 101948 h 123463"/>
              <a:gd name="connsiteX261" fmla="*/ 987668 w 1373916"/>
              <a:gd name="connsiteY261" fmla="*/ 96848 h 123463"/>
              <a:gd name="connsiteX262" fmla="*/ 990653 w 1373916"/>
              <a:gd name="connsiteY262" fmla="*/ 88699 h 123463"/>
              <a:gd name="connsiteX263" fmla="*/ 1014226 w 1373916"/>
              <a:gd name="connsiteY263" fmla="*/ 88699 h 123463"/>
              <a:gd name="connsiteX264" fmla="*/ 1008592 w 1373916"/>
              <a:gd name="connsiteY264" fmla="*/ 106873 h 123463"/>
              <a:gd name="connsiteX265" fmla="*/ 994821 w 1373916"/>
              <a:gd name="connsiteY265" fmla="*/ 119067 h 123463"/>
              <a:gd name="connsiteX266" fmla="*/ 974007 w 1373916"/>
              <a:gd name="connsiteY266" fmla="*/ 123464 h 123463"/>
              <a:gd name="connsiteX267" fmla="*/ 1030212 w 1373916"/>
              <a:gd name="connsiteY267" fmla="*/ 121705 h 123463"/>
              <a:gd name="connsiteX268" fmla="*/ 1030212 w 1373916"/>
              <a:gd name="connsiteY268" fmla="*/ 31658 h 123463"/>
              <a:gd name="connsiteX269" fmla="*/ 1054425 w 1373916"/>
              <a:gd name="connsiteY269" fmla="*/ 31658 h 123463"/>
              <a:gd name="connsiteX270" fmla="*/ 1054425 w 1373916"/>
              <a:gd name="connsiteY270" fmla="*/ 47369 h 123463"/>
              <a:gd name="connsiteX271" fmla="*/ 1055360 w 1373916"/>
              <a:gd name="connsiteY271" fmla="*/ 47369 h 123463"/>
              <a:gd name="connsiteX272" fmla="*/ 1063628 w 1373916"/>
              <a:gd name="connsiteY272" fmla="*/ 34706 h 123463"/>
              <a:gd name="connsiteX273" fmla="*/ 1076994 w 1373916"/>
              <a:gd name="connsiteY273" fmla="*/ 30368 h 123463"/>
              <a:gd name="connsiteX274" fmla="*/ 1081038 w 1373916"/>
              <a:gd name="connsiteY274" fmla="*/ 30602 h 123463"/>
              <a:gd name="connsiteX275" fmla="*/ 1084849 w 1373916"/>
              <a:gd name="connsiteY275" fmla="*/ 31247 h 123463"/>
              <a:gd name="connsiteX276" fmla="*/ 1084849 w 1373916"/>
              <a:gd name="connsiteY276" fmla="*/ 53407 h 123463"/>
              <a:gd name="connsiteX277" fmla="*/ 1079986 w 1373916"/>
              <a:gd name="connsiteY277" fmla="*/ 52470 h 123463"/>
              <a:gd name="connsiteX278" fmla="*/ 1074297 w 1373916"/>
              <a:gd name="connsiteY278" fmla="*/ 52059 h 123463"/>
              <a:gd name="connsiteX279" fmla="*/ 1064447 w 1373916"/>
              <a:gd name="connsiteY279" fmla="*/ 54462 h 123463"/>
              <a:gd name="connsiteX280" fmla="*/ 1057651 w 1373916"/>
              <a:gd name="connsiteY280" fmla="*/ 61029 h 123463"/>
              <a:gd name="connsiteX281" fmla="*/ 1055188 w 1373916"/>
              <a:gd name="connsiteY281" fmla="*/ 70761 h 123463"/>
              <a:gd name="connsiteX282" fmla="*/ 1055188 w 1373916"/>
              <a:gd name="connsiteY282" fmla="*/ 121705 h 123463"/>
              <a:gd name="connsiteX283" fmla="*/ 1030212 w 1373916"/>
              <a:gd name="connsiteY283" fmla="*/ 121705 h 123463"/>
              <a:gd name="connsiteX284" fmla="*/ 1134609 w 1373916"/>
              <a:gd name="connsiteY284" fmla="*/ 123464 h 123463"/>
              <a:gd name="connsiteX285" fmla="*/ 1110692 w 1373916"/>
              <a:gd name="connsiteY285" fmla="*/ 117836 h 123463"/>
              <a:gd name="connsiteX286" fmla="*/ 1095332 w 1373916"/>
              <a:gd name="connsiteY286" fmla="*/ 101773 h 123463"/>
              <a:gd name="connsiteX287" fmla="*/ 1089939 w 1373916"/>
              <a:gd name="connsiteY287" fmla="*/ 77092 h 123463"/>
              <a:gd name="connsiteX288" fmla="*/ 1095332 w 1373916"/>
              <a:gd name="connsiteY288" fmla="*/ 52704 h 123463"/>
              <a:gd name="connsiteX289" fmla="*/ 1110513 w 1373916"/>
              <a:gd name="connsiteY289" fmla="*/ 36347 h 123463"/>
              <a:gd name="connsiteX290" fmla="*/ 1133612 w 1373916"/>
              <a:gd name="connsiteY290" fmla="*/ 30485 h 123463"/>
              <a:gd name="connsiteX291" fmla="*/ 1150203 w 1373916"/>
              <a:gd name="connsiteY291" fmla="*/ 33357 h 123463"/>
              <a:gd name="connsiteX292" fmla="*/ 1163685 w 1373916"/>
              <a:gd name="connsiteY292" fmla="*/ 41858 h 123463"/>
              <a:gd name="connsiteX293" fmla="*/ 1172717 w 1373916"/>
              <a:gd name="connsiteY293" fmla="*/ 56163 h 123463"/>
              <a:gd name="connsiteX294" fmla="*/ 1175936 w 1373916"/>
              <a:gd name="connsiteY294" fmla="*/ 76213 h 123463"/>
              <a:gd name="connsiteX295" fmla="*/ 1175936 w 1373916"/>
              <a:gd name="connsiteY295" fmla="*/ 83071 h 123463"/>
              <a:gd name="connsiteX296" fmla="*/ 1099906 w 1373916"/>
              <a:gd name="connsiteY296" fmla="*/ 83071 h 123463"/>
              <a:gd name="connsiteX297" fmla="*/ 1099906 w 1373916"/>
              <a:gd name="connsiteY297" fmla="*/ 67594 h 123463"/>
              <a:gd name="connsiteX298" fmla="*/ 1152432 w 1373916"/>
              <a:gd name="connsiteY298" fmla="*/ 67594 h 123463"/>
              <a:gd name="connsiteX299" fmla="*/ 1150086 w 1373916"/>
              <a:gd name="connsiteY299" fmla="*/ 58038 h 123463"/>
              <a:gd name="connsiteX300" fmla="*/ 1143579 w 1373916"/>
              <a:gd name="connsiteY300" fmla="*/ 51531 h 123463"/>
              <a:gd name="connsiteX301" fmla="*/ 1134024 w 1373916"/>
              <a:gd name="connsiteY301" fmla="*/ 49128 h 123463"/>
              <a:gd name="connsiteX302" fmla="*/ 1123940 w 1373916"/>
              <a:gd name="connsiteY302" fmla="*/ 51766 h 123463"/>
              <a:gd name="connsiteX303" fmla="*/ 1117137 w 1373916"/>
              <a:gd name="connsiteY303" fmla="*/ 58742 h 123463"/>
              <a:gd name="connsiteX304" fmla="*/ 1114620 w 1373916"/>
              <a:gd name="connsiteY304" fmla="*/ 68415 h 123463"/>
              <a:gd name="connsiteX305" fmla="*/ 1114620 w 1373916"/>
              <a:gd name="connsiteY305" fmla="*/ 83130 h 123463"/>
              <a:gd name="connsiteX306" fmla="*/ 1117082 w 1373916"/>
              <a:gd name="connsiteY306" fmla="*/ 94679 h 123463"/>
              <a:gd name="connsiteX307" fmla="*/ 1124174 w 1373916"/>
              <a:gd name="connsiteY307" fmla="*/ 102183 h 123463"/>
              <a:gd name="connsiteX308" fmla="*/ 1135022 w 1373916"/>
              <a:gd name="connsiteY308" fmla="*/ 104821 h 123463"/>
              <a:gd name="connsiteX309" fmla="*/ 1142643 w 1373916"/>
              <a:gd name="connsiteY309" fmla="*/ 103649 h 123463"/>
              <a:gd name="connsiteX310" fmla="*/ 1148559 w 1373916"/>
              <a:gd name="connsiteY310" fmla="*/ 100131 h 123463"/>
              <a:gd name="connsiteX311" fmla="*/ 1152315 w 1373916"/>
              <a:gd name="connsiteY311" fmla="*/ 94386 h 123463"/>
              <a:gd name="connsiteX312" fmla="*/ 1175413 w 1373916"/>
              <a:gd name="connsiteY312" fmla="*/ 95910 h 123463"/>
              <a:gd name="connsiteX313" fmla="*/ 1168197 w 1373916"/>
              <a:gd name="connsiteY313" fmla="*/ 110449 h 123463"/>
              <a:gd name="connsiteX314" fmla="*/ 1154247 w 1373916"/>
              <a:gd name="connsiteY314" fmla="*/ 120064 h 123463"/>
              <a:gd name="connsiteX315" fmla="*/ 1134609 w 1373916"/>
              <a:gd name="connsiteY315" fmla="*/ 123464 h 123463"/>
              <a:gd name="connsiteX316" fmla="*/ 1233276 w 1373916"/>
              <a:gd name="connsiteY316" fmla="*/ 123464 h 123463"/>
              <a:gd name="connsiteX317" fmla="*/ 1209352 w 1373916"/>
              <a:gd name="connsiteY317" fmla="*/ 117836 h 123463"/>
              <a:gd name="connsiteX318" fmla="*/ 1193992 w 1373916"/>
              <a:gd name="connsiteY318" fmla="*/ 101773 h 123463"/>
              <a:gd name="connsiteX319" fmla="*/ 1188599 w 1373916"/>
              <a:gd name="connsiteY319" fmla="*/ 77092 h 123463"/>
              <a:gd name="connsiteX320" fmla="*/ 1193992 w 1373916"/>
              <a:gd name="connsiteY320" fmla="*/ 52704 h 123463"/>
              <a:gd name="connsiteX321" fmla="*/ 1209180 w 1373916"/>
              <a:gd name="connsiteY321" fmla="*/ 36347 h 123463"/>
              <a:gd name="connsiteX322" fmla="*/ 1232279 w 1373916"/>
              <a:gd name="connsiteY322" fmla="*/ 30485 h 123463"/>
              <a:gd name="connsiteX323" fmla="*/ 1248870 w 1373916"/>
              <a:gd name="connsiteY323" fmla="*/ 33357 h 123463"/>
              <a:gd name="connsiteX324" fmla="*/ 1262352 w 1373916"/>
              <a:gd name="connsiteY324" fmla="*/ 41858 h 123463"/>
              <a:gd name="connsiteX325" fmla="*/ 1271377 w 1373916"/>
              <a:gd name="connsiteY325" fmla="*/ 56163 h 123463"/>
              <a:gd name="connsiteX326" fmla="*/ 1274603 w 1373916"/>
              <a:gd name="connsiteY326" fmla="*/ 76213 h 123463"/>
              <a:gd name="connsiteX327" fmla="*/ 1274603 w 1373916"/>
              <a:gd name="connsiteY327" fmla="*/ 83071 h 123463"/>
              <a:gd name="connsiteX328" fmla="*/ 1198567 w 1373916"/>
              <a:gd name="connsiteY328" fmla="*/ 83071 h 123463"/>
              <a:gd name="connsiteX329" fmla="*/ 1198567 w 1373916"/>
              <a:gd name="connsiteY329" fmla="*/ 67594 h 123463"/>
              <a:gd name="connsiteX330" fmla="*/ 1251099 w 1373916"/>
              <a:gd name="connsiteY330" fmla="*/ 67594 h 123463"/>
              <a:gd name="connsiteX331" fmla="*/ 1248753 w 1373916"/>
              <a:gd name="connsiteY331" fmla="*/ 58038 h 123463"/>
              <a:gd name="connsiteX332" fmla="*/ 1242246 w 1373916"/>
              <a:gd name="connsiteY332" fmla="*/ 51531 h 123463"/>
              <a:gd name="connsiteX333" fmla="*/ 1232685 w 1373916"/>
              <a:gd name="connsiteY333" fmla="*/ 49128 h 123463"/>
              <a:gd name="connsiteX334" fmla="*/ 1222607 w 1373916"/>
              <a:gd name="connsiteY334" fmla="*/ 51766 h 123463"/>
              <a:gd name="connsiteX335" fmla="*/ 1215804 w 1373916"/>
              <a:gd name="connsiteY335" fmla="*/ 58742 h 123463"/>
              <a:gd name="connsiteX336" fmla="*/ 1213280 w 1373916"/>
              <a:gd name="connsiteY336" fmla="*/ 68415 h 123463"/>
              <a:gd name="connsiteX337" fmla="*/ 1213280 w 1373916"/>
              <a:gd name="connsiteY337" fmla="*/ 83130 h 123463"/>
              <a:gd name="connsiteX338" fmla="*/ 1215743 w 1373916"/>
              <a:gd name="connsiteY338" fmla="*/ 94679 h 123463"/>
              <a:gd name="connsiteX339" fmla="*/ 1222841 w 1373916"/>
              <a:gd name="connsiteY339" fmla="*/ 102183 h 123463"/>
              <a:gd name="connsiteX340" fmla="*/ 1233682 w 1373916"/>
              <a:gd name="connsiteY340" fmla="*/ 104821 h 123463"/>
              <a:gd name="connsiteX341" fmla="*/ 1241304 w 1373916"/>
              <a:gd name="connsiteY341" fmla="*/ 103649 h 123463"/>
              <a:gd name="connsiteX342" fmla="*/ 1247226 w 1373916"/>
              <a:gd name="connsiteY342" fmla="*/ 100131 h 123463"/>
              <a:gd name="connsiteX343" fmla="*/ 1250982 w 1373916"/>
              <a:gd name="connsiteY343" fmla="*/ 94386 h 123463"/>
              <a:gd name="connsiteX344" fmla="*/ 1274080 w 1373916"/>
              <a:gd name="connsiteY344" fmla="*/ 95910 h 123463"/>
              <a:gd name="connsiteX345" fmla="*/ 1266865 w 1373916"/>
              <a:gd name="connsiteY345" fmla="*/ 110449 h 123463"/>
              <a:gd name="connsiteX346" fmla="*/ 1252915 w 1373916"/>
              <a:gd name="connsiteY346" fmla="*/ 120064 h 123463"/>
              <a:gd name="connsiteX347" fmla="*/ 1233276 w 1373916"/>
              <a:gd name="connsiteY347" fmla="*/ 123464 h 123463"/>
              <a:gd name="connsiteX348" fmla="*/ 1315875 w 1373916"/>
              <a:gd name="connsiteY348" fmla="*/ 69646 h 123463"/>
              <a:gd name="connsiteX349" fmla="*/ 1315875 w 1373916"/>
              <a:gd name="connsiteY349" fmla="*/ 121705 h 123463"/>
              <a:gd name="connsiteX350" fmla="*/ 1290905 w 1373916"/>
              <a:gd name="connsiteY350" fmla="*/ 121705 h 123463"/>
              <a:gd name="connsiteX351" fmla="*/ 1290905 w 1373916"/>
              <a:gd name="connsiteY351" fmla="*/ 31658 h 123463"/>
              <a:gd name="connsiteX352" fmla="*/ 1314705 w 1373916"/>
              <a:gd name="connsiteY352" fmla="*/ 31658 h 123463"/>
              <a:gd name="connsiteX353" fmla="*/ 1314705 w 1373916"/>
              <a:gd name="connsiteY353" fmla="*/ 47545 h 123463"/>
              <a:gd name="connsiteX354" fmla="*/ 1315758 w 1373916"/>
              <a:gd name="connsiteY354" fmla="*/ 47545 h 123463"/>
              <a:gd name="connsiteX355" fmla="*/ 1325787 w 1373916"/>
              <a:gd name="connsiteY355" fmla="*/ 35116 h 123463"/>
              <a:gd name="connsiteX356" fmla="*/ 1342846 w 1373916"/>
              <a:gd name="connsiteY356" fmla="*/ 30485 h 123463"/>
              <a:gd name="connsiteX357" fmla="*/ 1359203 w 1373916"/>
              <a:gd name="connsiteY357" fmla="*/ 34589 h 123463"/>
              <a:gd name="connsiteX358" fmla="*/ 1370044 w 1373916"/>
              <a:gd name="connsiteY358" fmla="*/ 46314 h 123463"/>
              <a:gd name="connsiteX359" fmla="*/ 1373917 w 1373916"/>
              <a:gd name="connsiteY359" fmla="*/ 64370 h 123463"/>
              <a:gd name="connsiteX360" fmla="*/ 1373917 w 1373916"/>
              <a:gd name="connsiteY360" fmla="*/ 121705 h 123463"/>
              <a:gd name="connsiteX361" fmla="*/ 1348940 w 1373916"/>
              <a:gd name="connsiteY361" fmla="*/ 121705 h 123463"/>
              <a:gd name="connsiteX362" fmla="*/ 1348940 w 1373916"/>
              <a:gd name="connsiteY362" fmla="*/ 68826 h 123463"/>
              <a:gd name="connsiteX363" fmla="*/ 1344717 w 1373916"/>
              <a:gd name="connsiteY363" fmla="*/ 55928 h 123463"/>
              <a:gd name="connsiteX364" fmla="*/ 1332934 w 1373916"/>
              <a:gd name="connsiteY364" fmla="*/ 51238 h 123463"/>
              <a:gd name="connsiteX365" fmla="*/ 1324026 w 1373916"/>
              <a:gd name="connsiteY365" fmla="*/ 53407 h 123463"/>
              <a:gd name="connsiteX366" fmla="*/ 1318048 w 1373916"/>
              <a:gd name="connsiteY366" fmla="*/ 59739 h 123463"/>
              <a:gd name="connsiteX367" fmla="*/ 1315875 w 1373916"/>
              <a:gd name="connsiteY367" fmla="*/ 69646 h 12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373916" h="123463">
                <a:moveTo>
                  <a:pt x="108045" y="43675"/>
                </a:moveTo>
                <a:lnTo>
                  <a:pt x="82368" y="43675"/>
                </a:lnTo>
                <a:cubicBezTo>
                  <a:pt x="81899" y="40354"/>
                  <a:pt x="80942" y="37403"/>
                  <a:pt x="79495" y="34823"/>
                </a:cubicBezTo>
                <a:cubicBezTo>
                  <a:pt x="78049" y="32204"/>
                  <a:pt x="76193" y="29977"/>
                  <a:pt x="73926" y="28140"/>
                </a:cubicBezTo>
                <a:cubicBezTo>
                  <a:pt x="71659" y="26303"/>
                  <a:pt x="69041" y="24896"/>
                  <a:pt x="66070" y="23919"/>
                </a:cubicBezTo>
                <a:cubicBezTo>
                  <a:pt x="63139" y="22942"/>
                  <a:pt x="59954" y="22453"/>
                  <a:pt x="56514" y="22453"/>
                </a:cubicBezTo>
                <a:cubicBezTo>
                  <a:pt x="50300" y="22453"/>
                  <a:pt x="44887" y="23998"/>
                  <a:pt x="40275" y="27085"/>
                </a:cubicBezTo>
                <a:cubicBezTo>
                  <a:pt x="35664" y="30133"/>
                  <a:pt x="32087" y="34589"/>
                  <a:pt x="29547" y="40451"/>
                </a:cubicBezTo>
                <a:cubicBezTo>
                  <a:pt x="27007" y="46275"/>
                  <a:pt x="25736" y="53349"/>
                  <a:pt x="25736" y="61673"/>
                </a:cubicBezTo>
                <a:cubicBezTo>
                  <a:pt x="25736" y="70232"/>
                  <a:pt x="27007" y="77424"/>
                  <a:pt x="29547" y="83247"/>
                </a:cubicBezTo>
                <a:cubicBezTo>
                  <a:pt x="32127" y="89071"/>
                  <a:pt x="35722" y="93468"/>
                  <a:pt x="40334" y="96438"/>
                </a:cubicBezTo>
                <a:cubicBezTo>
                  <a:pt x="44946" y="99408"/>
                  <a:pt x="50281" y="100893"/>
                  <a:pt x="56339" y="100893"/>
                </a:cubicBezTo>
                <a:cubicBezTo>
                  <a:pt x="59739" y="100893"/>
                  <a:pt x="62885" y="100444"/>
                  <a:pt x="65777" y="99545"/>
                </a:cubicBezTo>
                <a:cubicBezTo>
                  <a:pt x="68709" y="98646"/>
                  <a:pt x="71307" y="97337"/>
                  <a:pt x="73574" y="95617"/>
                </a:cubicBezTo>
                <a:cubicBezTo>
                  <a:pt x="75841" y="93858"/>
                  <a:pt x="77717" y="91728"/>
                  <a:pt x="79202" y="89227"/>
                </a:cubicBezTo>
                <a:cubicBezTo>
                  <a:pt x="80726" y="86726"/>
                  <a:pt x="81781" y="83873"/>
                  <a:pt x="82368" y="80668"/>
                </a:cubicBezTo>
                <a:lnTo>
                  <a:pt x="108045" y="80785"/>
                </a:lnTo>
                <a:cubicBezTo>
                  <a:pt x="107381" y="86296"/>
                  <a:pt x="105720" y="91611"/>
                  <a:pt x="103063" y="96731"/>
                </a:cubicBezTo>
                <a:cubicBezTo>
                  <a:pt x="100444" y="101812"/>
                  <a:pt x="96907" y="106365"/>
                  <a:pt x="92452" y="110390"/>
                </a:cubicBezTo>
                <a:cubicBezTo>
                  <a:pt x="88035" y="114377"/>
                  <a:pt x="82759" y="117543"/>
                  <a:pt x="76622" y="119888"/>
                </a:cubicBezTo>
                <a:cubicBezTo>
                  <a:pt x="70526" y="122193"/>
                  <a:pt x="63627" y="123346"/>
                  <a:pt x="55928" y="123346"/>
                </a:cubicBezTo>
                <a:cubicBezTo>
                  <a:pt x="45219" y="123346"/>
                  <a:pt x="35644" y="120924"/>
                  <a:pt x="27202" y="116077"/>
                </a:cubicBezTo>
                <a:cubicBezTo>
                  <a:pt x="18799" y="111231"/>
                  <a:pt x="12155" y="104215"/>
                  <a:pt x="7269" y="95031"/>
                </a:cubicBezTo>
                <a:cubicBezTo>
                  <a:pt x="2423" y="85846"/>
                  <a:pt x="0" y="74727"/>
                  <a:pt x="0" y="61673"/>
                </a:cubicBezTo>
                <a:cubicBezTo>
                  <a:pt x="0" y="48580"/>
                  <a:pt x="2463" y="37442"/>
                  <a:pt x="7387" y="28257"/>
                </a:cubicBezTo>
                <a:cubicBezTo>
                  <a:pt x="12311" y="19072"/>
                  <a:pt x="18995" y="12077"/>
                  <a:pt x="27437" y="7269"/>
                </a:cubicBezTo>
                <a:cubicBezTo>
                  <a:pt x="35878" y="2423"/>
                  <a:pt x="45376" y="0"/>
                  <a:pt x="55928" y="0"/>
                </a:cubicBezTo>
                <a:cubicBezTo>
                  <a:pt x="62885" y="0"/>
                  <a:pt x="69334" y="977"/>
                  <a:pt x="75274" y="2932"/>
                </a:cubicBezTo>
                <a:cubicBezTo>
                  <a:pt x="81254" y="4885"/>
                  <a:pt x="86550" y="7738"/>
                  <a:pt x="91162" y="11491"/>
                </a:cubicBezTo>
                <a:cubicBezTo>
                  <a:pt x="95773" y="15203"/>
                  <a:pt x="99526" y="19757"/>
                  <a:pt x="102417" y="25150"/>
                </a:cubicBezTo>
                <a:cubicBezTo>
                  <a:pt x="105349" y="30544"/>
                  <a:pt x="107225" y="36719"/>
                  <a:pt x="108045" y="43675"/>
                </a:cubicBezTo>
                <a:close/>
                <a:moveTo>
                  <a:pt x="183525" y="83364"/>
                </a:moveTo>
                <a:lnTo>
                  <a:pt x="183525" y="31658"/>
                </a:lnTo>
                <a:lnTo>
                  <a:pt x="208499" y="31658"/>
                </a:lnTo>
                <a:lnTo>
                  <a:pt x="208499" y="121705"/>
                </a:lnTo>
                <a:lnTo>
                  <a:pt x="184521" y="121705"/>
                </a:lnTo>
                <a:lnTo>
                  <a:pt x="184521" y="105349"/>
                </a:lnTo>
                <a:lnTo>
                  <a:pt x="183583" y="105349"/>
                </a:lnTo>
                <a:cubicBezTo>
                  <a:pt x="181551" y="110625"/>
                  <a:pt x="178170" y="114866"/>
                  <a:pt x="173441" y="118070"/>
                </a:cubicBezTo>
                <a:cubicBezTo>
                  <a:pt x="168752" y="121275"/>
                  <a:pt x="163026" y="122878"/>
                  <a:pt x="156265" y="122878"/>
                </a:cubicBezTo>
                <a:cubicBezTo>
                  <a:pt x="150246" y="122878"/>
                  <a:pt x="144950" y="121510"/>
                  <a:pt x="140377" y="118774"/>
                </a:cubicBezTo>
                <a:cubicBezTo>
                  <a:pt x="135804" y="116038"/>
                  <a:pt x="132228" y="112149"/>
                  <a:pt x="129649" y="107107"/>
                </a:cubicBezTo>
                <a:cubicBezTo>
                  <a:pt x="127108" y="102066"/>
                  <a:pt x="125818" y="96027"/>
                  <a:pt x="125779" y="88992"/>
                </a:cubicBezTo>
                <a:lnTo>
                  <a:pt x="125779" y="31658"/>
                </a:lnTo>
                <a:lnTo>
                  <a:pt x="150754" y="31658"/>
                </a:lnTo>
                <a:lnTo>
                  <a:pt x="150754" y="84537"/>
                </a:lnTo>
                <a:cubicBezTo>
                  <a:pt x="150793" y="89852"/>
                  <a:pt x="152219" y="94054"/>
                  <a:pt x="155033" y="97141"/>
                </a:cubicBezTo>
                <a:cubicBezTo>
                  <a:pt x="157847" y="100229"/>
                  <a:pt x="161619" y="101773"/>
                  <a:pt x="166348" y="101773"/>
                </a:cubicBezTo>
                <a:cubicBezTo>
                  <a:pt x="169358" y="101773"/>
                  <a:pt x="172172" y="101088"/>
                  <a:pt x="174790" y="99721"/>
                </a:cubicBezTo>
                <a:cubicBezTo>
                  <a:pt x="177408" y="98314"/>
                  <a:pt x="179519" y="96242"/>
                  <a:pt x="181121" y="93507"/>
                </a:cubicBezTo>
                <a:cubicBezTo>
                  <a:pt x="182763" y="90770"/>
                  <a:pt x="183564" y="87390"/>
                  <a:pt x="183525" y="83364"/>
                </a:cubicBezTo>
                <a:close/>
                <a:moveTo>
                  <a:pt x="303398" y="57335"/>
                </a:moveTo>
                <a:lnTo>
                  <a:pt x="280534" y="58742"/>
                </a:lnTo>
                <a:cubicBezTo>
                  <a:pt x="280143" y="56788"/>
                  <a:pt x="279303" y="55029"/>
                  <a:pt x="278013" y="53466"/>
                </a:cubicBezTo>
                <a:cubicBezTo>
                  <a:pt x="276723" y="51864"/>
                  <a:pt x="275024" y="50593"/>
                  <a:pt x="272913" y="49655"/>
                </a:cubicBezTo>
                <a:cubicBezTo>
                  <a:pt x="270842" y="48678"/>
                  <a:pt x="268360" y="48190"/>
                  <a:pt x="265468" y="48190"/>
                </a:cubicBezTo>
                <a:cubicBezTo>
                  <a:pt x="261599" y="48190"/>
                  <a:pt x="258335" y="49010"/>
                  <a:pt x="255677" y="50652"/>
                </a:cubicBezTo>
                <a:cubicBezTo>
                  <a:pt x="253020" y="52254"/>
                  <a:pt x="251691" y="54404"/>
                  <a:pt x="251691" y="57101"/>
                </a:cubicBezTo>
                <a:cubicBezTo>
                  <a:pt x="251691" y="59251"/>
                  <a:pt x="252550" y="61068"/>
                  <a:pt x="254270" y="62553"/>
                </a:cubicBezTo>
                <a:cubicBezTo>
                  <a:pt x="255990" y="64038"/>
                  <a:pt x="258941" y="65230"/>
                  <a:pt x="263123" y="66129"/>
                </a:cubicBezTo>
                <a:lnTo>
                  <a:pt x="279421" y="69412"/>
                </a:lnTo>
                <a:cubicBezTo>
                  <a:pt x="288175" y="71210"/>
                  <a:pt x="294702" y="74101"/>
                  <a:pt x="299001" y="78088"/>
                </a:cubicBezTo>
                <a:cubicBezTo>
                  <a:pt x="303300" y="82075"/>
                  <a:pt x="305450" y="87312"/>
                  <a:pt x="305450" y="93800"/>
                </a:cubicBezTo>
                <a:cubicBezTo>
                  <a:pt x="305450" y="99701"/>
                  <a:pt x="303710" y="104880"/>
                  <a:pt x="300232" y="109335"/>
                </a:cubicBezTo>
                <a:cubicBezTo>
                  <a:pt x="296793" y="113791"/>
                  <a:pt x="292063" y="117269"/>
                  <a:pt x="286045" y="119771"/>
                </a:cubicBezTo>
                <a:cubicBezTo>
                  <a:pt x="280065" y="122233"/>
                  <a:pt x="273167" y="123464"/>
                  <a:pt x="265350" y="123464"/>
                </a:cubicBezTo>
                <a:cubicBezTo>
                  <a:pt x="253430" y="123464"/>
                  <a:pt x="243933" y="120982"/>
                  <a:pt x="236859" y="116019"/>
                </a:cubicBezTo>
                <a:cubicBezTo>
                  <a:pt x="229823" y="111016"/>
                  <a:pt x="225700" y="104215"/>
                  <a:pt x="224489" y="95617"/>
                </a:cubicBezTo>
                <a:lnTo>
                  <a:pt x="249053" y="94327"/>
                </a:lnTo>
                <a:cubicBezTo>
                  <a:pt x="249796" y="97962"/>
                  <a:pt x="251593" y="100737"/>
                  <a:pt x="254446" y="102652"/>
                </a:cubicBezTo>
                <a:cubicBezTo>
                  <a:pt x="257299" y="104528"/>
                  <a:pt x="260953" y="105466"/>
                  <a:pt x="265409" y="105466"/>
                </a:cubicBezTo>
                <a:cubicBezTo>
                  <a:pt x="269786" y="105466"/>
                  <a:pt x="273304" y="104625"/>
                  <a:pt x="275961" y="102945"/>
                </a:cubicBezTo>
                <a:cubicBezTo>
                  <a:pt x="278658" y="101225"/>
                  <a:pt x="280026" y="99017"/>
                  <a:pt x="280065" y="96321"/>
                </a:cubicBezTo>
                <a:cubicBezTo>
                  <a:pt x="280026" y="94054"/>
                  <a:pt x="279068" y="92197"/>
                  <a:pt x="277193" y="90751"/>
                </a:cubicBezTo>
                <a:cubicBezTo>
                  <a:pt x="275317" y="89266"/>
                  <a:pt x="272424" y="88133"/>
                  <a:pt x="268516" y="87351"/>
                </a:cubicBezTo>
                <a:lnTo>
                  <a:pt x="252922" y="84244"/>
                </a:lnTo>
                <a:cubicBezTo>
                  <a:pt x="244128" y="82485"/>
                  <a:pt x="237582" y="79437"/>
                  <a:pt x="233283" y="75098"/>
                </a:cubicBezTo>
                <a:cubicBezTo>
                  <a:pt x="229023" y="70760"/>
                  <a:pt x="226892" y="65230"/>
                  <a:pt x="226892" y="58508"/>
                </a:cubicBezTo>
                <a:cubicBezTo>
                  <a:pt x="226892" y="52723"/>
                  <a:pt x="228456" y="47740"/>
                  <a:pt x="231582" y="43558"/>
                </a:cubicBezTo>
                <a:cubicBezTo>
                  <a:pt x="234749" y="39376"/>
                  <a:pt x="239184" y="36152"/>
                  <a:pt x="244890" y="33886"/>
                </a:cubicBezTo>
                <a:cubicBezTo>
                  <a:pt x="250635" y="31618"/>
                  <a:pt x="257358" y="30485"/>
                  <a:pt x="265057" y="30485"/>
                </a:cubicBezTo>
                <a:cubicBezTo>
                  <a:pt x="276430" y="30485"/>
                  <a:pt x="285381" y="32889"/>
                  <a:pt x="291907" y="37696"/>
                </a:cubicBezTo>
                <a:cubicBezTo>
                  <a:pt x="298474" y="42503"/>
                  <a:pt x="302304" y="49049"/>
                  <a:pt x="303398" y="57335"/>
                </a:cubicBezTo>
                <a:close/>
                <a:moveTo>
                  <a:pt x="369073" y="31658"/>
                </a:moveTo>
                <a:lnTo>
                  <a:pt x="369073" y="50418"/>
                </a:lnTo>
                <a:lnTo>
                  <a:pt x="314844" y="50418"/>
                </a:lnTo>
                <a:lnTo>
                  <a:pt x="314844" y="31658"/>
                </a:lnTo>
                <a:lnTo>
                  <a:pt x="369073" y="31658"/>
                </a:lnTo>
                <a:close/>
                <a:moveTo>
                  <a:pt x="327156" y="10083"/>
                </a:moveTo>
                <a:lnTo>
                  <a:pt x="352130" y="10083"/>
                </a:lnTo>
                <a:lnTo>
                  <a:pt x="352130" y="94034"/>
                </a:lnTo>
                <a:cubicBezTo>
                  <a:pt x="352130" y="96340"/>
                  <a:pt x="352481" y="98138"/>
                  <a:pt x="353185" y="99428"/>
                </a:cubicBezTo>
                <a:cubicBezTo>
                  <a:pt x="353889" y="100678"/>
                  <a:pt x="354865" y="101558"/>
                  <a:pt x="356116" y="102066"/>
                </a:cubicBezTo>
                <a:cubicBezTo>
                  <a:pt x="357406" y="102574"/>
                  <a:pt x="358891" y="102828"/>
                  <a:pt x="360572" y="102828"/>
                </a:cubicBezTo>
                <a:cubicBezTo>
                  <a:pt x="361744" y="102828"/>
                  <a:pt x="362917" y="102730"/>
                  <a:pt x="364089" y="102535"/>
                </a:cubicBezTo>
                <a:cubicBezTo>
                  <a:pt x="365262" y="102300"/>
                  <a:pt x="366161" y="102124"/>
                  <a:pt x="366786" y="102007"/>
                </a:cubicBezTo>
                <a:lnTo>
                  <a:pt x="370714" y="120591"/>
                </a:lnTo>
                <a:cubicBezTo>
                  <a:pt x="369463" y="120982"/>
                  <a:pt x="367704" y="121431"/>
                  <a:pt x="365437" y="121940"/>
                </a:cubicBezTo>
                <a:cubicBezTo>
                  <a:pt x="363171" y="122487"/>
                  <a:pt x="360415" y="122819"/>
                  <a:pt x="357171" y="122936"/>
                </a:cubicBezTo>
                <a:cubicBezTo>
                  <a:pt x="351152" y="123171"/>
                  <a:pt x="345876" y="122370"/>
                  <a:pt x="341343" y="120532"/>
                </a:cubicBezTo>
                <a:cubicBezTo>
                  <a:pt x="336848" y="118696"/>
                  <a:pt x="333350" y="115842"/>
                  <a:pt x="330849" y="111973"/>
                </a:cubicBezTo>
                <a:cubicBezTo>
                  <a:pt x="328348" y="108104"/>
                  <a:pt x="327116" y="103219"/>
                  <a:pt x="327156" y="97317"/>
                </a:cubicBezTo>
                <a:lnTo>
                  <a:pt x="327156" y="10083"/>
                </a:lnTo>
                <a:close/>
                <a:moveTo>
                  <a:pt x="425057" y="123464"/>
                </a:moveTo>
                <a:cubicBezTo>
                  <a:pt x="415952" y="123464"/>
                  <a:pt x="408077" y="121529"/>
                  <a:pt x="401433" y="117660"/>
                </a:cubicBezTo>
                <a:cubicBezTo>
                  <a:pt x="394828" y="113751"/>
                  <a:pt x="389728" y="108319"/>
                  <a:pt x="386132" y="101362"/>
                </a:cubicBezTo>
                <a:cubicBezTo>
                  <a:pt x="382536" y="94367"/>
                  <a:pt x="380739" y="86257"/>
                  <a:pt x="380739" y="77033"/>
                </a:cubicBezTo>
                <a:cubicBezTo>
                  <a:pt x="380739" y="67731"/>
                  <a:pt x="382536" y="59602"/>
                  <a:pt x="386132" y="52645"/>
                </a:cubicBezTo>
                <a:cubicBezTo>
                  <a:pt x="389728" y="45649"/>
                  <a:pt x="394828" y="40217"/>
                  <a:pt x="401433" y="36347"/>
                </a:cubicBezTo>
                <a:cubicBezTo>
                  <a:pt x="408077" y="32439"/>
                  <a:pt x="415952" y="30485"/>
                  <a:pt x="425057" y="30485"/>
                </a:cubicBezTo>
                <a:cubicBezTo>
                  <a:pt x="434164" y="30485"/>
                  <a:pt x="442020" y="32439"/>
                  <a:pt x="448623" y="36347"/>
                </a:cubicBezTo>
                <a:cubicBezTo>
                  <a:pt x="455268" y="40217"/>
                  <a:pt x="460393" y="45649"/>
                  <a:pt x="463983" y="52645"/>
                </a:cubicBezTo>
                <a:cubicBezTo>
                  <a:pt x="467581" y="59602"/>
                  <a:pt x="469376" y="67731"/>
                  <a:pt x="469376" y="77033"/>
                </a:cubicBezTo>
                <a:cubicBezTo>
                  <a:pt x="469376" y="86257"/>
                  <a:pt x="467581" y="94367"/>
                  <a:pt x="463983" y="101362"/>
                </a:cubicBezTo>
                <a:cubicBezTo>
                  <a:pt x="460393" y="108319"/>
                  <a:pt x="455268" y="113751"/>
                  <a:pt x="448623" y="117660"/>
                </a:cubicBezTo>
                <a:cubicBezTo>
                  <a:pt x="442020" y="121529"/>
                  <a:pt x="434164" y="123464"/>
                  <a:pt x="425057" y="123464"/>
                </a:cubicBezTo>
                <a:close/>
                <a:moveTo>
                  <a:pt x="425174" y="104118"/>
                </a:moveTo>
                <a:cubicBezTo>
                  <a:pt x="429322" y="104118"/>
                  <a:pt x="432775" y="102945"/>
                  <a:pt x="435554" y="100600"/>
                </a:cubicBezTo>
                <a:cubicBezTo>
                  <a:pt x="438326" y="98216"/>
                  <a:pt x="440417" y="94972"/>
                  <a:pt x="441827" y="90868"/>
                </a:cubicBezTo>
                <a:cubicBezTo>
                  <a:pt x="443272" y="86765"/>
                  <a:pt x="443994" y="82094"/>
                  <a:pt x="443994" y="76857"/>
                </a:cubicBezTo>
                <a:cubicBezTo>
                  <a:pt x="443994" y="71620"/>
                  <a:pt x="443272" y="66950"/>
                  <a:pt x="441827" y="62846"/>
                </a:cubicBezTo>
                <a:cubicBezTo>
                  <a:pt x="440417" y="58742"/>
                  <a:pt x="438326" y="55498"/>
                  <a:pt x="435554" y="53114"/>
                </a:cubicBezTo>
                <a:cubicBezTo>
                  <a:pt x="432775" y="50730"/>
                  <a:pt x="429322" y="49538"/>
                  <a:pt x="425174" y="49538"/>
                </a:cubicBezTo>
                <a:cubicBezTo>
                  <a:pt x="420995" y="49538"/>
                  <a:pt x="417477" y="50730"/>
                  <a:pt x="414624" y="53114"/>
                </a:cubicBezTo>
                <a:cubicBezTo>
                  <a:pt x="411810" y="55498"/>
                  <a:pt x="409680" y="58742"/>
                  <a:pt x="408233" y="62846"/>
                </a:cubicBezTo>
                <a:cubicBezTo>
                  <a:pt x="406827" y="66950"/>
                  <a:pt x="406123" y="71620"/>
                  <a:pt x="406123" y="76857"/>
                </a:cubicBezTo>
                <a:cubicBezTo>
                  <a:pt x="406123" y="82094"/>
                  <a:pt x="406827" y="86765"/>
                  <a:pt x="408233" y="90868"/>
                </a:cubicBezTo>
                <a:cubicBezTo>
                  <a:pt x="409680" y="94972"/>
                  <a:pt x="411810" y="98216"/>
                  <a:pt x="414624" y="100600"/>
                </a:cubicBezTo>
                <a:cubicBezTo>
                  <a:pt x="417477" y="102945"/>
                  <a:pt x="420995" y="104118"/>
                  <a:pt x="425174" y="104118"/>
                </a:cubicBezTo>
                <a:close/>
                <a:moveTo>
                  <a:pt x="485617" y="121705"/>
                </a:moveTo>
                <a:lnTo>
                  <a:pt x="485617" y="31658"/>
                </a:lnTo>
                <a:lnTo>
                  <a:pt x="509417" y="31658"/>
                </a:lnTo>
                <a:lnTo>
                  <a:pt x="509417" y="47545"/>
                </a:lnTo>
                <a:lnTo>
                  <a:pt x="510476" y="47545"/>
                </a:lnTo>
                <a:cubicBezTo>
                  <a:pt x="512354" y="42269"/>
                  <a:pt x="515477" y="38106"/>
                  <a:pt x="519858" y="35058"/>
                </a:cubicBezTo>
                <a:cubicBezTo>
                  <a:pt x="524233" y="32009"/>
                  <a:pt x="529468" y="30485"/>
                  <a:pt x="535569" y="30485"/>
                </a:cubicBezTo>
                <a:cubicBezTo>
                  <a:pt x="541739" y="30485"/>
                  <a:pt x="547002" y="32029"/>
                  <a:pt x="551335" y="35116"/>
                </a:cubicBezTo>
                <a:cubicBezTo>
                  <a:pt x="555675" y="38165"/>
                  <a:pt x="558565" y="42308"/>
                  <a:pt x="560016" y="47545"/>
                </a:cubicBezTo>
                <a:lnTo>
                  <a:pt x="560951" y="47545"/>
                </a:lnTo>
                <a:cubicBezTo>
                  <a:pt x="562788" y="42386"/>
                  <a:pt x="566110" y="38262"/>
                  <a:pt x="570919" y="35175"/>
                </a:cubicBezTo>
                <a:cubicBezTo>
                  <a:pt x="575761" y="32048"/>
                  <a:pt x="581491" y="30485"/>
                  <a:pt x="588095" y="30485"/>
                </a:cubicBezTo>
                <a:cubicBezTo>
                  <a:pt x="596500" y="30485"/>
                  <a:pt x="603317" y="33162"/>
                  <a:pt x="608552" y="38516"/>
                </a:cubicBezTo>
                <a:cubicBezTo>
                  <a:pt x="613827" y="43832"/>
                  <a:pt x="616469" y="51375"/>
                  <a:pt x="616469" y="61146"/>
                </a:cubicBezTo>
                <a:lnTo>
                  <a:pt x="616469" y="121705"/>
                </a:lnTo>
                <a:lnTo>
                  <a:pt x="591554" y="121705"/>
                </a:lnTo>
                <a:lnTo>
                  <a:pt x="591554" y="66070"/>
                </a:lnTo>
                <a:cubicBezTo>
                  <a:pt x="591554" y="61068"/>
                  <a:pt x="590227" y="57316"/>
                  <a:pt x="587565" y="54814"/>
                </a:cubicBezTo>
                <a:cubicBezTo>
                  <a:pt x="584910" y="52313"/>
                  <a:pt x="581587" y="51062"/>
                  <a:pt x="577598" y="51062"/>
                </a:cubicBezTo>
                <a:cubicBezTo>
                  <a:pt x="573065" y="51062"/>
                  <a:pt x="569529" y="52508"/>
                  <a:pt x="566991" y="55401"/>
                </a:cubicBezTo>
                <a:cubicBezTo>
                  <a:pt x="564446" y="58254"/>
                  <a:pt x="563180" y="62025"/>
                  <a:pt x="563180" y="66715"/>
                </a:cubicBezTo>
                <a:lnTo>
                  <a:pt x="563180" y="121705"/>
                </a:lnTo>
                <a:lnTo>
                  <a:pt x="538967" y="121705"/>
                </a:lnTo>
                <a:lnTo>
                  <a:pt x="538967" y="65542"/>
                </a:lnTo>
                <a:cubicBezTo>
                  <a:pt x="538967" y="61126"/>
                  <a:pt x="537695" y="57609"/>
                  <a:pt x="535157" y="54990"/>
                </a:cubicBezTo>
                <a:cubicBezTo>
                  <a:pt x="532653" y="52372"/>
                  <a:pt x="529351" y="51062"/>
                  <a:pt x="525251" y="51062"/>
                </a:cubicBezTo>
                <a:cubicBezTo>
                  <a:pt x="522472" y="51062"/>
                  <a:pt x="519975" y="51766"/>
                  <a:pt x="517747" y="53173"/>
                </a:cubicBezTo>
                <a:cubicBezTo>
                  <a:pt x="515559" y="54541"/>
                  <a:pt x="513819" y="56475"/>
                  <a:pt x="512526" y="58977"/>
                </a:cubicBezTo>
                <a:cubicBezTo>
                  <a:pt x="511239" y="61439"/>
                  <a:pt x="510593" y="64331"/>
                  <a:pt x="510593" y="67653"/>
                </a:cubicBezTo>
                <a:lnTo>
                  <a:pt x="510593" y="121705"/>
                </a:lnTo>
                <a:lnTo>
                  <a:pt x="485617" y="121705"/>
                </a:lnTo>
                <a:close/>
                <a:moveTo>
                  <a:pt x="677235" y="123464"/>
                </a:moveTo>
                <a:cubicBezTo>
                  <a:pt x="667969" y="123464"/>
                  <a:pt x="659997" y="121588"/>
                  <a:pt x="653318" y="117836"/>
                </a:cubicBezTo>
                <a:cubicBezTo>
                  <a:pt x="646673" y="114045"/>
                  <a:pt x="641548" y="108691"/>
                  <a:pt x="637958" y="101773"/>
                </a:cubicBezTo>
                <a:cubicBezTo>
                  <a:pt x="634360" y="94816"/>
                  <a:pt x="632558" y="86589"/>
                  <a:pt x="632558" y="77092"/>
                </a:cubicBezTo>
                <a:cubicBezTo>
                  <a:pt x="632558" y="67829"/>
                  <a:pt x="634360" y="59700"/>
                  <a:pt x="637958" y="52704"/>
                </a:cubicBezTo>
                <a:cubicBezTo>
                  <a:pt x="641548" y="45708"/>
                  <a:pt x="646611" y="40256"/>
                  <a:pt x="653139" y="36347"/>
                </a:cubicBezTo>
                <a:cubicBezTo>
                  <a:pt x="659701" y="32439"/>
                  <a:pt x="667405" y="30485"/>
                  <a:pt x="676237" y="30485"/>
                </a:cubicBezTo>
                <a:cubicBezTo>
                  <a:pt x="682180" y="30485"/>
                  <a:pt x="687711" y="31442"/>
                  <a:pt x="692829" y="33357"/>
                </a:cubicBezTo>
                <a:cubicBezTo>
                  <a:pt x="697988" y="35234"/>
                  <a:pt x="702479" y="38067"/>
                  <a:pt x="706311" y="41858"/>
                </a:cubicBezTo>
                <a:cubicBezTo>
                  <a:pt x="710183" y="45649"/>
                  <a:pt x="713189" y="50418"/>
                  <a:pt x="715342" y="56163"/>
                </a:cubicBezTo>
                <a:cubicBezTo>
                  <a:pt x="717489" y="61869"/>
                  <a:pt x="718562" y="68552"/>
                  <a:pt x="718562" y="76213"/>
                </a:cubicBezTo>
                <a:lnTo>
                  <a:pt x="718562" y="83071"/>
                </a:lnTo>
                <a:lnTo>
                  <a:pt x="642525" y="83071"/>
                </a:lnTo>
                <a:lnTo>
                  <a:pt x="642525" y="67594"/>
                </a:lnTo>
                <a:lnTo>
                  <a:pt x="695057" y="67594"/>
                </a:lnTo>
                <a:cubicBezTo>
                  <a:pt x="695057" y="63999"/>
                  <a:pt x="694273" y="60813"/>
                  <a:pt x="692712" y="58038"/>
                </a:cubicBezTo>
                <a:cubicBezTo>
                  <a:pt x="691150" y="55264"/>
                  <a:pt x="688977" y="53095"/>
                  <a:pt x="686204" y="51531"/>
                </a:cubicBezTo>
                <a:cubicBezTo>
                  <a:pt x="683467" y="49929"/>
                  <a:pt x="680282" y="49128"/>
                  <a:pt x="676650" y="49128"/>
                </a:cubicBezTo>
                <a:cubicBezTo>
                  <a:pt x="672853" y="49128"/>
                  <a:pt x="669496" y="50007"/>
                  <a:pt x="666566" y="51766"/>
                </a:cubicBezTo>
                <a:cubicBezTo>
                  <a:pt x="663670" y="53486"/>
                  <a:pt x="661407" y="55811"/>
                  <a:pt x="659763" y="58742"/>
                </a:cubicBezTo>
                <a:cubicBezTo>
                  <a:pt x="658119" y="61634"/>
                  <a:pt x="657280" y="64859"/>
                  <a:pt x="657245" y="68415"/>
                </a:cubicBezTo>
                <a:lnTo>
                  <a:pt x="657245" y="83130"/>
                </a:lnTo>
                <a:cubicBezTo>
                  <a:pt x="657245" y="87586"/>
                  <a:pt x="658064" y="91435"/>
                  <a:pt x="659701" y="94679"/>
                </a:cubicBezTo>
                <a:cubicBezTo>
                  <a:pt x="661386" y="97923"/>
                  <a:pt x="663753" y="100424"/>
                  <a:pt x="666800" y="102183"/>
                </a:cubicBezTo>
                <a:cubicBezTo>
                  <a:pt x="669847" y="103942"/>
                  <a:pt x="673458" y="104821"/>
                  <a:pt x="677641" y="104821"/>
                </a:cubicBezTo>
                <a:cubicBezTo>
                  <a:pt x="680420" y="104821"/>
                  <a:pt x="682958" y="104430"/>
                  <a:pt x="685262" y="103649"/>
                </a:cubicBezTo>
                <a:cubicBezTo>
                  <a:pt x="687573" y="102867"/>
                  <a:pt x="689548" y="101694"/>
                  <a:pt x="691185" y="100131"/>
                </a:cubicBezTo>
                <a:cubicBezTo>
                  <a:pt x="692829" y="98568"/>
                  <a:pt x="694081" y="96653"/>
                  <a:pt x="694940" y="94386"/>
                </a:cubicBezTo>
                <a:lnTo>
                  <a:pt x="718039" y="95910"/>
                </a:lnTo>
                <a:cubicBezTo>
                  <a:pt x="716863" y="101460"/>
                  <a:pt x="714462" y="106307"/>
                  <a:pt x="710823" y="110449"/>
                </a:cubicBezTo>
                <a:cubicBezTo>
                  <a:pt x="707232" y="114553"/>
                  <a:pt x="702576" y="117757"/>
                  <a:pt x="696873" y="120064"/>
                </a:cubicBezTo>
                <a:cubicBezTo>
                  <a:pt x="691205" y="122330"/>
                  <a:pt x="684657" y="123464"/>
                  <a:pt x="677235" y="123464"/>
                </a:cubicBezTo>
                <a:close/>
                <a:moveTo>
                  <a:pt x="734864" y="121705"/>
                </a:moveTo>
                <a:lnTo>
                  <a:pt x="734864" y="31658"/>
                </a:lnTo>
                <a:lnTo>
                  <a:pt x="759070" y="31658"/>
                </a:lnTo>
                <a:lnTo>
                  <a:pt x="759070" y="47369"/>
                </a:lnTo>
                <a:lnTo>
                  <a:pt x="760012" y="47369"/>
                </a:lnTo>
                <a:cubicBezTo>
                  <a:pt x="761656" y="41780"/>
                  <a:pt x="764408" y="37559"/>
                  <a:pt x="768280" y="34706"/>
                </a:cubicBezTo>
                <a:cubicBezTo>
                  <a:pt x="772146" y="31814"/>
                  <a:pt x="776603" y="30368"/>
                  <a:pt x="781646" y="30368"/>
                </a:cubicBezTo>
                <a:cubicBezTo>
                  <a:pt x="782897" y="30368"/>
                  <a:pt x="784246" y="30446"/>
                  <a:pt x="785690" y="30602"/>
                </a:cubicBezTo>
                <a:cubicBezTo>
                  <a:pt x="787135" y="30759"/>
                  <a:pt x="788407" y="30974"/>
                  <a:pt x="789501" y="31247"/>
                </a:cubicBezTo>
                <a:lnTo>
                  <a:pt x="789501" y="53407"/>
                </a:lnTo>
                <a:cubicBezTo>
                  <a:pt x="788325" y="53056"/>
                  <a:pt x="786708" y="52743"/>
                  <a:pt x="784631" y="52470"/>
                </a:cubicBezTo>
                <a:cubicBezTo>
                  <a:pt x="782560" y="52196"/>
                  <a:pt x="780669" y="52059"/>
                  <a:pt x="778949" y="52059"/>
                </a:cubicBezTo>
                <a:cubicBezTo>
                  <a:pt x="775276" y="52059"/>
                  <a:pt x="771988" y="52860"/>
                  <a:pt x="769099" y="54462"/>
                </a:cubicBezTo>
                <a:cubicBezTo>
                  <a:pt x="766244" y="56026"/>
                  <a:pt x="763981" y="58215"/>
                  <a:pt x="762296" y="61029"/>
                </a:cubicBezTo>
                <a:cubicBezTo>
                  <a:pt x="760659" y="63843"/>
                  <a:pt x="759833" y="67087"/>
                  <a:pt x="759833" y="70761"/>
                </a:cubicBezTo>
                <a:lnTo>
                  <a:pt x="759833" y="121705"/>
                </a:lnTo>
                <a:lnTo>
                  <a:pt x="734864" y="121705"/>
                </a:lnTo>
                <a:close/>
                <a:moveTo>
                  <a:pt x="915545" y="57335"/>
                </a:moveTo>
                <a:lnTo>
                  <a:pt x="892680" y="58742"/>
                </a:lnTo>
                <a:cubicBezTo>
                  <a:pt x="892288" y="56788"/>
                  <a:pt x="891449" y="55029"/>
                  <a:pt x="890156" y="53466"/>
                </a:cubicBezTo>
                <a:cubicBezTo>
                  <a:pt x="888870" y="51864"/>
                  <a:pt x="887171" y="50593"/>
                  <a:pt x="885059" y="49655"/>
                </a:cubicBezTo>
                <a:cubicBezTo>
                  <a:pt x="882988" y="48678"/>
                  <a:pt x="880505" y="48190"/>
                  <a:pt x="877609" y="48190"/>
                </a:cubicBezTo>
                <a:cubicBezTo>
                  <a:pt x="873744" y="48190"/>
                  <a:pt x="870483" y="49010"/>
                  <a:pt x="867821" y="50652"/>
                </a:cubicBezTo>
                <a:cubicBezTo>
                  <a:pt x="865166" y="52254"/>
                  <a:pt x="863838" y="54404"/>
                  <a:pt x="863838" y="57101"/>
                </a:cubicBezTo>
                <a:cubicBezTo>
                  <a:pt x="863838" y="59251"/>
                  <a:pt x="864698" y="61068"/>
                  <a:pt x="866418" y="62553"/>
                </a:cubicBezTo>
                <a:cubicBezTo>
                  <a:pt x="868138" y="64038"/>
                  <a:pt x="871088" y="65230"/>
                  <a:pt x="875271" y="66129"/>
                </a:cubicBezTo>
                <a:lnTo>
                  <a:pt x="891566" y="69412"/>
                </a:lnTo>
                <a:cubicBezTo>
                  <a:pt x="900323" y="71210"/>
                  <a:pt x="906844" y="74101"/>
                  <a:pt x="911143" y="78088"/>
                </a:cubicBezTo>
                <a:cubicBezTo>
                  <a:pt x="915442" y="82075"/>
                  <a:pt x="917595" y="87312"/>
                  <a:pt x="917595" y="93800"/>
                </a:cubicBezTo>
                <a:cubicBezTo>
                  <a:pt x="917595" y="99701"/>
                  <a:pt x="915855" y="104880"/>
                  <a:pt x="912374" y="109335"/>
                </a:cubicBezTo>
                <a:cubicBezTo>
                  <a:pt x="908935" y="113791"/>
                  <a:pt x="904209" y="117269"/>
                  <a:pt x="898190" y="119771"/>
                </a:cubicBezTo>
                <a:cubicBezTo>
                  <a:pt x="892213" y="122233"/>
                  <a:pt x="885313" y="123464"/>
                  <a:pt x="877492" y="123464"/>
                </a:cubicBezTo>
                <a:cubicBezTo>
                  <a:pt x="865572" y="123464"/>
                  <a:pt x="856079" y="120982"/>
                  <a:pt x="849001" y="116019"/>
                </a:cubicBezTo>
                <a:cubicBezTo>
                  <a:pt x="841971" y="111016"/>
                  <a:pt x="837844" y="104215"/>
                  <a:pt x="836633" y="95617"/>
                </a:cubicBezTo>
                <a:lnTo>
                  <a:pt x="861197" y="94327"/>
                </a:lnTo>
                <a:cubicBezTo>
                  <a:pt x="861940" y="97962"/>
                  <a:pt x="863735" y="100737"/>
                  <a:pt x="866590" y="102652"/>
                </a:cubicBezTo>
                <a:cubicBezTo>
                  <a:pt x="869444" y="104528"/>
                  <a:pt x="873097" y="105466"/>
                  <a:pt x="877554" y="105466"/>
                </a:cubicBezTo>
                <a:cubicBezTo>
                  <a:pt x="881929" y="105466"/>
                  <a:pt x="885451" y="104625"/>
                  <a:pt x="888106" y="102945"/>
                </a:cubicBezTo>
                <a:cubicBezTo>
                  <a:pt x="890803" y="101225"/>
                  <a:pt x="892171" y="99017"/>
                  <a:pt x="892213" y="96321"/>
                </a:cubicBezTo>
                <a:cubicBezTo>
                  <a:pt x="892171" y="94054"/>
                  <a:pt x="891215" y="92197"/>
                  <a:pt x="889337" y="90751"/>
                </a:cubicBezTo>
                <a:cubicBezTo>
                  <a:pt x="887460" y="89266"/>
                  <a:pt x="884571" y="88133"/>
                  <a:pt x="880664" y="87351"/>
                </a:cubicBezTo>
                <a:lnTo>
                  <a:pt x="865070" y="84244"/>
                </a:lnTo>
                <a:cubicBezTo>
                  <a:pt x="856272" y="82485"/>
                  <a:pt x="849723" y="79437"/>
                  <a:pt x="845424" y="75098"/>
                </a:cubicBezTo>
                <a:cubicBezTo>
                  <a:pt x="841166" y="70760"/>
                  <a:pt x="839041" y="65230"/>
                  <a:pt x="839041" y="58508"/>
                </a:cubicBezTo>
                <a:cubicBezTo>
                  <a:pt x="839041" y="52723"/>
                  <a:pt x="840602" y="47740"/>
                  <a:pt x="843725" y="43558"/>
                </a:cubicBezTo>
                <a:cubicBezTo>
                  <a:pt x="846896" y="39376"/>
                  <a:pt x="851326" y="36152"/>
                  <a:pt x="857035" y="33886"/>
                </a:cubicBezTo>
                <a:cubicBezTo>
                  <a:pt x="862779" y="31618"/>
                  <a:pt x="869499" y="30485"/>
                  <a:pt x="877204" y="30485"/>
                </a:cubicBezTo>
                <a:cubicBezTo>
                  <a:pt x="888574" y="30485"/>
                  <a:pt x="897523" y="32889"/>
                  <a:pt x="904051" y="37696"/>
                </a:cubicBezTo>
                <a:cubicBezTo>
                  <a:pt x="910620" y="42503"/>
                  <a:pt x="914451" y="49049"/>
                  <a:pt x="915545" y="57335"/>
                </a:cubicBezTo>
                <a:close/>
                <a:moveTo>
                  <a:pt x="974007" y="123464"/>
                </a:moveTo>
                <a:cubicBezTo>
                  <a:pt x="964782" y="123464"/>
                  <a:pt x="956851" y="121510"/>
                  <a:pt x="950207" y="117601"/>
                </a:cubicBezTo>
                <a:cubicBezTo>
                  <a:pt x="943596" y="113654"/>
                  <a:pt x="938520" y="108182"/>
                  <a:pt x="934963" y="101186"/>
                </a:cubicBezTo>
                <a:cubicBezTo>
                  <a:pt x="931442" y="94191"/>
                  <a:pt x="929688" y="86139"/>
                  <a:pt x="929688" y="77033"/>
                </a:cubicBezTo>
                <a:cubicBezTo>
                  <a:pt x="929688" y="67810"/>
                  <a:pt x="931462" y="59719"/>
                  <a:pt x="935019" y="52763"/>
                </a:cubicBezTo>
                <a:cubicBezTo>
                  <a:pt x="938616" y="45766"/>
                  <a:pt x="943720" y="40314"/>
                  <a:pt x="950323" y="36406"/>
                </a:cubicBezTo>
                <a:cubicBezTo>
                  <a:pt x="956927" y="32459"/>
                  <a:pt x="964782" y="30485"/>
                  <a:pt x="973890" y="30485"/>
                </a:cubicBezTo>
                <a:cubicBezTo>
                  <a:pt x="981745" y="30485"/>
                  <a:pt x="988624" y="31911"/>
                  <a:pt x="994526" y="34765"/>
                </a:cubicBezTo>
                <a:cubicBezTo>
                  <a:pt x="1000427" y="37618"/>
                  <a:pt x="1005098" y="41624"/>
                  <a:pt x="1008537" y="46783"/>
                </a:cubicBezTo>
                <a:cubicBezTo>
                  <a:pt x="1011977" y="51942"/>
                  <a:pt x="1013868" y="57999"/>
                  <a:pt x="1014226" y="64956"/>
                </a:cubicBezTo>
                <a:lnTo>
                  <a:pt x="990653" y="64956"/>
                </a:lnTo>
                <a:cubicBezTo>
                  <a:pt x="989993" y="60462"/>
                  <a:pt x="988232" y="56846"/>
                  <a:pt x="985377" y="54111"/>
                </a:cubicBezTo>
                <a:cubicBezTo>
                  <a:pt x="982564" y="51336"/>
                  <a:pt x="978870" y="49949"/>
                  <a:pt x="974302" y="49949"/>
                </a:cubicBezTo>
                <a:cubicBezTo>
                  <a:pt x="970430" y="49949"/>
                  <a:pt x="967052" y="51004"/>
                  <a:pt x="964156" y="53114"/>
                </a:cubicBezTo>
                <a:cubicBezTo>
                  <a:pt x="961302" y="55185"/>
                  <a:pt x="959073" y="58215"/>
                  <a:pt x="957477" y="62201"/>
                </a:cubicBezTo>
                <a:cubicBezTo>
                  <a:pt x="955875" y="66188"/>
                  <a:pt x="955070" y="71014"/>
                  <a:pt x="955070" y="76681"/>
                </a:cubicBezTo>
                <a:cubicBezTo>
                  <a:pt x="955070" y="82427"/>
                  <a:pt x="955854" y="87312"/>
                  <a:pt x="957415" y="91337"/>
                </a:cubicBezTo>
                <a:cubicBezTo>
                  <a:pt x="959018" y="95363"/>
                  <a:pt x="961267" y="98431"/>
                  <a:pt x="964156" y="100542"/>
                </a:cubicBezTo>
                <a:cubicBezTo>
                  <a:pt x="967052" y="102652"/>
                  <a:pt x="970430" y="103707"/>
                  <a:pt x="974302" y="103707"/>
                </a:cubicBezTo>
                <a:cubicBezTo>
                  <a:pt x="977150" y="103707"/>
                  <a:pt x="979709" y="103121"/>
                  <a:pt x="981979" y="101948"/>
                </a:cubicBezTo>
                <a:cubicBezTo>
                  <a:pt x="984283" y="100776"/>
                  <a:pt x="986182" y="99076"/>
                  <a:pt x="987668" y="96848"/>
                </a:cubicBezTo>
                <a:cubicBezTo>
                  <a:pt x="989188" y="94581"/>
                  <a:pt x="990185" y="91865"/>
                  <a:pt x="990653" y="88699"/>
                </a:cubicBezTo>
                <a:lnTo>
                  <a:pt x="1014226" y="88699"/>
                </a:lnTo>
                <a:cubicBezTo>
                  <a:pt x="1013834" y="95578"/>
                  <a:pt x="1011956" y="101636"/>
                  <a:pt x="1008592" y="106873"/>
                </a:cubicBezTo>
                <a:cubicBezTo>
                  <a:pt x="1005270" y="112071"/>
                  <a:pt x="1000682" y="116135"/>
                  <a:pt x="994821" y="119067"/>
                </a:cubicBezTo>
                <a:cubicBezTo>
                  <a:pt x="988954" y="121998"/>
                  <a:pt x="982020" y="123464"/>
                  <a:pt x="974007" y="123464"/>
                </a:cubicBezTo>
                <a:close/>
                <a:moveTo>
                  <a:pt x="1030212" y="121705"/>
                </a:moveTo>
                <a:lnTo>
                  <a:pt x="1030212" y="31658"/>
                </a:lnTo>
                <a:lnTo>
                  <a:pt x="1054425" y="31658"/>
                </a:lnTo>
                <a:lnTo>
                  <a:pt x="1054425" y="47369"/>
                </a:lnTo>
                <a:lnTo>
                  <a:pt x="1055360" y="47369"/>
                </a:lnTo>
                <a:cubicBezTo>
                  <a:pt x="1057004" y="41780"/>
                  <a:pt x="1059763" y="37559"/>
                  <a:pt x="1063628" y="34706"/>
                </a:cubicBezTo>
                <a:cubicBezTo>
                  <a:pt x="1067501" y="31814"/>
                  <a:pt x="1071952" y="30368"/>
                  <a:pt x="1076994" y="30368"/>
                </a:cubicBezTo>
                <a:cubicBezTo>
                  <a:pt x="1078245" y="30368"/>
                  <a:pt x="1079594" y="30446"/>
                  <a:pt x="1081038" y="30602"/>
                </a:cubicBezTo>
                <a:cubicBezTo>
                  <a:pt x="1082490" y="30759"/>
                  <a:pt x="1083755" y="30974"/>
                  <a:pt x="1084849" y="31247"/>
                </a:cubicBezTo>
                <a:lnTo>
                  <a:pt x="1084849" y="53407"/>
                </a:lnTo>
                <a:cubicBezTo>
                  <a:pt x="1083680" y="53056"/>
                  <a:pt x="1082056" y="52743"/>
                  <a:pt x="1079986" y="52470"/>
                </a:cubicBezTo>
                <a:cubicBezTo>
                  <a:pt x="1077915" y="52196"/>
                  <a:pt x="1076017" y="52059"/>
                  <a:pt x="1074297" y="52059"/>
                </a:cubicBezTo>
                <a:cubicBezTo>
                  <a:pt x="1070624" y="52059"/>
                  <a:pt x="1067343" y="52860"/>
                  <a:pt x="1064447" y="54462"/>
                </a:cubicBezTo>
                <a:cubicBezTo>
                  <a:pt x="1061599" y="56026"/>
                  <a:pt x="1059329" y="58215"/>
                  <a:pt x="1057651" y="61029"/>
                </a:cubicBezTo>
                <a:cubicBezTo>
                  <a:pt x="1056007" y="63843"/>
                  <a:pt x="1055188" y="67087"/>
                  <a:pt x="1055188" y="70761"/>
                </a:cubicBezTo>
                <a:lnTo>
                  <a:pt x="1055188" y="121705"/>
                </a:lnTo>
                <a:lnTo>
                  <a:pt x="1030212" y="121705"/>
                </a:lnTo>
                <a:close/>
                <a:moveTo>
                  <a:pt x="1134609" y="123464"/>
                </a:moveTo>
                <a:cubicBezTo>
                  <a:pt x="1125343" y="123464"/>
                  <a:pt x="1117371" y="121588"/>
                  <a:pt x="1110692" y="117836"/>
                </a:cubicBezTo>
                <a:cubicBezTo>
                  <a:pt x="1104047" y="114045"/>
                  <a:pt x="1098923" y="108691"/>
                  <a:pt x="1095332" y="101773"/>
                </a:cubicBezTo>
                <a:cubicBezTo>
                  <a:pt x="1091734" y="94816"/>
                  <a:pt x="1089939" y="86589"/>
                  <a:pt x="1089939" y="77092"/>
                </a:cubicBezTo>
                <a:cubicBezTo>
                  <a:pt x="1089939" y="67829"/>
                  <a:pt x="1091734" y="59700"/>
                  <a:pt x="1095332" y="52704"/>
                </a:cubicBezTo>
                <a:cubicBezTo>
                  <a:pt x="1098923" y="45708"/>
                  <a:pt x="1103985" y="40256"/>
                  <a:pt x="1110513" y="36347"/>
                </a:cubicBezTo>
                <a:cubicBezTo>
                  <a:pt x="1117082" y="32439"/>
                  <a:pt x="1124779" y="30485"/>
                  <a:pt x="1133612" y="30485"/>
                </a:cubicBezTo>
                <a:cubicBezTo>
                  <a:pt x="1139555" y="30485"/>
                  <a:pt x="1145085" y="31442"/>
                  <a:pt x="1150203" y="33357"/>
                </a:cubicBezTo>
                <a:cubicBezTo>
                  <a:pt x="1155362" y="35234"/>
                  <a:pt x="1159854" y="38067"/>
                  <a:pt x="1163685" y="41858"/>
                </a:cubicBezTo>
                <a:cubicBezTo>
                  <a:pt x="1167558" y="45649"/>
                  <a:pt x="1170564" y="50418"/>
                  <a:pt x="1172717" y="56163"/>
                </a:cubicBezTo>
                <a:cubicBezTo>
                  <a:pt x="1174863" y="61869"/>
                  <a:pt x="1175936" y="68552"/>
                  <a:pt x="1175936" y="76213"/>
                </a:cubicBezTo>
                <a:lnTo>
                  <a:pt x="1175936" y="83071"/>
                </a:lnTo>
                <a:lnTo>
                  <a:pt x="1099906" y="83071"/>
                </a:lnTo>
                <a:lnTo>
                  <a:pt x="1099906" y="67594"/>
                </a:lnTo>
                <a:lnTo>
                  <a:pt x="1152432" y="67594"/>
                </a:lnTo>
                <a:cubicBezTo>
                  <a:pt x="1152432" y="63999"/>
                  <a:pt x="1151647" y="60813"/>
                  <a:pt x="1150086" y="58038"/>
                </a:cubicBezTo>
                <a:cubicBezTo>
                  <a:pt x="1148524" y="55264"/>
                  <a:pt x="1146351" y="53095"/>
                  <a:pt x="1143579" y="51531"/>
                </a:cubicBezTo>
                <a:cubicBezTo>
                  <a:pt x="1140841" y="49929"/>
                  <a:pt x="1137656" y="49128"/>
                  <a:pt x="1134024" y="49128"/>
                </a:cubicBezTo>
                <a:cubicBezTo>
                  <a:pt x="1130234" y="49128"/>
                  <a:pt x="1126871" y="50007"/>
                  <a:pt x="1123940" y="51766"/>
                </a:cubicBezTo>
                <a:cubicBezTo>
                  <a:pt x="1121044" y="53486"/>
                  <a:pt x="1118781" y="55811"/>
                  <a:pt x="1117137" y="58742"/>
                </a:cubicBezTo>
                <a:cubicBezTo>
                  <a:pt x="1115500" y="61634"/>
                  <a:pt x="1114654" y="64859"/>
                  <a:pt x="1114620" y="68415"/>
                </a:cubicBezTo>
                <a:lnTo>
                  <a:pt x="1114620" y="83130"/>
                </a:lnTo>
                <a:cubicBezTo>
                  <a:pt x="1114620" y="87586"/>
                  <a:pt x="1115438" y="91435"/>
                  <a:pt x="1117082" y="94679"/>
                </a:cubicBezTo>
                <a:cubicBezTo>
                  <a:pt x="1118761" y="97923"/>
                  <a:pt x="1121127" y="100424"/>
                  <a:pt x="1124174" y="102183"/>
                </a:cubicBezTo>
                <a:cubicBezTo>
                  <a:pt x="1127221" y="103942"/>
                  <a:pt x="1130839" y="104821"/>
                  <a:pt x="1135022" y="104821"/>
                </a:cubicBezTo>
                <a:cubicBezTo>
                  <a:pt x="1137794" y="104821"/>
                  <a:pt x="1140332" y="104430"/>
                  <a:pt x="1142643" y="103649"/>
                </a:cubicBezTo>
                <a:cubicBezTo>
                  <a:pt x="1144948" y="102867"/>
                  <a:pt x="1146922" y="101694"/>
                  <a:pt x="1148559" y="100131"/>
                </a:cubicBezTo>
                <a:cubicBezTo>
                  <a:pt x="1150203" y="98568"/>
                  <a:pt x="1151455" y="96653"/>
                  <a:pt x="1152315" y="94386"/>
                </a:cubicBezTo>
                <a:lnTo>
                  <a:pt x="1175413" y="95910"/>
                </a:lnTo>
                <a:cubicBezTo>
                  <a:pt x="1174237" y="101460"/>
                  <a:pt x="1171836" y="106307"/>
                  <a:pt x="1168197" y="110449"/>
                </a:cubicBezTo>
                <a:cubicBezTo>
                  <a:pt x="1164607" y="114553"/>
                  <a:pt x="1159957" y="117757"/>
                  <a:pt x="1154247" y="120064"/>
                </a:cubicBezTo>
                <a:cubicBezTo>
                  <a:pt x="1148580" y="122330"/>
                  <a:pt x="1142038" y="123464"/>
                  <a:pt x="1134609" y="123464"/>
                </a:cubicBezTo>
                <a:close/>
                <a:moveTo>
                  <a:pt x="1233276" y="123464"/>
                </a:moveTo>
                <a:cubicBezTo>
                  <a:pt x="1224011" y="123464"/>
                  <a:pt x="1216038" y="121588"/>
                  <a:pt x="1209352" y="117836"/>
                </a:cubicBezTo>
                <a:cubicBezTo>
                  <a:pt x="1202714" y="114045"/>
                  <a:pt x="1197590" y="108691"/>
                  <a:pt x="1193992" y="101773"/>
                </a:cubicBezTo>
                <a:cubicBezTo>
                  <a:pt x="1190402" y="94816"/>
                  <a:pt x="1188599" y="86589"/>
                  <a:pt x="1188599" y="77092"/>
                </a:cubicBezTo>
                <a:cubicBezTo>
                  <a:pt x="1188599" y="67829"/>
                  <a:pt x="1190402" y="59700"/>
                  <a:pt x="1193992" y="52704"/>
                </a:cubicBezTo>
                <a:cubicBezTo>
                  <a:pt x="1197590" y="45708"/>
                  <a:pt x="1202652" y="40256"/>
                  <a:pt x="1209180" y="36347"/>
                </a:cubicBezTo>
                <a:cubicBezTo>
                  <a:pt x="1215743" y="32439"/>
                  <a:pt x="1223447" y="30485"/>
                  <a:pt x="1232279" y="30485"/>
                </a:cubicBezTo>
                <a:cubicBezTo>
                  <a:pt x="1238215" y="30485"/>
                  <a:pt x="1243745" y="31442"/>
                  <a:pt x="1248870" y="33357"/>
                </a:cubicBezTo>
                <a:cubicBezTo>
                  <a:pt x="1254029" y="35234"/>
                  <a:pt x="1258521" y="38067"/>
                  <a:pt x="1262352" y="41858"/>
                </a:cubicBezTo>
                <a:cubicBezTo>
                  <a:pt x="1266218" y="45649"/>
                  <a:pt x="1269231" y="50418"/>
                  <a:pt x="1271377" y="56163"/>
                </a:cubicBezTo>
                <a:cubicBezTo>
                  <a:pt x="1273530" y="61869"/>
                  <a:pt x="1274603" y="68552"/>
                  <a:pt x="1274603" y="76213"/>
                </a:cubicBezTo>
                <a:lnTo>
                  <a:pt x="1274603" y="83071"/>
                </a:lnTo>
                <a:lnTo>
                  <a:pt x="1198567" y="83071"/>
                </a:lnTo>
                <a:lnTo>
                  <a:pt x="1198567" y="67594"/>
                </a:lnTo>
                <a:lnTo>
                  <a:pt x="1251099" y="67594"/>
                </a:lnTo>
                <a:cubicBezTo>
                  <a:pt x="1251099" y="63999"/>
                  <a:pt x="1250315" y="60813"/>
                  <a:pt x="1248753" y="58038"/>
                </a:cubicBezTo>
                <a:cubicBezTo>
                  <a:pt x="1247185" y="55264"/>
                  <a:pt x="1245018" y="53095"/>
                  <a:pt x="1242246" y="51531"/>
                </a:cubicBezTo>
                <a:cubicBezTo>
                  <a:pt x="1239508" y="49929"/>
                  <a:pt x="1236323" y="49128"/>
                  <a:pt x="1232685" y="49128"/>
                </a:cubicBezTo>
                <a:cubicBezTo>
                  <a:pt x="1228894" y="49128"/>
                  <a:pt x="1225538" y="50007"/>
                  <a:pt x="1222607" y="51766"/>
                </a:cubicBezTo>
                <a:cubicBezTo>
                  <a:pt x="1219712" y="53486"/>
                  <a:pt x="1217448" y="55811"/>
                  <a:pt x="1215804" y="58742"/>
                </a:cubicBezTo>
                <a:cubicBezTo>
                  <a:pt x="1214160" y="61634"/>
                  <a:pt x="1213321" y="64859"/>
                  <a:pt x="1213280" y="68415"/>
                </a:cubicBezTo>
                <a:lnTo>
                  <a:pt x="1213280" y="83130"/>
                </a:lnTo>
                <a:cubicBezTo>
                  <a:pt x="1213280" y="87586"/>
                  <a:pt x="1214105" y="91435"/>
                  <a:pt x="1215743" y="94679"/>
                </a:cubicBezTo>
                <a:cubicBezTo>
                  <a:pt x="1217428" y="97923"/>
                  <a:pt x="1219787" y="100424"/>
                  <a:pt x="1222841" y="102183"/>
                </a:cubicBezTo>
                <a:cubicBezTo>
                  <a:pt x="1225889" y="103942"/>
                  <a:pt x="1229500" y="104821"/>
                  <a:pt x="1233682" y="104821"/>
                </a:cubicBezTo>
                <a:cubicBezTo>
                  <a:pt x="1236461" y="104821"/>
                  <a:pt x="1238999" y="104430"/>
                  <a:pt x="1241304" y="103649"/>
                </a:cubicBezTo>
                <a:cubicBezTo>
                  <a:pt x="1243615" y="102867"/>
                  <a:pt x="1245582" y="101694"/>
                  <a:pt x="1247226" y="100131"/>
                </a:cubicBezTo>
                <a:cubicBezTo>
                  <a:pt x="1248870" y="98568"/>
                  <a:pt x="1250122" y="96653"/>
                  <a:pt x="1250982" y="94386"/>
                </a:cubicBezTo>
                <a:lnTo>
                  <a:pt x="1274080" y="95910"/>
                </a:lnTo>
                <a:cubicBezTo>
                  <a:pt x="1272904" y="101460"/>
                  <a:pt x="1270503" y="106307"/>
                  <a:pt x="1266865" y="110449"/>
                </a:cubicBezTo>
                <a:cubicBezTo>
                  <a:pt x="1263274" y="114553"/>
                  <a:pt x="1258617" y="117757"/>
                  <a:pt x="1252915" y="120064"/>
                </a:cubicBezTo>
                <a:cubicBezTo>
                  <a:pt x="1247247" y="122330"/>
                  <a:pt x="1240698" y="123464"/>
                  <a:pt x="1233276" y="123464"/>
                </a:cubicBezTo>
                <a:close/>
                <a:moveTo>
                  <a:pt x="1315875" y="69646"/>
                </a:moveTo>
                <a:lnTo>
                  <a:pt x="1315875" y="121705"/>
                </a:lnTo>
                <a:lnTo>
                  <a:pt x="1290905" y="121705"/>
                </a:lnTo>
                <a:lnTo>
                  <a:pt x="1290905" y="31658"/>
                </a:lnTo>
                <a:lnTo>
                  <a:pt x="1314705" y="31658"/>
                </a:lnTo>
                <a:lnTo>
                  <a:pt x="1314705" y="47545"/>
                </a:lnTo>
                <a:lnTo>
                  <a:pt x="1315758" y="47545"/>
                </a:lnTo>
                <a:cubicBezTo>
                  <a:pt x="1317753" y="42308"/>
                  <a:pt x="1321096" y="38165"/>
                  <a:pt x="1325787" y="35116"/>
                </a:cubicBezTo>
                <a:cubicBezTo>
                  <a:pt x="1330471" y="32029"/>
                  <a:pt x="1336160" y="30485"/>
                  <a:pt x="1342846" y="30485"/>
                </a:cubicBezTo>
                <a:cubicBezTo>
                  <a:pt x="1349099" y="30485"/>
                  <a:pt x="1354547" y="31853"/>
                  <a:pt x="1359203" y="34589"/>
                </a:cubicBezTo>
                <a:cubicBezTo>
                  <a:pt x="1363853" y="37325"/>
                  <a:pt x="1367465" y="41233"/>
                  <a:pt x="1370044" y="46314"/>
                </a:cubicBezTo>
                <a:cubicBezTo>
                  <a:pt x="1372624" y="51355"/>
                  <a:pt x="1373917" y="57374"/>
                  <a:pt x="1373917" y="64370"/>
                </a:cubicBezTo>
                <a:lnTo>
                  <a:pt x="1373917" y="121705"/>
                </a:lnTo>
                <a:lnTo>
                  <a:pt x="1348940" y="121705"/>
                </a:lnTo>
                <a:lnTo>
                  <a:pt x="1348940" y="68826"/>
                </a:lnTo>
                <a:cubicBezTo>
                  <a:pt x="1348982" y="63315"/>
                  <a:pt x="1347572" y="59016"/>
                  <a:pt x="1344717" y="55928"/>
                </a:cubicBezTo>
                <a:cubicBezTo>
                  <a:pt x="1341869" y="52802"/>
                  <a:pt x="1337941" y="51238"/>
                  <a:pt x="1332934" y="51238"/>
                </a:cubicBezTo>
                <a:cubicBezTo>
                  <a:pt x="1329577" y="51238"/>
                  <a:pt x="1326606" y="51961"/>
                  <a:pt x="1324026" y="53407"/>
                </a:cubicBezTo>
                <a:cubicBezTo>
                  <a:pt x="1321488" y="54853"/>
                  <a:pt x="1319493" y="56964"/>
                  <a:pt x="1318048" y="59739"/>
                </a:cubicBezTo>
                <a:cubicBezTo>
                  <a:pt x="1316638" y="62475"/>
                  <a:pt x="1315916" y="65777"/>
                  <a:pt x="1315875" y="69646"/>
                </a:cubicBezTo>
                <a:close/>
              </a:path>
            </a:pathLst>
          </a:custGeom>
          <a:solidFill>
            <a:srgbClr val="000000"/>
          </a:solidFill>
          <a:ln w="6876" cap="flat">
            <a:noFill/>
            <a:prstDash val="solid"/>
            <a:miter/>
          </a:ln>
        </p:spPr>
        <p:txBody>
          <a:bodyPr rtlCol="0" anchor="ctr"/>
          <a:lstStyle/>
          <a:p>
            <a:endParaRPr lang="en-AS">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124" name="Freeform: Shape 123">
            <a:extLst>
              <a:ext uri="{FF2B5EF4-FFF2-40B4-BE49-F238E27FC236}">
                <a16:creationId xmlns:a16="http://schemas.microsoft.com/office/drawing/2014/main" id="{6BEF005C-5409-B584-E3B9-38664789BA05}"/>
              </a:ext>
            </a:extLst>
          </p:cNvPr>
          <p:cNvSpPr/>
          <p:nvPr/>
        </p:nvSpPr>
        <p:spPr>
          <a:xfrm>
            <a:off x="1569857" y="3590647"/>
            <a:ext cx="9086677" cy="13757"/>
          </a:xfrm>
          <a:custGeom>
            <a:avLst/>
            <a:gdLst>
              <a:gd name="connsiteX0" fmla="*/ 9086678 w 9086677"/>
              <a:gd name="connsiteY0" fmla="*/ 0 h 13757"/>
              <a:gd name="connsiteX1" fmla="*/ 0 w 9086677"/>
              <a:gd name="connsiteY1" fmla="*/ 0 h 13757"/>
              <a:gd name="connsiteX2" fmla="*/ 0 w 9086677"/>
              <a:gd name="connsiteY2" fmla="*/ 13757 h 13757"/>
              <a:gd name="connsiteX3" fmla="*/ 9086678 w 9086677"/>
              <a:gd name="connsiteY3" fmla="*/ 13757 h 13757"/>
              <a:gd name="connsiteX4" fmla="*/ 9086678 w 9086677"/>
              <a:gd name="connsiteY4" fmla="*/ 0 h 1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6677" h="13757">
                <a:moveTo>
                  <a:pt x="9086678" y="0"/>
                </a:moveTo>
                <a:lnTo>
                  <a:pt x="0" y="0"/>
                </a:lnTo>
                <a:lnTo>
                  <a:pt x="0" y="13757"/>
                </a:lnTo>
                <a:lnTo>
                  <a:pt x="9086678" y="13757"/>
                </a:lnTo>
                <a:lnTo>
                  <a:pt x="9086678" y="0"/>
                </a:lnTo>
                <a:close/>
              </a:path>
            </a:pathLst>
          </a:custGeom>
          <a:solidFill>
            <a:srgbClr val="000000">
              <a:alpha val="30000"/>
            </a:srgbClr>
          </a:solidFill>
          <a:ln w="6876" cap="flat">
            <a:noFill/>
            <a:prstDash val="solid"/>
            <a:miter/>
          </a:ln>
        </p:spPr>
        <p:txBody>
          <a:bodyPr rtlCol="0" anchor="ctr"/>
          <a:lstStyle/>
          <a:p>
            <a:endParaRPr lang="en-AS"/>
          </a:p>
        </p:txBody>
      </p:sp>
      <p:sp>
        <p:nvSpPr>
          <p:cNvPr id="125" name="Freeform: Shape 124">
            <a:extLst>
              <a:ext uri="{FF2B5EF4-FFF2-40B4-BE49-F238E27FC236}">
                <a16:creationId xmlns:a16="http://schemas.microsoft.com/office/drawing/2014/main" id="{900F1C8D-E33C-68C8-70F6-6428D6B03592}"/>
              </a:ext>
            </a:extLst>
          </p:cNvPr>
          <p:cNvSpPr/>
          <p:nvPr/>
        </p:nvSpPr>
        <p:spPr>
          <a:xfrm>
            <a:off x="1794087" y="3291117"/>
            <a:ext cx="101176" cy="101515"/>
          </a:xfrm>
          <a:custGeom>
            <a:avLst/>
            <a:gdLst>
              <a:gd name="connsiteX0" fmla="*/ 15096 w 101176"/>
              <a:gd name="connsiteY0" fmla="*/ 0 h 101515"/>
              <a:gd name="connsiteX1" fmla="*/ 15096 w 101176"/>
              <a:gd name="connsiteY1" fmla="*/ 100050 h 101515"/>
              <a:gd name="connsiteX2" fmla="*/ 0 w 101176"/>
              <a:gd name="connsiteY2" fmla="*/ 100050 h 101515"/>
              <a:gd name="connsiteX3" fmla="*/ 0 w 101176"/>
              <a:gd name="connsiteY3" fmla="*/ 0 h 101515"/>
              <a:gd name="connsiteX4" fmla="*/ 15096 w 101176"/>
              <a:gd name="connsiteY4" fmla="*/ 0 h 101515"/>
              <a:gd name="connsiteX5" fmla="*/ 63999 w 101176"/>
              <a:gd name="connsiteY5" fmla="*/ 101515 h 101515"/>
              <a:gd name="connsiteX6" fmla="*/ 47779 w 101176"/>
              <a:gd name="connsiteY6" fmla="*/ 96872 h 101515"/>
              <a:gd name="connsiteX7" fmla="*/ 36640 w 101176"/>
              <a:gd name="connsiteY7" fmla="*/ 83534 h 101515"/>
              <a:gd name="connsiteX8" fmla="*/ 32634 w 101176"/>
              <a:gd name="connsiteY8" fmla="*/ 62678 h 101515"/>
              <a:gd name="connsiteX9" fmla="*/ 36689 w 101176"/>
              <a:gd name="connsiteY9" fmla="*/ 41863 h 101515"/>
              <a:gd name="connsiteX10" fmla="*/ 47926 w 101176"/>
              <a:gd name="connsiteY10" fmla="*/ 28622 h 101515"/>
              <a:gd name="connsiteX11" fmla="*/ 64097 w 101176"/>
              <a:gd name="connsiteY11" fmla="*/ 24034 h 101515"/>
              <a:gd name="connsiteX12" fmla="*/ 75333 w 101176"/>
              <a:gd name="connsiteY12" fmla="*/ 26380 h 101515"/>
              <a:gd name="connsiteX13" fmla="*/ 81977 w 101176"/>
              <a:gd name="connsiteY13" fmla="*/ 31752 h 101515"/>
              <a:gd name="connsiteX14" fmla="*/ 85690 w 101176"/>
              <a:gd name="connsiteY14" fmla="*/ 37172 h 101515"/>
              <a:gd name="connsiteX15" fmla="*/ 86569 w 101176"/>
              <a:gd name="connsiteY15" fmla="*/ 37172 h 101515"/>
              <a:gd name="connsiteX16" fmla="*/ 86569 w 101176"/>
              <a:gd name="connsiteY16" fmla="*/ 0 h 101515"/>
              <a:gd name="connsiteX17" fmla="*/ 101176 w 101176"/>
              <a:gd name="connsiteY17" fmla="*/ 0 h 101515"/>
              <a:gd name="connsiteX18" fmla="*/ 101176 w 101176"/>
              <a:gd name="connsiteY18" fmla="*/ 100050 h 101515"/>
              <a:gd name="connsiteX19" fmla="*/ 86912 w 101176"/>
              <a:gd name="connsiteY19" fmla="*/ 100050 h 101515"/>
              <a:gd name="connsiteX20" fmla="*/ 86912 w 101176"/>
              <a:gd name="connsiteY20" fmla="*/ 88377 h 101515"/>
              <a:gd name="connsiteX21" fmla="*/ 85690 w 101176"/>
              <a:gd name="connsiteY21" fmla="*/ 88377 h 101515"/>
              <a:gd name="connsiteX22" fmla="*/ 81879 w 101176"/>
              <a:gd name="connsiteY22" fmla="*/ 93845 h 101515"/>
              <a:gd name="connsiteX23" fmla="*/ 75137 w 101176"/>
              <a:gd name="connsiteY23" fmla="*/ 99218 h 101515"/>
              <a:gd name="connsiteX24" fmla="*/ 63999 w 101176"/>
              <a:gd name="connsiteY24" fmla="*/ 101515 h 101515"/>
              <a:gd name="connsiteX25" fmla="*/ 67223 w 101176"/>
              <a:gd name="connsiteY25" fmla="*/ 89058 h 101515"/>
              <a:gd name="connsiteX26" fmla="*/ 77873 w 101176"/>
              <a:gd name="connsiteY26" fmla="*/ 85735 h 101515"/>
              <a:gd name="connsiteX27" fmla="*/ 84517 w 101176"/>
              <a:gd name="connsiteY27" fmla="*/ 76401 h 101515"/>
              <a:gd name="connsiteX28" fmla="*/ 86814 w 101176"/>
              <a:gd name="connsiteY28" fmla="*/ 62527 h 101515"/>
              <a:gd name="connsiteX29" fmla="*/ 84566 w 101176"/>
              <a:gd name="connsiteY29" fmla="*/ 48852 h 101515"/>
              <a:gd name="connsiteX30" fmla="*/ 77971 w 101176"/>
              <a:gd name="connsiteY30" fmla="*/ 39717 h 101515"/>
              <a:gd name="connsiteX31" fmla="*/ 67223 w 101176"/>
              <a:gd name="connsiteY31" fmla="*/ 36443 h 101515"/>
              <a:gd name="connsiteX32" fmla="*/ 56231 w 101176"/>
              <a:gd name="connsiteY32" fmla="*/ 39862 h 101515"/>
              <a:gd name="connsiteX33" fmla="*/ 49587 w 101176"/>
              <a:gd name="connsiteY33" fmla="*/ 49196 h 101515"/>
              <a:gd name="connsiteX34" fmla="*/ 47388 w 101176"/>
              <a:gd name="connsiteY34" fmla="*/ 62527 h 101515"/>
              <a:gd name="connsiteX35" fmla="*/ 49636 w 101176"/>
              <a:gd name="connsiteY35" fmla="*/ 76064 h 101515"/>
              <a:gd name="connsiteX36" fmla="*/ 56280 w 101176"/>
              <a:gd name="connsiteY36" fmla="*/ 85591 h 101515"/>
              <a:gd name="connsiteX37" fmla="*/ 67223 w 101176"/>
              <a:gd name="connsiteY37" fmla="*/ 89058 h 10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1176" h="101515">
                <a:moveTo>
                  <a:pt x="15096" y="0"/>
                </a:moveTo>
                <a:lnTo>
                  <a:pt x="15096" y="100050"/>
                </a:lnTo>
                <a:lnTo>
                  <a:pt x="0" y="100050"/>
                </a:lnTo>
                <a:lnTo>
                  <a:pt x="0" y="0"/>
                </a:lnTo>
                <a:lnTo>
                  <a:pt x="15096" y="0"/>
                </a:lnTo>
                <a:close/>
                <a:moveTo>
                  <a:pt x="63999" y="101515"/>
                </a:moveTo>
                <a:cubicBezTo>
                  <a:pt x="57941" y="101515"/>
                  <a:pt x="52534" y="99967"/>
                  <a:pt x="47779" y="96872"/>
                </a:cubicBezTo>
                <a:cubicBezTo>
                  <a:pt x="43057" y="93749"/>
                  <a:pt x="39344" y="89299"/>
                  <a:pt x="36640" y="83534"/>
                </a:cubicBezTo>
                <a:cubicBezTo>
                  <a:pt x="33970" y="77742"/>
                  <a:pt x="32634" y="70788"/>
                  <a:pt x="32634" y="62678"/>
                </a:cubicBezTo>
                <a:cubicBezTo>
                  <a:pt x="32634" y="54568"/>
                  <a:pt x="33986" y="47628"/>
                  <a:pt x="36689" y="41863"/>
                </a:cubicBezTo>
                <a:cubicBezTo>
                  <a:pt x="39425" y="36099"/>
                  <a:pt x="43171" y="31690"/>
                  <a:pt x="47926" y="28622"/>
                </a:cubicBezTo>
                <a:cubicBezTo>
                  <a:pt x="52681" y="25561"/>
                  <a:pt x="58071" y="24034"/>
                  <a:pt x="64097" y="24034"/>
                </a:cubicBezTo>
                <a:cubicBezTo>
                  <a:pt x="68754" y="24034"/>
                  <a:pt x="72499" y="24811"/>
                  <a:pt x="75333" y="26380"/>
                </a:cubicBezTo>
                <a:cubicBezTo>
                  <a:pt x="78199" y="27907"/>
                  <a:pt x="80414" y="29702"/>
                  <a:pt x="81977" y="31752"/>
                </a:cubicBezTo>
                <a:cubicBezTo>
                  <a:pt x="83573" y="33802"/>
                  <a:pt x="84811" y="35611"/>
                  <a:pt x="85690" y="37172"/>
                </a:cubicBezTo>
                <a:lnTo>
                  <a:pt x="86569" y="37172"/>
                </a:lnTo>
                <a:lnTo>
                  <a:pt x="86569" y="0"/>
                </a:lnTo>
                <a:lnTo>
                  <a:pt x="101176" y="0"/>
                </a:lnTo>
                <a:lnTo>
                  <a:pt x="101176" y="100050"/>
                </a:lnTo>
                <a:lnTo>
                  <a:pt x="86912" y="100050"/>
                </a:lnTo>
                <a:lnTo>
                  <a:pt x="86912" y="88377"/>
                </a:lnTo>
                <a:lnTo>
                  <a:pt x="85690" y="88377"/>
                </a:lnTo>
                <a:cubicBezTo>
                  <a:pt x="84811" y="89973"/>
                  <a:pt x="83540" y="91795"/>
                  <a:pt x="81879" y="93845"/>
                </a:cubicBezTo>
                <a:cubicBezTo>
                  <a:pt x="80251" y="95895"/>
                  <a:pt x="78004" y="97691"/>
                  <a:pt x="75137" y="99218"/>
                </a:cubicBezTo>
                <a:cubicBezTo>
                  <a:pt x="72271" y="100751"/>
                  <a:pt x="68559" y="101515"/>
                  <a:pt x="63999" y="101515"/>
                </a:cubicBezTo>
                <a:close/>
                <a:moveTo>
                  <a:pt x="67223" y="89058"/>
                </a:moveTo>
                <a:cubicBezTo>
                  <a:pt x="71424" y="89058"/>
                  <a:pt x="74974" y="87950"/>
                  <a:pt x="77873" y="85735"/>
                </a:cubicBezTo>
                <a:cubicBezTo>
                  <a:pt x="80805" y="83486"/>
                  <a:pt x="83019" y="80377"/>
                  <a:pt x="84517" y="76401"/>
                </a:cubicBezTo>
                <a:cubicBezTo>
                  <a:pt x="86048" y="72432"/>
                  <a:pt x="86814" y="67803"/>
                  <a:pt x="86814" y="62527"/>
                </a:cubicBezTo>
                <a:cubicBezTo>
                  <a:pt x="86814" y="57320"/>
                  <a:pt x="86064" y="52759"/>
                  <a:pt x="84566" y="48852"/>
                </a:cubicBezTo>
                <a:cubicBezTo>
                  <a:pt x="83068" y="44945"/>
                  <a:pt x="80869" y="41898"/>
                  <a:pt x="77971" y="39717"/>
                </a:cubicBezTo>
                <a:cubicBezTo>
                  <a:pt x="75072" y="37530"/>
                  <a:pt x="71490" y="36443"/>
                  <a:pt x="67223" y="36443"/>
                </a:cubicBezTo>
                <a:cubicBezTo>
                  <a:pt x="62826" y="36443"/>
                  <a:pt x="59162" y="37585"/>
                  <a:pt x="56231" y="39862"/>
                </a:cubicBezTo>
                <a:cubicBezTo>
                  <a:pt x="53300" y="42139"/>
                  <a:pt x="51085" y="45255"/>
                  <a:pt x="49587" y="49196"/>
                </a:cubicBezTo>
                <a:cubicBezTo>
                  <a:pt x="48122" y="53131"/>
                  <a:pt x="47388" y="57581"/>
                  <a:pt x="47388" y="62527"/>
                </a:cubicBezTo>
                <a:cubicBezTo>
                  <a:pt x="47388" y="67548"/>
                  <a:pt x="48137" y="72054"/>
                  <a:pt x="49636" y="76064"/>
                </a:cubicBezTo>
                <a:cubicBezTo>
                  <a:pt x="51134" y="80067"/>
                  <a:pt x="53349" y="83245"/>
                  <a:pt x="56280" y="85591"/>
                </a:cubicBezTo>
                <a:cubicBezTo>
                  <a:pt x="59244" y="87902"/>
                  <a:pt x="62891" y="89058"/>
                  <a:pt x="67223" y="89058"/>
                </a:cubicBezTo>
                <a:close/>
              </a:path>
            </a:pathLst>
          </a:custGeom>
          <a:solidFill>
            <a:srgbClr val="000000">
              <a:alpha val="50000"/>
            </a:srgbClr>
          </a:solidFill>
          <a:ln w="6876" cap="flat">
            <a:noFill/>
            <a:prstDash val="solid"/>
            <a:miter/>
          </a:ln>
        </p:spPr>
        <p:txBody>
          <a:bodyPr rtlCol="0" anchor="ctr"/>
          <a:lstStyle/>
          <a:p>
            <a:endParaRPr lang="en-AS"/>
          </a:p>
        </p:txBody>
      </p:sp>
      <p:sp>
        <p:nvSpPr>
          <p:cNvPr id="126" name="Freeform: Shape 125">
            <a:extLst>
              <a:ext uri="{FF2B5EF4-FFF2-40B4-BE49-F238E27FC236}">
                <a16:creationId xmlns:a16="http://schemas.microsoft.com/office/drawing/2014/main" id="{9E32A587-A220-C801-C125-262BD94DFA1D}"/>
              </a:ext>
            </a:extLst>
          </p:cNvPr>
          <p:cNvSpPr/>
          <p:nvPr/>
        </p:nvSpPr>
        <p:spPr>
          <a:xfrm>
            <a:off x="2681431" y="3291117"/>
            <a:ext cx="366053" cy="101707"/>
          </a:xfrm>
          <a:custGeom>
            <a:avLst/>
            <a:gdLst>
              <a:gd name="connsiteX0" fmla="*/ 80755 w 366053"/>
              <a:gd name="connsiteY0" fmla="*/ 0 h 101707"/>
              <a:gd name="connsiteX1" fmla="*/ 80755 w 366053"/>
              <a:gd name="connsiteY1" fmla="*/ 100050 h 101707"/>
              <a:gd name="connsiteX2" fmla="*/ 66881 w 366053"/>
              <a:gd name="connsiteY2" fmla="*/ 100050 h 101707"/>
              <a:gd name="connsiteX3" fmla="*/ 16027 w 366053"/>
              <a:gd name="connsiteY3" fmla="*/ 26669 h 101707"/>
              <a:gd name="connsiteX4" fmla="*/ 15099 w 366053"/>
              <a:gd name="connsiteY4" fmla="*/ 26669 h 101707"/>
              <a:gd name="connsiteX5" fmla="*/ 15099 w 366053"/>
              <a:gd name="connsiteY5" fmla="*/ 100050 h 101707"/>
              <a:gd name="connsiteX6" fmla="*/ 0 w 366053"/>
              <a:gd name="connsiteY6" fmla="*/ 100050 h 101707"/>
              <a:gd name="connsiteX7" fmla="*/ 0 w 366053"/>
              <a:gd name="connsiteY7" fmla="*/ 0 h 101707"/>
              <a:gd name="connsiteX8" fmla="*/ 13970 w 366053"/>
              <a:gd name="connsiteY8" fmla="*/ 0 h 101707"/>
              <a:gd name="connsiteX9" fmla="*/ 64879 w 366053"/>
              <a:gd name="connsiteY9" fmla="*/ 73471 h 101707"/>
              <a:gd name="connsiteX10" fmla="*/ 65808 w 366053"/>
              <a:gd name="connsiteY10" fmla="*/ 73471 h 101707"/>
              <a:gd name="connsiteX11" fmla="*/ 65808 w 366053"/>
              <a:gd name="connsiteY11" fmla="*/ 0 h 101707"/>
              <a:gd name="connsiteX12" fmla="*/ 80755 w 366053"/>
              <a:gd name="connsiteY12" fmla="*/ 0 h 101707"/>
              <a:gd name="connsiteX13" fmla="*/ 123444 w 366053"/>
              <a:gd name="connsiteY13" fmla="*/ 101708 h 101707"/>
              <a:gd name="connsiteX14" fmla="*/ 110547 w 366053"/>
              <a:gd name="connsiteY14" fmla="*/ 99073 h 101707"/>
              <a:gd name="connsiteX15" fmla="*/ 101412 w 366053"/>
              <a:gd name="connsiteY15" fmla="*/ 91307 h 101707"/>
              <a:gd name="connsiteX16" fmla="*/ 98089 w 366053"/>
              <a:gd name="connsiteY16" fmla="*/ 78850 h 101707"/>
              <a:gd name="connsiteX17" fmla="*/ 100531 w 366053"/>
              <a:gd name="connsiteY17" fmla="*/ 68394 h 101707"/>
              <a:gd name="connsiteX18" fmla="*/ 107128 w 366053"/>
              <a:gd name="connsiteY18" fmla="*/ 61894 h 101707"/>
              <a:gd name="connsiteX19" fmla="*/ 116407 w 366053"/>
              <a:gd name="connsiteY19" fmla="*/ 58283 h 101707"/>
              <a:gd name="connsiteX20" fmla="*/ 126863 w 366053"/>
              <a:gd name="connsiteY20" fmla="*/ 56425 h 101707"/>
              <a:gd name="connsiteX21" fmla="*/ 137807 w 366053"/>
              <a:gd name="connsiteY21" fmla="*/ 55153 h 101707"/>
              <a:gd name="connsiteX22" fmla="*/ 143915 w 366053"/>
              <a:gd name="connsiteY22" fmla="*/ 53440 h 101707"/>
              <a:gd name="connsiteX23" fmla="*/ 145820 w 366053"/>
              <a:gd name="connsiteY23" fmla="*/ 49630 h 101707"/>
              <a:gd name="connsiteX24" fmla="*/ 145820 w 366053"/>
              <a:gd name="connsiteY24" fmla="*/ 49292 h 101707"/>
              <a:gd name="connsiteX25" fmla="*/ 142202 w 366053"/>
              <a:gd name="connsiteY25" fmla="*/ 39373 h 101707"/>
              <a:gd name="connsiteX26" fmla="*/ 131554 w 366053"/>
              <a:gd name="connsiteY26" fmla="*/ 35858 h 101707"/>
              <a:gd name="connsiteX27" fmla="*/ 119922 w 366053"/>
              <a:gd name="connsiteY27" fmla="*/ 39126 h 101707"/>
              <a:gd name="connsiteX28" fmla="*/ 114110 w 366053"/>
              <a:gd name="connsiteY28" fmla="*/ 46314 h 101707"/>
              <a:gd name="connsiteX29" fmla="*/ 100380 w 366053"/>
              <a:gd name="connsiteY29" fmla="*/ 43184 h 101707"/>
              <a:gd name="connsiteX30" fmla="*/ 107513 w 366053"/>
              <a:gd name="connsiteY30" fmla="*/ 32144 h 101707"/>
              <a:gd name="connsiteX31" fmla="*/ 118409 w 366053"/>
              <a:gd name="connsiteY31" fmla="*/ 25988 h 101707"/>
              <a:gd name="connsiteX32" fmla="*/ 131354 w 366053"/>
              <a:gd name="connsiteY32" fmla="*/ 24034 h 101707"/>
              <a:gd name="connsiteX33" fmla="*/ 140881 w 366053"/>
              <a:gd name="connsiteY33" fmla="*/ 25107 h 101707"/>
              <a:gd name="connsiteX34" fmla="*/ 150360 w 366053"/>
              <a:gd name="connsiteY34" fmla="*/ 28918 h 101707"/>
              <a:gd name="connsiteX35" fmla="*/ 157638 w 366053"/>
              <a:gd name="connsiteY35" fmla="*/ 36883 h 101707"/>
              <a:gd name="connsiteX36" fmla="*/ 160472 w 366053"/>
              <a:gd name="connsiteY36" fmla="*/ 50221 h 101707"/>
              <a:gd name="connsiteX37" fmla="*/ 160472 w 366053"/>
              <a:gd name="connsiteY37" fmla="*/ 100050 h 101707"/>
              <a:gd name="connsiteX38" fmla="*/ 146205 w 366053"/>
              <a:gd name="connsiteY38" fmla="*/ 100050 h 101707"/>
              <a:gd name="connsiteX39" fmla="*/ 146205 w 366053"/>
              <a:gd name="connsiteY39" fmla="*/ 89794 h 101707"/>
              <a:gd name="connsiteX40" fmla="*/ 145621 w 366053"/>
              <a:gd name="connsiteY40" fmla="*/ 89794 h 101707"/>
              <a:gd name="connsiteX41" fmla="*/ 141370 w 366053"/>
              <a:gd name="connsiteY41" fmla="*/ 95359 h 101707"/>
              <a:gd name="connsiteX42" fmla="*/ 134092 w 366053"/>
              <a:gd name="connsiteY42" fmla="*/ 99905 h 101707"/>
              <a:gd name="connsiteX43" fmla="*/ 123444 w 366053"/>
              <a:gd name="connsiteY43" fmla="*/ 101708 h 101707"/>
              <a:gd name="connsiteX44" fmla="*/ 126615 w 366053"/>
              <a:gd name="connsiteY44" fmla="*/ 89986 h 101707"/>
              <a:gd name="connsiteX45" fmla="*/ 136974 w 366053"/>
              <a:gd name="connsiteY45" fmla="*/ 87593 h 101707"/>
              <a:gd name="connsiteX46" fmla="*/ 143571 w 366053"/>
              <a:gd name="connsiteY46" fmla="*/ 81340 h 101707"/>
              <a:gd name="connsiteX47" fmla="*/ 145868 w 366053"/>
              <a:gd name="connsiteY47" fmla="*/ 72982 h 101707"/>
              <a:gd name="connsiteX48" fmla="*/ 145868 w 366053"/>
              <a:gd name="connsiteY48" fmla="*/ 63311 h 101707"/>
              <a:gd name="connsiteX49" fmla="*/ 142835 w 366053"/>
              <a:gd name="connsiteY49" fmla="*/ 64776 h 101707"/>
              <a:gd name="connsiteX50" fmla="*/ 137807 w 366053"/>
              <a:gd name="connsiteY50" fmla="*/ 65904 h 101707"/>
              <a:gd name="connsiteX51" fmla="*/ 132283 w 366053"/>
              <a:gd name="connsiteY51" fmla="*/ 66730 h 101707"/>
              <a:gd name="connsiteX52" fmla="*/ 127791 w 366053"/>
              <a:gd name="connsiteY52" fmla="*/ 67314 h 101707"/>
              <a:gd name="connsiteX53" fmla="*/ 120025 w 366053"/>
              <a:gd name="connsiteY53" fmla="*/ 69123 h 101707"/>
              <a:gd name="connsiteX54" fmla="*/ 114454 w 366053"/>
              <a:gd name="connsiteY54" fmla="*/ 72790 h 101707"/>
              <a:gd name="connsiteX55" fmla="*/ 112404 w 366053"/>
              <a:gd name="connsiteY55" fmla="*/ 79043 h 101707"/>
              <a:gd name="connsiteX56" fmla="*/ 116407 w 366053"/>
              <a:gd name="connsiteY56" fmla="*/ 87249 h 101707"/>
              <a:gd name="connsiteX57" fmla="*/ 126615 w 366053"/>
              <a:gd name="connsiteY57" fmla="*/ 89986 h 101707"/>
              <a:gd name="connsiteX58" fmla="*/ 179931 w 366053"/>
              <a:gd name="connsiteY58" fmla="*/ 100050 h 101707"/>
              <a:gd name="connsiteX59" fmla="*/ 179931 w 366053"/>
              <a:gd name="connsiteY59" fmla="*/ 25011 h 101707"/>
              <a:gd name="connsiteX60" fmla="*/ 193950 w 366053"/>
              <a:gd name="connsiteY60" fmla="*/ 25011 h 101707"/>
              <a:gd name="connsiteX61" fmla="*/ 193950 w 366053"/>
              <a:gd name="connsiteY61" fmla="*/ 37220 h 101707"/>
              <a:gd name="connsiteX62" fmla="*/ 194879 w 366053"/>
              <a:gd name="connsiteY62" fmla="*/ 37220 h 101707"/>
              <a:gd name="connsiteX63" fmla="*/ 202548 w 366053"/>
              <a:gd name="connsiteY63" fmla="*/ 27549 h 101707"/>
              <a:gd name="connsiteX64" fmla="*/ 215301 w 366053"/>
              <a:gd name="connsiteY64" fmla="*/ 24034 h 101707"/>
              <a:gd name="connsiteX65" fmla="*/ 227903 w 366053"/>
              <a:gd name="connsiteY65" fmla="*/ 27549 h 101707"/>
              <a:gd name="connsiteX66" fmla="*/ 235476 w 366053"/>
              <a:gd name="connsiteY66" fmla="*/ 37220 h 101707"/>
              <a:gd name="connsiteX67" fmla="*/ 236261 w 366053"/>
              <a:gd name="connsiteY67" fmla="*/ 37220 h 101707"/>
              <a:gd name="connsiteX68" fmla="*/ 244811 w 366053"/>
              <a:gd name="connsiteY68" fmla="*/ 27645 h 101707"/>
              <a:gd name="connsiteX69" fmla="*/ 258781 w 366053"/>
              <a:gd name="connsiteY69" fmla="*/ 24034 h 101707"/>
              <a:gd name="connsiteX70" fmla="*/ 275441 w 366053"/>
              <a:gd name="connsiteY70" fmla="*/ 30431 h 101707"/>
              <a:gd name="connsiteX71" fmla="*/ 281935 w 366053"/>
              <a:gd name="connsiteY71" fmla="*/ 49733 h 101707"/>
              <a:gd name="connsiteX72" fmla="*/ 281935 w 366053"/>
              <a:gd name="connsiteY72" fmla="*/ 100050 h 101707"/>
              <a:gd name="connsiteX73" fmla="*/ 267331 w 366053"/>
              <a:gd name="connsiteY73" fmla="*/ 100050 h 101707"/>
              <a:gd name="connsiteX74" fmla="*/ 267331 w 366053"/>
              <a:gd name="connsiteY74" fmla="*/ 51101 h 101707"/>
              <a:gd name="connsiteX75" fmla="*/ 263177 w 366053"/>
              <a:gd name="connsiteY75" fmla="*/ 40054 h 101707"/>
              <a:gd name="connsiteX76" fmla="*/ 253258 w 366053"/>
              <a:gd name="connsiteY76" fmla="*/ 36636 h 101707"/>
              <a:gd name="connsiteX77" fmla="*/ 242169 w 366053"/>
              <a:gd name="connsiteY77" fmla="*/ 41031 h 101707"/>
              <a:gd name="connsiteX78" fmla="*/ 238214 w 366053"/>
              <a:gd name="connsiteY78" fmla="*/ 52223 h 101707"/>
              <a:gd name="connsiteX79" fmla="*/ 238214 w 366053"/>
              <a:gd name="connsiteY79" fmla="*/ 100050 h 101707"/>
              <a:gd name="connsiteX80" fmla="*/ 223652 w 366053"/>
              <a:gd name="connsiteY80" fmla="*/ 100050 h 101707"/>
              <a:gd name="connsiteX81" fmla="*/ 223652 w 366053"/>
              <a:gd name="connsiteY81" fmla="*/ 50173 h 101707"/>
              <a:gd name="connsiteX82" fmla="*/ 219841 w 366053"/>
              <a:gd name="connsiteY82" fmla="*/ 40350 h 101707"/>
              <a:gd name="connsiteX83" fmla="*/ 209922 w 366053"/>
              <a:gd name="connsiteY83" fmla="*/ 36636 h 101707"/>
              <a:gd name="connsiteX84" fmla="*/ 202253 w 366053"/>
              <a:gd name="connsiteY84" fmla="*/ 38837 h 101707"/>
              <a:gd name="connsiteX85" fmla="*/ 196640 w 366053"/>
              <a:gd name="connsiteY85" fmla="*/ 44842 h 101707"/>
              <a:gd name="connsiteX86" fmla="*/ 194535 w 366053"/>
              <a:gd name="connsiteY86" fmla="*/ 53784 h 101707"/>
              <a:gd name="connsiteX87" fmla="*/ 194535 w 366053"/>
              <a:gd name="connsiteY87" fmla="*/ 100050 h 101707"/>
              <a:gd name="connsiteX88" fmla="*/ 179931 w 366053"/>
              <a:gd name="connsiteY88" fmla="*/ 100050 h 101707"/>
              <a:gd name="connsiteX89" fmla="*/ 333855 w 366053"/>
              <a:gd name="connsiteY89" fmla="*/ 101563 h 101707"/>
              <a:gd name="connsiteX90" fmla="*/ 314753 w 366053"/>
              <a:gd name="connsiteY90" fmla="*/ 96824 h 101707"/>
              <a:gd name="connsiteX91" fmla="*/ 302440 w 366053"/>
              <a:gd name="connsiteY91" fmla="*/ 83390 h 101707"/>
              <a:gd name="connsiteX92" fmla="*/ 298141 w 366053"/>
              <a:gd name="connsiteY92" fmla="*/ 63015 h 101707"/>
              <a:gd name="connsiteX93" fmla="*/ 302440 w 366053"/>
              <a:gd name="connsiteY93" fmla="*/ 42696 h 101707"/>
              <a:gd name="connsiteX94" fmla="*/ 314560 w 366053"/>
              <a:gd name="connsiteY94" fmla="*/ 28966 h 101707"/>
              <a:gd name="connsiteX95" fmla="*/ 332830 w 366053"/>
              <a:gd name="connsiteY95" fmla="*/ 24034 h 101707"/>
              <a:gd name="connsiteX96" fmla="*/ 345142 w 366053"/>
              <a:gd name="connsiteY96" fmla="*/ 26132 h 101707"/>
              <a:gd name="connsiteX97" fmla="*/ 355839 w 366053"/>
              <a:gd name="connsiteY97" fmla="*/ 32729 h 101707"/>
              <a:gd name="connsiteX98" fmla="*/ 363316 w 366053"/>
              <a:gd name="connsiteY98" fmla="*/ 44409 h 101707"/>
              <a:gd name="connsiteX99" fmla="*/ 366053 w 366053"/>
              <a:gd name="connsiteY99" fmla="*/ 61750 h 101707"/>
              <a:gd name="connsiteX100" fmla="*/ 366053 w 366053"/>
              <a:gd name="connsiteY100" fmla="*/ 66929 h 101707"/>
              <a:gd name="connsiteX101" fmla="*/ 306402 w 366053"/>
              <a:gd name="connsiteY101" fmla="*/ 66929 h 101707"/>
              <a:gd name="connsiteX102" fmla="*/ 306402 w 366053"/>
              <a:gd name="connsiteY102" fmla="*/ 55985 h 101707"/>
              <a:gd name="connsiteX103" fmla="*/ 351739 w 366053"/>
              <a:gd name="connsiteY103" fmla="*/ 55985 h 101707"/>
              <a:gd name="connsiteX104" fmla="*/ 349393 w 366053"/>
              <a:gd name="connsiteY104" fmla="*/ 45771 h 101707"/>
              <a:gd name="connsiteX105" fmla="*/ 342797 w 366053"/>
              <a:gd name="connsiteY105" fmla="*/ 38692 h 101707"/>
              <a:gd name="connsiteX106" fmla="*/ 332926 w 366053"/>
              <a:gd name="connsiteY106" fmla="*/ 36099 h 101707"/>
              <a:gd name="connsiteX107" fmla="*/ 322182 w 366053"/>
              <a:gd name="connsiteY107" fmla="*/ 39126 h 101707"/>
              <a:gd name="connsiteX108" fmla="*/ 315145 w 366053"/>
              <a:gd name="connsiteY108" fmla="*/ 46947 h 101707"/>
              <a:gd name="connsiteX109" fmla="*/ 312703 w 366053"/>
              <a:gd name="connsiteY109" fmla="*/ 57354 h 101707"/>
              <a:gd name="connsiteX110" fmla="*/ 312703 w 366053"/>
              <a:gd name="connsiteY110" fmla="*/ 65904 h 101707"/>
              <a:gd name="connsiteX111" fmla="*/ 315337 w 366053"/>
              <a:gd name="connsiteY111" fmla="*/ 78699 h 101707"/>
              <a:gd name="connsiteX112" fmla="*/ 322814 w 366053"/>
              <a:gd name="connsiteY112" fmla="*/ 86760 h 101707"/>
              <a:gd name="connsiteX113" fmla="*/ 333999 w 366053"/>
              <a:gd name="connsiteY113" fmla="*/ 89498 h 101707"/>
              <a:gd name="connsiteX114" fmla="*/ 341572 w 366053"/>
              <a:gd name="connsiteY114" fmla="*/ 88322 h 101707"/>
              <a:gd name="connsiteX115" fmla="*/ 347488 w 366053"/>
              <a:gd name="connsiteY115" fmla="*/ 84710 h 101707"/>
              <a:gd name="connsiteX116" fmla="*/ 351299 w 366053"/>
              <a:gd name="connsiteY116" fmla="*/ 78802 h 101707"/>
              <a:gd name="connsiteX117" fmla="*/ 365125 w 366053"/>
              <a:gd name="connsiteY117" fmla="*/ 81292 h 101707"/>
              <a:gd name="connsiteX118" fmla="*/ 359161 w 366053"/>
              <a:gd name="connsiteY118" fmla="*/ 91988 h 101707"/>
              <a:gd name="connsiteX119" fmla="*/ 348465 w 366053"/>
              <a:gd name="connsiteY119" fmla="*/ 99073 h 101707"/>
              <a:gd name="connsiteX120" fmla="*/ 333855 w 366053"/>
              <a:gd name="connsiteY120" fmla="*/ 101563 h 10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366053" h="101707">
                <a:moveTo>
                  <a:pt x="80755" y="0"/>
                </a:moveTo>
                <a:lnTo>
                  <a:pt x="80755" y="100050"/>
                </a:lnTo>
                <a:lnTo>
                  <a:pt x="66881" y="100050"/>
                </a:lnTo>
                <a:lnTo>
                  <a:pt x="16027" y="26669"/>
                </a:lnTo>
                <a:lnTo>
                  <a:pt x="15099" y="26669"/>
                </a:lnTo>
                <a:lnTo>
                  <a:pt x="15099" y="100050"/>
                </a:lnTo>
                <a:lnTo>
                  <a:pt x="0" y="100050"/>
                </a:lnTo>
                <a:lnTo>
                  <a:pt x="0" y="0"/>
                </a:lnTo>
                <a:lnTo>
                  <a:pt x="13970" y="0"/>
                </a:lnTo>
                <a:lnTo>
                  <a:pt x="64879" y="73471"/>
                </a:lnTo>
                <a:lnTo>
                  <a:pt x="65808" y="73471"/>
                </a:lnTo>
                <a:lnTo>
                  <a:pt x="65808" y="0"/>
                </a:lnTo>
                <a:lnTo>
                  <a:pt x="80755" y="0"/>
                </a:lnTo>
                <a:close/>
                <a:moveTo>
                  <a:pt x="123444" y="101708"/>
                </a:moveTo>
                <a:cubicBezTo>
                  <a:pt x="118684" y="101708"/>
                  <a:pt x="114385" y="100834"/>
                  <a:pt x="110547" y="99073"/>
                </a:cubicBezTo>
                <a:cubicBezTo>
                  <a:pt x="106701" y="97285"/>
                  <a:pt x="103654" y="94691"/>
                  <a:pt x="101412" y="91307"/>
                </a:cubicBezTo>
                <a:cubicBezTo>
                  <a:pt x="99197" y="87916"/>
                  <a:pt x="98089" y="83768"/>
                  <a:pt x="98089" y="78850"/>
                </a:cubicBezTo>
                <a:cubicBezTo>
                  <a:pt x="98089" y="74613"/>
                  <a:pt x="98901" y="71125"/>
                  <a:pt x="100531" y="68394"/>
                </a:cubicBezTo>
                <a:cubicBezTo>
                  <a:pt x="102155" y="65657"/>
                  <a:pt x="104356" y="63490"/>
                  <a:pt x="107128" y="61894"/>
                </a:cubicBezTo>
                <a:cubicBezTo>
                  <a:pt x="109893" y="60298"/>
                  <a:pt x="112988" y="59094"/>
                  <a:pt x="116407" y="58283"/>
                </a:cubicBezTo>
                <a:cubicBezTo>
                  <a:pt x="119826" y="57464"/>
                  <a:pt x="123313" y="56845"/>
                  <a:pt x="126863" y="56425"/>
                </a:cubicBezTo>
                <a:cubicBezTo>
                  <a:pt x="131354" y="55903"/>
                  <a:pt x="135007" y="55476"/>
                  <a:pt x="137807" y="55153"/>
                </a:cubicBezTo>
                <a:cubicBezTo>
                  <a:pt x="140606" y="54795"/>
                  <a:pt x="142642" y="54224"/>
                  <a:pt x="143915" y="53440"/>
                </a:cubicBezTo>
                <a:cubicBezTo>
                  <a:pt x="145180" y="52663"/>
                  <a:pt x="145820" y="51390"/>
                  <a:pt x="145820" y="49630"/>
                </a:cubicBezTo>
                <a:lnTo>
                  <a:pt x="145820" y="49292"/>
                </a:lnTo>
                <a:cubicBezTo>
                  <a:pt x="145820" y="45021"/>
                  <a:pt x="144610" y="41719"/>
                  <a:pt x="142202" y="39373"/>
                </a:cubicBezTo>
                <a:cubicBezTo>
                  <a:pt x="139822" y="37028"/>
                  <a:pt x="136273" y="35858"/>
                  <a:pt x="131554" y="35858"/>
                </a:cubicBezTo>
                <a:cubicBezTo>
                  <a:pt x="126636" y="35858"/>
                  <a:pt x="122756" y="36945"/>
                  <a:pt x="119922" y="39126"/>
                </a:cubicBezTo>
                <a:cubicBezTo>
                  <a:pt x="117122" y="41279"/>
                  <a:pt x="115183" y="43672"/>
                  <a:pt x="114110" y="46314"/>
                </a:cubicBezTo>
                <a:lnTo>
                  <a:pt x="100380" y="43184"/>
                </a:lnTo>
                <a:cubicBezTo>
                  <a:pt x="102010" y="38624"/>
                  <a:pt x="104390" y="34944"/>
                  <a:pt x="107513" y="32144"/>
                </a:cubicBezTo>
                <a:cubicBezTo>
                  <a:pt x="110677" y="29310"/>
                  <a:pt x="114309" y="27260"/>
                  <a:pt x="118409" y="25988"/>
                </a:cubicBezTo>
                <a:cubicBezTo>
                  <a:pt x="122515" y="24688"/>
                  <a:pt x="126828" y="24034"/>
                  <a:pt x="131354" y="24034"/>
                </a:cubicBezTo>
                <a:cubicBezTo>
                  <a:pt x="134354" y="24034"/>
                  <a:pt x="137531" y="24392"/>
                  <a:pt x="140881" y="25107"/>
                </a:cubicBezTo>
                <a:cubicBezTo>
                  <a:pt x="144273" y="25795"/>
                  <a:pt x="147430" y="27061"/>
                  <a:pt x="150360" y="28918"/>
                </a:cubicBezTo>
                <a:cubicBezTo>
                  <a:pt x="153325" y="30775"/>
                  <a:pt x="155753" y="33430"/>
                  <a:pt x="157638" y="36883"/>
                </a:cubicBezTo>
                <a:cubicBezTo>
                  <a:pt x="159529" y="40302"/>
                  <a:pt x="160472" y="44746"/>
                  <a:pt x="160472" y="50221"/>
                </a:cubicBezTo>
                <a:lnTo>
                  <a:pt x="160472" y="100050"/>
                </a:lnTo>
                <a:lnTo>
                  <a:pt x="146205" y="100050"/>
                </a:lnTo>
                <a:lnTo>
                  <a:pt x="146205" y="89794"/>
                </a:lnTo>
                <a:lnTo>
                  <a:pt x="145621" y="89794"/>
                </a:lnTo>
                <a:cubicBezTo>
                  <a:pt x="144678" y="91678"/>
                  <a:pt x="143261" y="93536"/>
                  <a:pt x="141370" y="95359"/>
                </a:cubicBezTo>
                <a:cubicBezTo>
                  <a:pt x="139485" y="97182"/>
                  <a:pt x="137057" y="98702"/>
                  <a:pt x="134092" y="99905"/>
                </a:cubicBezTo>
                <a:cubicBezTo>
                  <a:pt x="131127" y="101109"/>
                  <a:pt x="127578" y="101708"/>
                  <a:pt x="123444" y="101708"/>
                </a:cubicBezTo>
                <a:close/>
                <a:moveTo>
                  <a:pt x="126615" y="89986"/>
                </a:moveTo>
                <a:cubicBezTo>
                  <a:pt x="130653" y="89986"/>
                  <a:pt x="134106" y="89188"/>
                  <a:pt x="136974" y="87593"/>
                </a:cubicBezTo>
                <a:cubicBezTo>
                  <a:pt x="139870" y="85997"/>
                  <a:pt x="142071" y="83913"/>
                  <a:pt x="143571" y="81340"/>
                </a:cubicBezTo>
                <a:cubicBezTo>
                  <a:pt x="145098" y="78733"/>
                  <a:pt x="145868" y="75947"/>
                  <a:pt x="145868" y="72982"/>
                </a:cubicBezTo>
                <a:lnTo>
                  <a:pt x="145868" y="63311"/>
                </a:lnTo>
                <a:cubicBezTo>
                  <a:pt x="145346" y="63834"/>
                  <a:pt x="144334" y="64322"/>
                  <a:pt x="142835" y="64776"/>
                </a:cubicBezTo>
                <a:cubicBezTo>
                  <a:pt x="141370" y="65203"/>
                  <a:pt x="139691" y="65574"/>
                  <a:pt x="137807" y="65904"/>
                </a:cubicBezTo>
                <a:cubicBezTo>
                  <a:pt x="135915" y="66193"/>
                  <a:pt x="134078" y="66468"/>
                  <a:pt x="132283" y="66730"/>
                </a:cubicBezTo>
                <a:cubicBezTo>
                  <a:pt x="130495" y="66957"/>
                  <a:pt x="128995" y="67156"/>
                  <a:pt x="127791" y="67314"/>
                </a:cubicBezTo>
                <a:cubicBezTo>
                  <a:pt x="124957" y="67679"/>
                  <a:pt x="122364" y="68278"/>
                  <a:pt x="120025" y="69123"/>
                </a:cubicBezTo>
                <a:cubicBezTo>
                  <a:pt x="117707" y="69970"/>
                  <a:pt x="115850" y="71194"/>
                  <a:pt x="114454" y="72790"/>
                </a:cubicBezTo>
                <a:cubicBezTo>
                  <a:pt x="113085" y="74351"/>
                  <a:pt x="112404" y="76435"/>
                  <a:pt x="112404" y="79043"/>
                </a:cubicBezTo>
                <a:cubicBezTo>
                  <a:pt x="112404" y="82661"/>
                  <a:pt x="113738" y="85391"/>
                  <a:pt x="116407" y="87249"/>
                </a:cubicBezTo>
                <a:cubicBezTo>
                  <a:pt x="119076" y="89071"/>
                  <a:pt x="122481" y="89986"/>
                  <a:pt x="126615" y="89986"/>
                </a:cubicBezTo>
                <a:close/>
                <a:moveTo>
                  <a:pt x="179931" y="100050"/>
                </a:moveTo>
                <a:lnTo>
                  <a:pt x="179931" y="25011"/>
                </a:lnTo>
                <a:lnTo>
                  <a:pt x="193950" y="25011"/>
                </a:lnTo>
                <a:lnTo>
                  <a:pt x="193950" y="37220"/>
                </a:lnTo>
                <a:lnTo>
                  <a:pt x="194879" y="37220"/>
                </a:lnTo>
                <a:cubicBezTo>
                  <a:pt x="196440" y="33086"/>
                  <a:pt x="198999" y="29860"/>
                  <a:pt x="202548" y="27549"/>
                </a:cubicBezTo>
                <a:cubicBezTo>
                  <a:pt x="206098" y="25203"/>
                  <a:pt x="210349" y="24034"/>
                  <a:pt x="215301" y="24034"/>
                </a:cubicBezTo>
                <a:cubicBezTo>
                  <a:pt x="220316" y="24034"/>
                  <a:pt x="224519" y="25203"/>
                  <a:pt x="227903" y="27549"/>
                </a:cubicBezTo>
                <a:cubicBezTo>
                  <a:pt x="231322" y="29895"/>
                  <a:pt x="233846" y="33121"/>
                  <a:pt x="235476" y="37220"/>
                </a:cubicBezTo>
                <a:lnTo>
                  <a:pt x="236261" y="37220"/>
                </a:lnTo>
                <a:cubicBezTo>
                  <a:pt x="238049" y="33217"/>
                  <a:pt x="240897" y="30025"/>
                  <a:pt x="244811" y="27645"/>
                </a:cubicBezTo>
                <a:cubicBezTo>
                  <a:pt x="248718" y="25238"/>
                  <a:pt x="253375" y="24034"/>
                  <a:pt x="258781" y="24034"/>
                </a:cubicBezTo>
                <a:cubicBezTo>
                  <a:pt x="265584" y="24034"/>
                  <a:pt x="271142" y="26166"/>
                  <a:pt x="275441" y="30431"/>
                </a:cubicBezTo>
                <a:cubicBezTo>
                  <a:pt x="279768" y="34703"/>
                  <a:pt x="281935" y="41134"/>
                  <a:pt x="281935" y="49733"/>
                </a:cubicBezTo>
                <a:lnTo>
                  <a:pt x="281935" y="100050"/>
                </a:lnTo>
                <a:lnTo>
                  <a:pt x="267331" y="100050"/>
                </a:lnTo>
                <a:lnTo>
                  <a:pt x="267331" y="51101"/>
                </a:lnTo>
                <a:cubicBezTo>
                  <a:pt x="267331" y="46018"/>
                  <a:pt x="265942" y="42338"/>
                  <a:pt x="263177" y="40054"/>
                </a:cubicBezTo>
                <a:cubicBezTo>
                  <a:pt x="260404" y="37778"/>
                  <a:pt x="257103" y="36636"/>
                  <a:pt x="253258" y="36636"/>
                </a:cubicBezTo>
                <a:cubicBezTo>
                  <a:pt x="248504" y="36636"/>
                  <a:pt x="244811" y="38101"/>
                  <a:pt x="242169" y="41031"/>
                </a:cubicBezTo>
                <a:cubicBezTo>
                  <a:pt x="239528" y="43934"/>
                  <a:pt x="238214" y="47662"/>
                  <a:pt x="238214" y="52223"/>
                </a:cubicBezTo>
                <a:lnTo>
                  <a:pt x="238214" y="100050"/>
                </a:lnTo>
                <a:lnTo>
                  <a:pt x="223652" y="100050"/>
                </a:lnTo>
                <a:lnTo>
                  <a:pt x="223652" y="50173"/>
                </a:lnTo>
                <a:cubicBezTo>
                  <a:pt x="223652" y="46101"/>
                  <a:pt x="222386" y="42826"/>
                  <a:pt x="219841" y="40350"/>
                </a:cubicBezTo>
                <a:cubicBezTo>
                  <a:pt x="217303" y="37874"/>
                  <a:pt x="213994" y="36636"/>
                  <a:pt x="209922" y="36636"/>
                </a:cubicBezTo>
                <a:cubicBezTo>
                  <a:pt x="207157" y="36636"/>
                  <a:pt x="204598" y="37372"/>
                  <a:pt x="202253" y="38837"/>
                </a:cubicBezTo>
                <a:cubicBezTo>
                  <a:pt x="199941" y="40268"/>
                  <a:pt x="198070" y="42269"/>
                  <a:pt x="196640" y="44842"/>
                </a:cubicBezTo>
                <a:cubicBezTo>
                  <a:pt x="195236" y="47414"/>
                  <a:pt x="194535" y="50400"/>
                  <a:pt x="194535" y="53784"/>
                </a:cubicBezTo>
                <a:lnTo>
                  <a:pt x="194535" y="100050"/>
                </a:lnTo>
                <a:lnTo>
                  <a:pt x="179931" y="100050"/>
                </a:lnTo>
                <a:close/>
                <a:moveTo>
                  <a:pt x="333855" y="101563"/>
                </a:moveTo>
                <a:cubicBezTo>
                  <a:pt x="326460" y="101563"/>
                  <a:pt x="320097" y="99988"/>
                  <a:pt x="314753" y="96824"/>
                </a:cubicBezTo>
                <a:cubicBezTo>
                  <a:pt x="309442" y="93632"/>
                  <a:pt x="305343" y="89154"/>
                  <a:pt x="302440" y="83390"/>
                </a:cubicBezTo>
                <a:cubicBezTo>
                  <a:pt x="299578" y="77591"/>
                  <a:pt x="298141" y="70802"/>
                  <a:pt x="298141" y="63015"/>
                </a:cubicBezTo>
                <a:cubicBezTo>
                  <a:pt x="298141" y="55332"/>
                  <a:pt x="299578" y="48556"/>
                  <a:pt x="302440" y="42696"/>
                </a:cubicBezTo>
                <a:cubicBezTo>
                  <a:pt x="305343" y="36835"/>
                  <a:pt x="309380" y="32254"/>
                  <a:pt x="314560" y="28966"/>
                </a:cubicBezTo>
                <a:cubicBezTo>
                  <a:pt x="319767" y="25678"/>
                  <a:pt x="325862" y="24034"/>
                  <a:pt x="332830" y="24034"/>
                </a:cubicBezTo>
                <a:cubicBezTo>
                  <a:pt x="337067" y="24034"/>
                  <a:pt x="341167" y="24736"/>
                  <a:pt x="345142" y="26132"/>
                </a:cubicBezTo>
                <a:cubicBezTo>
                  <a:pt x="349111" y="27535"/>
                  <a:pt x="352681" y="29730"/>
                  <a:pt x="355839" y="32729"/>
                </a:cubicBezTo>
                <a:cubicBezTo>
                  <a:pt x="358996" y="35728"/>
                  <a:pt x="361493" y="39614"/>
                  <a:pt x="363316" y="44409"/>
                </a:cubicBezTo>
                <a:cubicBezTo>
                  <a:pt x="365139" y="49162"/>
                  <a:pt x="366053" y="54940"/>
                  <a:pt x="366053" y="61750"/>
                </a:cubicBezTo>
                <a:lnTo>
                  <a:pt x="366053" y="66929"/>
                </a:lnTo>
                <a:lnTo>
                  <a:pt x="306402" y="66929"/>
                </a:lnTo>
                <a:lnTo>
                  <a:pt x="306402" y="55985"/>
                </a:lnTo>
                <a:lnTo>
                  <a:pt x="351739" y="55985"/>
                </a:lnTo>
                <a:cubicBezTo>
                  <a:pt x="351739" y="52140"/>
                  <a:pt x="350955" y="48735"/>
                  <a:pt x="349393" y="45771"/>
                </a:cubicBezTo>
                <a:cubicBezTo>
                  <a:pt x="347825" y="42778"/>
                  <a:pt x="345631" y="40412"/>
                  <a:pt x="342797" y="38692"/>
                </a:cubicBezTo>
                <a:cubicBezTo>
                  <a:pt x="339997" y="36966"/>
                  <a:pt x="336702" y="36099"/>
                  <a:pt x="332926" y="36099"/>
                </a:cubicBezTo>
                <a:cubicBezTo>
                  <a:pt x="328826" y="36099"/>
                  <a:pt x="325242" y="37110"/>
                  <a:pt x="322182" y="39126"/>
                </a:cubicBezTo>
                <a:cubicBezTo>
                  <a:pt x="319148" y="41114"/>
                  <a:pt x="316802" y="43721"/>
                  <a:pt x="315145" y="46947"/>
                </a:cubicBezTo>
                <a:cubicBezTo>
                  <a:pt x="313514" y="50138"/>
                  <a:pt x="312703" y="53605"/>
                  <a:pt x="312703" y="57354"/>
                </a:cubicBezTo>
                <a:lnTo>
                  <a:pt x="312703" y="65904"/>
                </a:lnTo>
                <a:cubicBezTo>
                  <a:pt x="312703" y="70919"/>
                  <a:pt x="313583" y="75184"/>
                  <a:pt x="315337" y="78699"/>
                </a:cubicBezTo>
                <a:cubicBezTo>
                  <a:pt x="317133" y="82220"/>
                  <a:pt x="319623" y="84903"/>
                  <a:pt x="322814" y="86760"/>
                </a:cubicBezTo>
                <a:cubicBezTo>
                  <a:pt x="326006" y="88583"/>
                  <a:pt x="329734" y="89498"/>
                  <a:pt x="333999" y="89498"/>
                </a:cubicBezTo>
                <a:cubicBezTo>
                  <a:pt x="336771" y="89498"/>
                  <a:pt x="339296" y="89106"/>
                  <a:pt x="341572" y="88322"/>
                </a:cubicBezTo>
                <a:cubicBezTo>
                  <a:pt x="343856" y="87510"/>
                  <a:pt x="345823" y="86306"/>
                  <a:pt x="347488" y="84710"/>
                </a:cubicBezTo>
                <a:cubicBezTo>
                  <a:pt x="349146" y="83115"/>
                  <a:pt x="350418" y="81141"/>
                  <a:pt x="351299" y="78802"/>
                </a:cubicBezTo>
                <a:lnTo>
                  <a:pt x="365125" y="81292"/>
                </a:lnTo>
                <a:cubicBezTo>
                  <a:pt x="364017" y="85364"/>
                  <a:pt x="362029" y="88927"/>
                  <a:pt x="359161" y="91988"/>
                </a:cubicBezTo>
                <a:cubicBezTo>
                  <a:pt x="356327" y="95015"/>
                  <a:pt x="352764" y="97381"/>
                  <a:pt x="348465" y="99073"/>
                </a:cubicBezTo>
                <a:cubicBezTo>
                  <a:pt x="344193" y="100731"/>
                  <a:pt x="339330" y="101563"/>
                  <a:pt x="333855" y="101563"/>
                </a:cubicBezTo>
                <a:close/>
              </a:path>
            </a:pathLst>
          </a:custGeom>
          <a:solidFill>
            <a:srgbClr val="000000">
              <a:alpha val="50000"/>
            </a:srgbClr>
          </a:solidFill>
          <a:ln w="6876" cap="flat">
            <a:noFill/>
            <a:prstDash val="solid"/>
            <a:miter/>
          </a:ln>
        </p:spPr>
        <p:txBody>
          <a:bodyPr rtlCol="0" anchor="ctr"/>
          <a:lstStyle/>
          <a:p>
            <a:endParaRPr lang="en-AS"/>
          </a:p>
        </p:txBody>
      </p:sp>
      <p:sp>
        <p:nvSpPr>
          <p:cNvPr id="127" name="Freeform: Shape 126">
            <a:extLst>
              <a:ext uri="{FF2B5EF4-FFF2-40B4-BE49-F238E27FC236}">
                <a16:creationId xmlns:a16="http://schemas.microsoft.com/office/drawing/2014/main" id="{346E203C-7030-A9A0-7BCA-4D075CBF3A2A}"/>
              </a:ext>
            </a:extLst>
          </p:cNvPr>
          <p:cNvSpPr/>
          <p:nvPr/>
        </p:nvSpPr>
        <p:spPr>
          <a:xfrm>
            <a:off x="4160338" y="3300864"/>
            <a:ext cx="330497" cy="105717"/>
          </a:xfrm>
          <a:custGeom>
            <a:avLst/>
            <a:gdLst>
              <a:gd name="connsiteX0" fmla="*/ 0 w 330497"/>
              <a:gd name="connsiteY0" fmla="*/ 104060 h 105717"/>
              <a:gd name="connsiteX1" fmla="*/ 0 w 330497"/>
              <a:gd name="connsiteY1" fmla="*/ 4010 h 105717"/>
              <a:gd name="connsiteX2" fmla="*/ 62726 w 330497"/>
              <a:gd name="connsiteY2" fmla="*/ 4010 h 105717"/>
              <a:gd name="connsiteX3" fmla="*/ 62726 w 330497"/>
              <a:gd name="connsiteY3" fmla="*/ 17004 h 105717"/>
              <a:gd name="connsiteX4" fmla="*/ 15099 w 330497"/>
              <a:gd name="connsiteY4" fmla="*/ 17004 h 105717"/>
              <a:gd name="connsiteX5" fmla="*/ 15099 w 330497"/>
              <a:gd name="connsiteY5" fmla="*/ 47490 h 105717"/>
              <a:gd name="connsiteX6" fmla="*/ 59452 w 330497"/>
              <a:gd name="connsiteY6" fmla="*/ 47490 h 105717"/>
              <a:gd name="connsiteX7" fmla="*/ 59452 w 330497"/>
              <a:gd name="connsiteY7" fmla="*/ 60436 h 105717"/>
              <a:gd name="connsiteX8" fmla="*/ 15099 w 330497"/>
              <a:gd name="connsiteY8" fmla="*/ 60436 h 105717"/>
              <a:gd name="connsiteX9" fmla="*/ 15099 w 330497"/>
              <a:gd name="connsiteY9" fmla="*/ 91066 h 105717"/>
              <a:gd name="connsiteX10" fmla="*/ 63318 w 330497"/>
              <a:gd name="connsiteY10" fmla="*/ 91066 h 105717"/>
              <a:gd name="connsiteX11" fmla="*/ 63318 w 330497"/>
              <a:gd name="connsiteY11" fmla="*/ 104060 h 105717"/>
              <a:gd name="connsiteX12" fmla="*/ 0 w 330497"/>
              <a:gd name="connsiteY12" fmla="*/ 104060 h 105717"/>
              <a:gd name="connsiteX13" fmla="*/ 81718 w 330497"/>
              <a:gd name="connsiteY13" fmla="*/ 104060 h 105717"/>
              <a:gd name="connsiteX14" fmla="*/ 81718 w 330497"/>
              <a:gd name="connsiteY14" fmla="*/ 29021 h 105717"/>
              <a:gd name="connsiteX15" fmla="*/ 95744 w 330497"/>
              <a:gd name="connsiteY15" fmla="*/ 29021 h 105717"/>
              <a:gd name="connsiteX16" fmla="*/ 95744 w 330497"/>
              <a:gd name="connsiteY16" fmla="*/ 41230 h 105717"/>
              <a:gd name="connsiteX17" fmla="*/ 96672 w 330497"/>
              <a:gd name="connsiteY17" fmla="*/ 41230 h 105717"/>
              <a:gd name="connsiteX18" fmla="*/ 104342 w 330497"/>
              <a:gd name="connsiteY18" fmla="*/ 31559 h 105717"/>
              <a:gd name="connsiteX19" fmla="*/ 117088 w 330497"/>
              <a:gd name="connsiteY19" fmla="*/ 28044 h 105717"/>
              <a:gd name="connsiteX20" fmla="*/ 129697 w 330497"/>
              <a:gd name="connsiteY20" fmla="*/ 31559 h 105717"/>
              <a:gd name="connsiteX21" fmla="*/ 137270 w 330497"/>
              <a:gd name="connsiteY21" fmla="*/ 41230 h 105717"/>
              <a:gd name="connsiteX22" fmla="*/ 138047 w 330497"/>
              <a:gd name="connsiteY22" fmla="*/ 41230 h 105717"/>
              <a:gd name="connsiteX23" fmla="*/ 146598 w 330497"/>
              <a:gd name="connsiteY23" fmla="*/ 31655 h 105717"/>
              <a:gd name="connsiteX24" fmla="*/ 160568 w 330497"/>
              <a:gd name="connsiteY24" fmla="*/ 28044 h 105717"/>
              <a:gd name="connsiteX25" fmla="*/ 177228 w 330497"/>
              <a:gd name="connsiteY25" fmla="*/ 34441 h 105717"/>
              <a:gd name="connsiteX26" fmla="*/ 183729 w 330497"/>
              <a:gd name="connsiteY26" fmla="*/ 53743 h 105717"/>
              <a:gd name="connsiteX27" fmla="*/ 183729 w 330497"/>
              <a:gd name="connsiteY27" fmla="*/ 104060 h 105717"/>
              <a:gd name="connsiteX28" fmla="*/ 169118 w 330497"/>
              <a:gd name="connsiteY28" fmla="*/ 104060 h 105717"/>
              <a:gd name="connsiteX29" fmla="*/ 169118 w 330497"/>
              <a:gd name="connsiteY29" fmla="*/ 55112 h 105717"/>
              <a:gd name="connsiteX30" fmla="*/ 164970 w 330497"/>
              <a:gd name="connsiteY30" fmla="*/ 44065 h 105717"/>
              <a:gd name="connsiteX31" fmla="*/ 155051 w 330497"/>
              <a:gd name="connsiteY31" fmla="*/ 40646 h 105717"/>
              <a:gd name="connsiteX32" fmla="*/ 143963 w 330497"/>
              <a:gd name="connsiteY32" fmla="*/ 45041 h 105717"/>
              <a:gd name="connsiteX33" fmla="*/ 140001 w 330497"/>
              <a:gd name="connsiteY33" fmla="*/ 56233 h 105717"/>
              <a:gd name="connsiteX34" fmla="*/ 140001 w 330497"/>
              <a:gd name="connsiteY34" fmla="*/ 104060 h 105717"/>
              <a:gd name="connsiteX35" fmla="*/ 125446 w 330497"/>
              <a:gd name="connsiteY35" fmla="*/ 104060 h 105717"/>
              <a:gd name="connsiteX36" fmla="*/ 125446 w 330497"/>
              <a:gd name="connsiteY36" fmla="*/ 54183 h 105717"/>
              <a:gd name="connsiteX37" fmla="*/ 121635 w 330497"/>
              <a:gd name="connsiteY37" fmla="*/ 44360 h 105717"/>
              <a:gd name="connsiteX38" fmla="*/ 111716 w 330497"/>
              <a:gd name="connsiteY38" fmla="*/ 40646 h 105717"/>
              <a:gd name="connsiteX39" fmla="*/ 104046 w 330497"/>
              <a:gd name="connsiteY39" fmla="*/ 42847 h 105717"/>
              <a:gd name="connsiteX40" fmla="*/ 98427 w 330497"/>
              <a:gd name="connsiteY40" fmla="*/ 48852 h 105717"/>
              <a:gd name="connsiteX41" fmla="*/ 96328 w 330497"/>
              <a:gd name="connsiteY41" fmla="*/ 57794 h 105717"/>
              <a:gd name="connsiteX42" fmla="*/ 96328 w 330497"/>
              <a:gd name="connsiteY42" fmla="*/ 104060 h 105717"/>
              <a:gd name="connsiteX43" fmla="*/ 81718 w 330497"/>
              <a:gd name="connsiteY43" fmla="*/ 104060 h 105717"/>
              <a:gd name="connsiteX44" fmla="*/ 225145 w 330497"/>
              <a:gd name="connsiteY44" fmla="*/ 105718 h 105717"/>
              <a:gd name="connsiteX45" fmla="*/ 212247 w 330497"/>
              <a:gd name="connsiteY45" fmla="*/ 103083 h 105717"/>
              <a:gd name="connsiteX46" fmla="*/ 203112 w 330497"/>
              <a:gd name="connsiteY46" fmla="*/ 95317 h 105717"/>
              <a:gd name="connsiteX47" fmla="*/ 199790 w 330497"/>
              <a:gd name="connsiteY47" fmla="*/ 82860 h 105717"/>
              <a:gd name="connsiteX48" fmla="*/ 202232 w 330497"/>
              <a:gd name="connsiteY48" fmla="*/ 72405 h 105717"/>
              <a:gd name="connsiteX49" fmla="*/ 208829 w 330497"/>
              <a:gd name="connsiteY49" fmla="*/ 65904 h 105717"/>
              <a:gd name="connsiteX50" fmla="*/ 218108 w 330497"/>
              <a:gd name="connsiteY50" fmla="*/ 62293 h 105717"/>
              <a:gd name="connsiteX51" fmla="*/ 228563 w 330497"/>
              <a:gd name="connsiteY51" fmla="*/ 60436 h 105717"/>
              <a:gd name="connsiteX52" fmla="*/ 239507 w 330497"/>
              <a:gd name="connsiteY52" fmla="*/ 59163 h 105717"/>
              <a:gd name="connsiteX53" fmla="*/ 245615 w 330497"/>
              <a:gd name="connsiteY53" fmla="*/ 57450 h 105717"/>
              <a:gd name="connsiteX54" fmla="*/ 247521 w 330497"/>
              <a:gd name="connsiteY54" fmla="*/ 53640 h 105717"/>
              <a:gd name="connsiteX55" fmla="*/ 247521 w 330497"/>
              <a:gd name="connsiteY55" fmla="*/ 53303 h 105717"/>
              <a:gd name="connsiteX56" fmla="*/ 243903 w 330497"/>
              <a:gd name="connsiteY56" fmla="*/ 43383 h 105717"/>
              <a:gd name="connsiteX57" fmla="*/ 233255 w 330497"/>
              <a:gd name="connsiteY57" fmla="*/ 39869 h 105717"/>
              <a:gd name="connsiteX58" fmla="*/ 221623 w 330497"/>
              <a:gd name="connsiteY58" fmla="*/ 43136 h 105717"/>
              <a:gd name="connsiteX59" fmla="*/ 215810 w 330497"/>
              <a:gd name="connsiteY59" fmla="*/ 50324 h 105717"/>
              <a:gd name="connsiteX60" fmla="*/ 202087 w 330497"/>
              <a:gd name="connsiteY60" fmla="*/ 47194 h 105717"/>
              <a:gd name="connsiteX61" fmla="*/ 209214 w 330497"/>
              <a:gd name="connsiteY61" fmla="*/ 36154 h 105717"/>
              <a:gd name="connsiteX62" fmla="*/ 220109 w 330497"/>
              <a:gd name="connsiteY62" fmla="*/ 29998 h 105717"/>
              <a:gd name="connsiteX63" fmla="*/ 233055 w 330497"/>
              <a:gd name="connsiteY63" fmla="*/ 28044 h 105717"/>
              <a:gd name="connsiteX64" fmla="*/ 242582 w 330497"/>
              <a:gd name="connsiteY64" fmla="*/ 29117 h 105717"/>
              <a:gd name="connsiteX65" fmla="*/ 252061 w 330497"/>
              <a:gd name="connsiteY65" fmla="*/ 32928 h 105717"/>
              <a:gd name="connsiteX66" fmla="*/ 259338 w 330497"/>
              <a:gd name="connsiteY66" fmla="*/ 40893 h 105717"/>
              <a:gd name="connsiteX67" fmla="*/ 262172 w 330497"/>
              <a:gd name="connsiteY67" fmla="*/ 54231 h 105717"/>
              <a:gd name="connsiteX68" fmla="*/ 262172 w 330497"/>
              <a:gd name="connsiteY68" fmla="*/ 104060 h 105717"/>
              <a:gd name="connsiteX69" fmla="*/ 247906 w 330497"/>
              <a:gd name="connsiteY69" fmla="*/ 104060 h 105717"/>
              <a:gd name="connsiteX70" fmla="*/ 247906 w 330497"/>
              <a:gd name="connsiteY70" fmla="*/ 93804 h 105717"/>
              <a:gd name="connsiteX71" fmla="*/ 247321 w 330497"/>
              <a:gd name="connsiteY71" fmla="*/ 93804 h 105717"/>
              <a:gd name="connsiteX72" fmla="*/ 243070 w 330497"/>
              <a:gd name="connsiteY72" fmla="*/ 99369 h 105717"/>
              <a:gd name="connsiteX73" fmla="*/ 235793 w 330497"/>
              <a:gd name="connsiteY73" fmla="*/ 103916 h 105717"/>
              <a:gd name="connsiteX74" fmla="*/ 225145 w 330497"/>
              <a:gd name="connsiteY74" fmla="*/ 105718 h 105717"/>
              <a:gd name="connsiteX75" fmla="*/ 228316 w 330497"/>
              <a:gd name="connsiteY75" fmla="*/ 93996 h 105717"/>
              <a:gd name="connsiteX76" fmla="*/ 238675 w 330497"/>
              <a:gd name="connsiteY76" fmla="*/ 91603 h 105717"/>
              <a:gd name="connsiteX77" fmla="*/ 245272 w 330497"/>
              <a:gd name="connsiteY77" fmla="*/ 85350 h 105717"/>
              <a:gd name="connsiteX78" fmla="*/ 247569 w 330497"/>
              <a:gd name="connsiteY78" fmla="*/ 76993 h 105717"/>
              <a:gd name="connsiteX79" fmla="*/ 247569 w 330497"/>
              <a:gd name="connsiteY79" fmla="*/ 67321 h 105717"/>
              <a:gd name="connsiteX80" fmla="*/ 244536 w 330497"/>
              <a:gd name="connsiteY80" fmla="*/ 68786 h 105717"/>
              <a:gd name="connsiteX81" fmla="*/ 239507 w 330497"/>
              <a:gd name="connsiteY81" fmla="*/ 69914 h 105717"/>
              <a:gd name="connsiteX82" fmla="*/ 233984 w 330497"/>
              <a:gd name="connsiteY82" fmla="*/ 70740 h 105717"/>
              <a:gd name="connsiteX83" fmla="*/ 229492 w 330497"/>
              <a:gd name="connsiteY83" fmla="*/ 71324 h 105717"/>
              <a:gd name="connsiteX84" fmla="*/ 221726 w 330497"/>
              <a:gd name="connsiteY84" fmla="*/ 73134 h 105717"/>
              <a:gd name="connsiteX85" fmla="*/ 216154 w 330497"/>
              <a:gd name="connsiteY85" fmla="*/ 76800 h 105717"/>
              <a:gd name="connsiteX86" fmla="*/ 214104 w 330497"/>
              <a:gd name="connsiteY86" fmla="*/ 83053 h 105717"/>
              <a:gd name="connsiteX87" fmla="*/ 218108 w 330497"/>
              <a:gd name="connsiteY87" fmla="*/ 91259 h 105717"/>
              <a:gd name="connsiteX88" fmla="*/ 228316 w 330497"/>
              <a:gd name="connsiteY88" fmla="*/ 93996 h 105717"/>
              <a:gd name="connsiteX89" fmla="*/ 281632 w 330497"/>
              <a:gd name="connsiteY89" fmla="*/ 104060 h 105717"/>
              <a:gd name="connsiteX90" fmla="*/ 281632 w 330497"/>
              <a:gd name="connsiteY90" fmla="*/ 29021 h 105717"/>
              <a:gd name="connsiteX91" fmla="*/ 296235 w 330497"/>
              <a:gd name="connsiteY91" fmla="*/ 29021 h 105717"/>
              <a:gd name="connsiteX92" fmla="*/ 296235 w 330497"/>
              <a:gd name="connsiteY92" fmla="*/ 104060 h 105717"/>
              <a:gd name="connsiteX93" fmla="*/ 281632 w 330497"/>
              <a:gd name="connsiteY93" fmla="*/ 104060 h 105717"/>
              <a:gd name="connsiteX94" fmla="*/ 289006 w 330497"/>
              <a:gd name="connsiteY94" fmla="*/ 17444 h 105717"/>
              <a:gd name="connsiteX95" fmla="*/ 282464 w 330497"/>
              <a:gd name="connsiteY95" fmla="*/ 14899 h 105717"/>
              <a:gd name="connsiteX96" fmla="*/ 279775 w 330497"/>
              <a:gd name="connsiteY96" fmla="*/ 8743 h 105717"/>
              <a:gd name="connsiteX97" fmla="*/ 282464 w 330497"/>
              <a:gd name="connsiteY97" fmla="*/ 2593 h 105717"/>
              <a:gd name="connsiteX98" fmla="*/ 289006 w 330497"/>
              <a:gd name="connsiteY98" fmla="*/ 0 h 105717"/>
              <a:gd name="connsiteX99" fmla="*/ 295506 w 330497"/>
              <a:gd name="connsiteY99" fmla="*/ 2593 h 105717"/>
              <a:gd name="connsiteX100" fmla="*/ 298244 w 330497"/>
              <a:gd name="connsiteY100" fmla="*/ 8743 h 105717"/>
              <a:gd name="connsiteX101" fmla="*/ 295506 w 330497"/>
              <a:gd name="connsiteY101" fmla="*/ 14899 h 105717"/>
              <a:gd name="connsiteX102" fmla="*/ 289006 w 330497"/>
              <a:gd name="connsiteY102" fmla="*/ 17444 h 105717"/>
              <a:gd name="connsiteX103" fmla="*/ 330498 w 330497"/>
              <a:gd name="connsiteY103" fmla="*/ 4010 h 105717"/>
              <a:gd name="connsiteX104" fmla="*/ 330498 w 330497"/>
              <a:gd name="connsiteY104" fmla="*/ 104060 h 105717"/>
              <a:gd name="connsiteX105" fmla="*/ 315888 w 330497"/>
              <a:gd name="connsiteY105" fmla="*/ 104060 h 105717"/>
              <a:gd name="connsiteX106" fmla="*/ 315888 w 330497"/>
              <a:gd name="connsiteY106" fmla="*/ 4010 h 105717"/>
              <a:gd name="connsiteX107" fmla="*/ 330498 w 330497"/>
              <a:gd name="connsiteY107" fmla="*/ 4010 h 10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0497" h="105717">
                <a:moveTo>
                  <a:pt x="0" y="104060"/>
                </a:moveTo>
                <a:lnTo>
                  <a:pt x="0" y="4010"/>
                </a:lnTo>
                <a:lnTo>
                  <a:pt x="62726" y="4010"/>
                </a:lnTo>
                <a:lnTo>
                  <a:pt x="62726" y="17004"/>
                </a:lnTo>
                <a:lnTo>
                  <a:pt x="15099" y="17004"/>
                </a:lnTo>
                <a:lnTo>
                  <a:pt x="15099" y="47490"/>
                </a:lnTo>
                <a:lnTo>
                  <a:pt x="59452" y="47490"/>
                </a:lnTo>
                <a:lnTo>
                  <a:pt x="59452" y="60436"/>
                </a:lnTo>
                <a:lnTo>
                  <a:pt x="15099" y="60436"/>
                </a:lnTo>
                <a:lnTo>
                  <a:pt x="15099" y="91066"/>
                </a:lnTo>
                <a:lnTo>
                  <a:pt x="63318" y="91066"/>
                </a:lnTo>
                <a:lnTo>
                  <a:pt x="63318" y="104060"/>
                </a:lnTo>
                <a:lnTo>
                  <a:pt x="0" y="104060"/>
                </a:lnTo>
                <a:close/>
                <a:moveTo>
                  <a:pt x="81718" y="104060"/>
                </a:moveTo>
                <a:lnTo>
                  <a:pt x="81718" y="29021"/>
                </a:lnTo>
                <a:lnTo>
                  <a:pt x="95744" y="29021"/>
                </a:lnTo>
                <a:lnTo>
                  <a:pt x="95744" y="41230"/>
                </a:lnTo>
                <a:lnTo>
                  <a:pt x="96672" y="41230"/>
                </a:lnTo>
                <a:cubicBezTo>
                  <a:pt x="98234" y="37097"/>
                  <a:pt x="100793" y="33870"/>
                  <a:pt x="104342" y="31559"/>
                </a:cubicBezTo>
                <a:cubicBezTo>
                  <a:pt x="107891" y="29213"/>
                  <a:pt x="112142" y="28044"/>
                  <a:pt x="117088" y="28044"/>
                </a:cubicBezTo>
                <a:cubicBezTo>
                  <a:pt x="122110" y="28044"/>
                  <a:pt x="126306" y="29213"/>
                  <a:pt x="129697" y="31559"/>
                </a:cubicBezTo>
                <a:cubicBezTo>
                  <a:pt x="133116" y="33905"/>
                  <a:pt x="135640" y="37131"/>
                  <a:pt x="137270" y="41230"/>
                </a:cubicBezTo>
                <a:lnTo>
                  <a:pt x="138047" y="41230"/>
                </a:lnTo>
                <a:cubicBezTo>
                  <a:pt x="139843" y="37227"/>
                  <a:pt x="142691" y="34035"/>
                  <a:pt x="146598" y="31655"/>
                </a:cubicBezTo>
                <a:cubicBezTo>
                  <a:pt x="150505" y="29248"/>
                  <a:pt x="155161" y="28044"/>
                  <a:pt x="160568" y="28044"/>
                </a:cubicBezTo>
                <a:cubicBezTo>
                  <a:pt x="167378" y="28044"/>
                  <a:pt x="172929" y="30177"/>
                  <a:pt x="177228" y="34441"/>
                </a:cubicBezTo>
                <a:cubicBezTo>
                  <a:pt x="181562" y="38713"/>
                  <a:pt x="183729" y="45144"/>
                  <a:pt x="183729" y="53743"/>
                </a:cubicBezTo>
                <a:lnTo>
                  <a:pt x="183729" y="104060"/>
                </a:lnTo>
                <a:lnTo>
                  <a:pt x="169118" y="104060"/>
                </a:lnTo>
                <a:lnTo>
                  <a:pt x="169118" y="55112"/>
                </a:lnTo>
                <a:cubicBezTo>
                  <a:pt x="169118" y="50028"/>
                  <a:pt x="167736" y="46348"/>
                  <a:pt x="164970" y="44065"/>
                </a:cubicBezTo>
                <a:cubicBezTo>
                  <a:pt x="162198" y="41788"/>
                  <a:pt x="158897" y="40646"/>
                  <a:pt x="155051" y="40646"/>
                </a:cubicBezTo>
                <a:cubicBezTo>
                  <a:pt x="150298" y="40646"/>
                  <a:pt x="146598" y="42111"/>
                  <a:pt x="143963" y="45041"/>
                </a:cubicBezTo>
                <a:cubicBezTo>
                  <a:pt x="141322" y="47944"/>
                  <a:pt x="140001" y="51672"/>
                  <a:pt x="140001" y="56233"/>
                </a:cubicBezTo>
                <a:lnTo>
                  <a:pt x="140001" y="104060"/>
                </a:lnTo>
                <a:lnTo>
                  <a:pt x="125446" y="104060"/>
                </a:lnTo>
                <a:lnTo>
                  <a:pt x="125446" y="54183"/>
                </a:lnTo>
                <a:cubicBezTo>
                  <a:pt x="125446" y="50111"/>
                  <a:pt x="124173" y="46837"/>
                  <a:pt x="121635" y="44360"/>
                </a:cubicBezTo>
                <a:cubicBezTo>
                  <a:pt x="119097" y="41884"/>
                  <a:pt x="115788" y="40646"/>
                  <a:pt x="111716" y="40646"/>
                </a:cubicBezTo>
                <a:cubicBezTo>
                  <a:pt x="108951" y="40646"/>
                  <a:pt x="106392" y="41382"/>
                  <a:pt x="104046" y="42847"/>
                </a:cubicBezTo>
                <a:cubicBezTo>
                  <a:pt x="101735" y="44278"/>
                  <a:pt x="99864" y="46279"/>
                  <a:pt x="98427" y="48852"/>
                </a:cubicBezTo>
                <a:cubicBezTo>
                  <a:pt x="97030" y="51425"/>
                  <a:pt x="96328" y="54410"/>
                  <a:pt x="96328" y="57794"/>
                </a:cubicBezTo>
                <a:lnTo>
                  <a:pt x="96328" y="104060"/>
                </a:lnTo>
                <a:lnTo>
                  <a:pt x="81718" y="104060"/>
                </a:lnTo>
                <a:close/>
                <a:moveTo>
                  <a:pt x="225145" y="105718"/>
                </a:moveTo>
                <a:cubicBezTo>
                  <a:pt x="220392" y="105718"/>
                  <a:pt x="216092" y="104844"/>
                  <a:pt x="212247" y="103083"/>
                </a:cubicBezTo>
                <a:cubicBezTo>
                  <a:pt x="208402" y="101295"/>
                  <a:pt x="205355" y="98702"/>
                  <a:pt x="203112" y="95317"/>
                </a:cubicBezTo>
                <a:cubicBezTo>
                  <a:pt x="200897" y="91926"/>
                  <a:pt x="199790" y="87778"/>
                  <a:pt x="199790" y="82860"/>
                </a:cubicBezTo>
                <a:cubicBezTo>
                  <a:pt x="199790" y="78623"/>
                  <a:pt x="200602" y="75135"/>
                  <a:pt x="202232" y="72405"/>
                </a:cubicBezTo>
                <a:cubicBezTo>
                  <a:pt x="203862" y="69667"/>
                  <a:pt x="206056" y="67500"/>
                  <a:pt x="208829" y="65904"/>
                </a:cubicBezTo>
                <a:cubicBezTo>
                  <a:pt x="211594" y="64308"/>
                  <a:pt x="214689" y="63104"/>
                  <a:pt x="218108" y="62293"/>
                </a:cubicBezTo>
                <a:cubicBezTo>
                  <a:pt x="221527" y="61474"/>
                  <a:pt x="225014" y="60855"/>
                  <a:pt x="228563" y="60436"/>
                </a:cubicBezTo>
                <a:cubicBezTo>
                  <a:pt x="233055" y="59913"/>
                  <a:pt x="236708" y="59486"/>
                  <a:pt x="239507" y="59163"/>
                </a:cubicBezTo>
                <a:cubicBezTo>
                  <a:pt x="242307" y="58805"/>
                  <a:pt x="244343" y="58235"/>
                  <a:pt x="245615" y="57450"/>
                </a:cubicBezTo>
                <a:cubicBezTo>
                  <a:pt x="246881" y="56673"/>
                  <a:pt x="247521" y="55400"/>
                  <a:pt x="247521" y="53640"/>
                </a:cubicBezTo>
                <a:lnTo>
                  <a:pt x="247521" y="53303"/>
                </a:lnTo>
                <a:cubicBezTo>
                  <a:pt x="247521" y="49031"/>
                  <a:pt x="246310" y="45729"/>
                  <a:pt x="243903" y="43383"/>
                </a:cubicBezTo>
                <a:cubicBezTo>
                  <a:pt x="241523" y="41038"/>
                  <a:pt x="237973" y="39869"/>
                  <a:pt x="233255" y="39869"/>
                </a:cubicBezTo>
                <a:cubicBezTo>
                  <a:pt x="228336" y="39869"/>
                  <a:pt x="224457" y="40955"/>
                  <a:pt x="221623" y="43136"/>
                </a:cubicBezTo>
                <a:cubicBezTo>
                  <a:pt x="218823" y="45289"/>
                  <a:pt x="216890" y="47683"/>
                  <a:pt x="215810" y="50324"/>
                </a:cubicBezTo>
                <a:lnTo>
                  <a:pt x="202087" y="47194"/>
                </a:lnTo>
                <a:cubicBezTo>
                  <a:pt x="203711" y="42634"/>
                  <a:pt x="206091" y="38954"/>
                  <a:pt x="209214" y="36154"/>
                </a:cubicBezTo>
                <a:cubicBezTo>
                  <a:pt x="212378" y="33320"/>
                  <a:pt x="216010" y="31270"/>
                  <a:pt x="220109" y="29998"/>
                </a:cubicBezTo>
                <a:cubicBezTo>
                  <a:pt x="224216" y="28698"/>
                  <a:pt x="228529" y="28044"/>
                  <a:pt x="233055" y="28044"/>
                </a:cubicBezTo>
                <a:cubicBezTo>
                  <a:pt x="236054" y="28044"/>
                  <a:pt x="239232" y="28402"/>
                  <a:pt x="242582" y="29117"/>
                </a:cubicBezTo>
                <a:cubicBezTo>
                  <a:pt x="245973" y="29805"/>
                  <a:pt x="249131" y="31071"/>
                  <a:pt x="252061" y="32928"/>
                </a:cubicBezTo>
                <a:cubicBezTo>
                  <a:pt x="255026" y="34785"/>
                  <a:pt x="257454" y="37440"/>
                  <a:pt x="259338" y="40893"/>
                </a:cubicBezTo>
                <a:cubicBezTo>
                  <a:pt x="261230" y="44312"/>
                  <a:pt x="262172" y="48756"/>
                  <a:pt x="262172" y="54231"/>
                </a:cubicBezTo>
                <a:lnTo>
                  <a:pt x="262172" y="104060"/>
                </a:lnTo>
                <a:lnTo>
                  <a:pt x="247906" y="104060"/>
                </a:lnTo>
                <a:lnTo>
                  <a:pt x="247906" y="93804"/>
                </a:lnTo>
                <a:lnTo>
                  <a:pt x="247321" y="93804"/>
                </a:lnTo>
                <a:cubicBezTo>
                  <a:pt x="246379" y="95689"/>
                  <a:pt x="244962" y="97546"/>
                  <a:pt x="243070" y="99369"/>
                </a:cubicBezTo>
                <a:cubicBezTo>
                  <a:pt x="241186" y="101192"/>
                  <a:pt x="238758" y="102712"/>
                  <a:pt x="235793" y="103916"/>
                </a:cubicBezTo>
                <a:cubicBezTo>
                  <a:pt x="232828" y="105119"/>
                  <a:pt x="229279" y="105718"/>
                  <a:pt x="225145" y="105718"/>
                </a:cubicBezTo>
                <a:close/>
                <a:moveTo>
                  <a:pt x="228316" y="93996"/>
                </a:moveTo>
                <a:cubicBezTo>
                  <a:pt x="232360" y="93996"/>
                  <a:pt x="235807" y="93199"/>
                  <a:pt x="238675" y="91603"/>
                </a:cubicBezTo>
                <a:cubicBezTo>
                  <a:pt x="241578" y="90007"/>
                  <a:pt x="243772" y="87923"/>
                  <a:pt x="245272" y="85350"/>
                </a:cubicBezTo>
                <a:cubicBezTo>
                  <a:pt x="246805" y="82743"/>
                  <a:pt x="247569" y="79957"/>
                  <a:pt x="247569" y="76993"/>
                </a:cubicBezTo>
                <a:lnTo>
                  <a:pt x="247569" y="67321"/>
                </a:lnTo>
                <a:cubicBezTo>
                  <a:pt x="247046" y="67844"/>
                  <a:pt x="246035" y="68332"/>
                  <a:pt x="244536" y="68786"/>
                </a:cubicBezTo>
                <a:cubicBezTo>
                  <a:pt x="243070" y="69213"/>
                  <a:pt x="241399" y="69584"/>
                  <a:pt x="239507" y="69914"/>
                </a:cubicBezTo>
                <a:cubicBezTo>
                  <a:pt x="237616" y="70203"/>
                  <a:pt x="235779" y="70479"/>
                  <a:pt x="233984" y="70740"/>
                </a:cubicBezTo>
                <a:cubicBezTo>
                  <a:pt x="232195" y="70967"/>
                  <a:pt x="230696" y="71166"/>
                  <a:pt x="229492" y="71324"/>
                </a:cubicBezTo>
                <a:cubicBezTo>
                  <a:pt x="226658" y="71689"/>
                  <a:pt x="224072" y="72288"/>
                  <a:pt x="221726" y="73134"/>
                </a:cubicBezTo>
                <a:cubicBezTo>
                  <a:pt x="219415" y="73980"/>
                  <a:pt x="217558" y="75204"/>
                  <a:pt x="216154" y="76800"/>
                </a:cubicBezTo>
                <a:cubicBezTo>
                  <a:pt x="214785" y="78361"/>
                  <a:pt x="214104" y="80445"/>
                  <a:pt x="214104" y="83053"/>
                </a:cubicBezTo>
                <a:cubicBezTo>
                  <a:pt x="214104" y="86671"/>
                  <a:pt x="215439" y="89401"/>
                  <a:pt x="218108" y="91259"/>
                </a:cubicBezTo>
                <a:cubicBezTo>
                  <a:pt x="220777" y="93082"/>
                  <a:pt x="224182" y="93996"/>
                  <a:pt x="228316" y="93996"/>
                </a:cubicBezTo>
                <a:close/>
                <a:moveTo>
                  <a:pt x="281632" y="104060"/>
                </a:moveTo>
                <a:lnTo>
                  <a:pt x="281632" y="29021"/>
                </a:lnTo>
                <a:lnTo>
                  <a:pt x="296235" y="29021"/>
                </a:lnTo>
                <a:lnTo>
                  <a:pt x="296235" y="104060"/>
                </a:lnTo>
                <a:lnTo>
                  <a:pt x="281632" y="104060"/>
                </a:lnTo>
                <a:close/>
                <a:moveTo>
                  <a:pt x="289006" y="17444"/>
                </a:moveTo>
                <a:cubicBezTo>
                  <a:pt x="286468" y="17444"/>
                  <a:pt x="284287" y="16598"/>
                  <a:pt x="282464" y="14899"/>
                </a:cubicBezTo>
                <a:cubicBezTo>
                  <a:pt x="280669" y="13172"/>
                  <a:pt x="279775" y="11123"/>
                  <a:pt x="279775" y="8743"/>
                </a:cubicBezTo>
                <a:cubicBezTo>
                  <a:pt x="279775" y="6335"/>
                  <a:pt x="280669" y="4285"/>
                  <a:pt x="282464" y="2593"/>
                </a:cubicBezTo>
                <a:cubicBezTo>
                  <a:pt x="284287" y="867"/>
                  <a:pt x="286468" y="0"/>
                  <a:pt x="289006" y="0"/>
                </a:cubicBezTo>
                <a:cubicBezTo>
                  <a:pt x="291551" y="0"/>
                  <a:pt x="293711" y="867"/>
                  <a:pt x="295506" y="2593"/>
                </a:cubicBezTo>
                <a:cubicBezTo>
                  <a:pt x="297329" y="4285"/>
                  <a:pt x="298244" y="6335"/>
                  <a:pt x="298244" y="8743"/>
                </a:cubicBezTo>
                <a:cubicBezTo>
                  <a:pt x="298244" y="11123"/>
                  <a:pt x="297329" y="13172"/>
                  <a:pt x="295506" y="14899"/>
                </a:cubicBezTo>
                <a:cubicBezTo>
                  <a:pt x="293711" y="16598"/>
                  <a:pt x="291551" y="17444"/>
                  <a:pt x="289006" y="17444"/>
                </a:cubicBezTo>
                <a:close/>
                <a:moveTo>
                  <a:pt x="330498" y="4010"/>
                </a:moveTo>
                <a:lnTo>
                  <a:pt x="330498" y="104060"/>
                </a:lnTo>
                <a:lnTo>
                  <a:pt x="315888" y="104060"/>
                </a:lnTo>
                <a:lnTo>
                  <a:pt x="315888" y="4010"/>
                </a:lnTo>
                <a:lnTo>
                  <a:pt x="330498" y="4010"/>
                </a:lnTo>
                <a:close/>
              </a:path>
            </a:pathLst>
          </a:custGeom>
          <a:solidFill>
            <a:srgbClr val="000000">
              <a:alpha val="50000"/>
            </a:srgbClr>
          </a:solidFill>
          <a:ln w="6876" cap="flat">
            <a:noFill/>
            <a:prstDash val="solid"/>
            <a:miter/>
          </a:ln>
        </p:spPr>
        <p:txBody>
          <a:bodyPr rtlCol="0" anchor="ctr"/>
          <a:lstStyle/>
          <a:p>
            <a:endParaRPr lang="en-AS"/>
          </a:p>
        </p:txBody>
      </p:sp>
      <p:sp>
        <p:nvSpPr>
          <p:cNvPr id="128" name="Freeform: Shape 127">
            <a:extLst>
              <a:ext uri="{FF2B5EF4-FFF2-40B4-BE49-F238E27FC236}">
                <a16:creationId xmlns:a16="http://schemas.microsoft.com/office/drawing/2014/main" id="{C250EB3D-F855-634B-78FC-BAF74F229C28}"/>
              </a:ext>
            </a:extLst>
          </p:cNvPr>
          <p:cNvSpPr/>
          <p:nvPr/>
        </p:nvSpPr>
        <p:spPr>
          <a:xfrm>
            <a:off x="6443350" y="3304874"/>
            <a:ext cx="536065" cy="101563"/>
          </a:xfrm>
          <a:custGeom>
            <a:avLst/>
            <a:gdLst>
              <a:gd name="connsiteX0" fmla="*/ 16027 w 536065"/>
              <a:gd name="connsiteY0" fmla="*/ 100050 h 101563"/>
              <a:gd name="connsiteX1" fmla="*/ 0 w 536065"/>
              <a:gd name="connsiteY1" fmla="*/ 100050 h 101563"/>
              <a:gd name="connsiteX2" fmla="*/ 36010 w 536065"/>
              <a:gd name="connsiteY2" fmla="*/ 0 h 101563"/>
              <a:gd name="connsiteX3" fmla="*/ 53447 w 536065"/>
              <a:gd name="connsiteY3" fmla="*/ 0 h 101563"/>
              <a:gd name="connsiteX4" fmla="*/ 89450 w 536065"/>
              <a:gd name="connsiteY4" fmla="*/ 100050 h 101563"/>
              <a:gd name="connsiteX5" fmla="*/ 73429 w 536065"/>
              <a:gd name="connsiteY5" fmla="*/ 100050 h 101563"/>
              <a:gd name="connsiteX6" fmla="*/ 45144 w 536065"/>
              <a:gd name="connsiteY6" fmla="*/ 18173 h 101563"/>
              <a:gd name="connsiteX7" fmla="*/ 44360 w 536065"/>
              <a:gd name="connsiteY7" fmla="*/ 18173 h 101563"/>
              <a:gd name="connsiteX8" fmla="*/ 16027 w 536065"/>
              <a:gd name="connsiteY8" fmla="*/ 100050 h 101563"/>
              <a:gd name="connsiteX9" fmla="*/ 18710 w 536065"/>
              <a:gd name="connsiteY9" fmla="*/ 60869 h 101563"/>
              <a:gd name="connsiteX10" fmla="*/ 70692 w 536065"/>
              <a:gd name="connsiteY10" fmla="*/ 60869 h 101563"/>
              <a:gd name="connsiteX11" fmla="*/ 70692 w 536065"/>
              <a:gd name="connsiteY11" fmla="*/ 73574 h 101563"/>
              <a:gd name="connsiteX12" fmla="*/ 18710 w 536065"/>
              <a:gd name="connsiteY12" fmla="*/ 73574 h 101563"/>
              <a:gd name="connsiteX13" fmla="*/ 18710 w 536065"/>
              <a:gd name="connsiteY13" fmla="*/ 60869 h 101563"/>
              <a:gd name="connsiteX14" fmla="*/ 129607 w 536065"/>
              <a:gd name="connsiteY14" fmla="*/ 101515 h 101563"/>
              <a:gd name="connsiteX15" fmla="*/ 113394 w 536065"/>
              <a:gd name="connsiteY15" fmla="*/ 96872 h 101563"/>
              <a:gd name="connsiteX16" fmla="*/ 102251 w 536065"/>
              <a:gd name="connsiteY16" fmla="*/ 83534 h 101563"/>
              <a:gd name="connsiteX17" fmla="*/ 98248 w 536065"/>
              <a:gd name="connsiteY17" fmla="*/ 62678 h 101563"/>
              <a:gd name="connsiteX18" fmla="*/ 102299 w 536065"/>
              <a:gd name="connsiteY18" fmla="*/ 41863 h 101563"/>
              <a:gd name="connsiteX19" fmla="*/ 113539 w 536065"/>
              <a:gd name="connsiteY19" fmla="*/ 28622 h 101563"/>
              <a:gd name="connsiteX20" fmla="*/ 129710 w 536065"/>
              <a:gd name="connsiteY20" fmla="*/ 24034 h 101563"/>
              <a:gd name="connsiteX21" fmla="*/ 140943 w 536065"/>
              <a:gd name="connsiteY21" fmla="*/ 26380 h 101563"/>
              <a:gd name="connsiteX22" fmla="*/ 147588 w 536065"/>
              <a:gd name="connsiteY22" fmla="*/ 31752 h 101563"/>
              <a:gd name="connsiteX23" fmla="*/ 151302 w 536065"/>
              <a:gd name="connsiteY23" fmla="*/ 37172 h 101563"/>
              <a:gd name="connsiteX24" fmla="*/ 152183 w 536065"/>
              <a:gd name="connsiteY24" fmla="*/ 37172 h 101563"/>
              <a:gd name="connsiteX25" fmla="*/ 152183 w 536065"/>
              <a:gd name="connsiteY25" fmla="*/ 0 h 101563"/>
              <a:gd name="connsiteX26" fmla="*/ 166786 w 536065"/>
              <a:gd name="connsiteY26" fmla="*/ 0 h 101563"/>
              <a:gd name="connsiteX27" fmla="*/ 166786 w 536065"/>
              <a:gd name="connsiteY27" fmla="*/ 100050 h 101563"/>
              <a:gd name="connsiteX28" fmla="*/ 152520 w 536065"/>
              <a:gd name="connsiteY28" fmla="*/ 100050 h 101563"/>
              <a:gd name="connsiteX29" fmla="*/ 152520 w 536065"/>
              <a:gd name="connsiteY29" fmla="*/ 88377 h 101563"/>
              <a:gd name="connsiteX30" fmla="*/ 151302 w 536065"/>
              <a:gd name="connsiteY30" fmla="*/ 88377 h 101563"/>
              <a:gd name="connsiteX31" fmla="*/ 147492 w 536065"/>
              <a:gd name="connsiteY31" fmla="*/ 93845 h 101563"/>
              <a:gd name="connsiteX32" fmla="*/ 140750 w 536065"/>
              <a:gd name="connsiteY32" fmla="*/ 99218 h 101563"/>
              <a:gd name="connsiteX33" fmla="*/ 129607 w 536065"/>
              <a:gd name="connsiteY33" fmla="*/ 101515 h 101563"/>
              <a:gd name="connsiteX34" fmla="*/ 132833 w 536065"/>
              <a:gd name="connsiteY34" fmla="*/ 89058 h 101563"/>
              <a:gd name="connsiteX35" fmla="*/ 143488 w 536065"/>
              <a:gd name="connsiteY35" fmla="*/ 85735 h 101563"/>
              <a:gd name="connsiteX36" fmla="*/ 150126 w 536065"/>
              <a:gd name="connsiteY36" fmla="*/ 76401 h 101563"/>
              <a:gd name="connsiteX37" fmla="*/ 152424 w 536065"/>
              <a:gd name="connsiteY37" fmla="*/ 62527 h 101563"/>
              <a:gd name="connsiteX38" fmla="*/ 150181 w 536065"/>
              <a:gd name="connsiteY38" fmla="*/ 48852 h 101563"/>
              <a:gd name="connsiteX39" fmla="*/ 143584 w 536065"/>
              <a:gd name="connsiteY39" fmla="*/ 39717 h 101563"/>
              <a:gd name="connsiteX40" fmla="*/ 132833 w 536065"/>
              <a:gd name="connsiteY40" fmla="*/ 36443 h 101563"/>
              <a:gd name="connsiteX41" fmla="*/ 121841 w 536065"/>
              <a:gd name="connsiteY41" fmla="*/ 39862 h 101563"/>
              <a:gd name="connsiteX42" fmla="*/ 115197 w 536065"/>
              <a:gd name="connsiteY42" fmla="*/ 49196 h 101563"/>
              <a:gd name="connsiteX43" fmla="*/ 113002 w 536065"/>
              <a:gd name="connsiteY43" fmla="*/ 62527 h 101563"/>
              <a:gd name="connsiteX44" fmla="*/ 115244 w 536065"/>
              <a:gd name="connsiteY44" fmla="*/ 76064 h 101563"/>
              <a:gd name="connsiteX45" fmla="*/ 121889 w 536065"/>
              <a:gd name="connsiteY45" fmla="*/ 85591 h 101563"/>
              <a:gd name="connsiteX46" fmla="*/ 132833 w 536065"/>
              <a:gd name="connsiteY46" fmla="*/ 89058 h 101563"/>
              <a:gd name="connsiteX47" fmla="*/ 215728 w 536065"/>
              <a:gd name="connsiteY47" fmla="*/ 101515 h 101563"/>
              <a:gd name="connsiteX48" fmla="*/ 199508 w 536065"/>
              <a:gd name="connsiteY48" fmla="*/ 96872 h 101563"/>
              <a:gd name="connsiteX49" fmla="*/ 188372 w 536065"/>
              <a:gd name="connsiteY49" fmla="*/ 83534 h 101563"/>
              <a:gd name="connsiteX50" fmla="*/ 184361 w 536065"/>
              <a:gd name="connsiteY50" fmla="*/ 62678 h 101563"/>
              <a:gd name="connsiteX51" fmla="*/ 188419 w 536065"/>
              <a:gd name="connsiteY51" fmla="*/ 41863 h 101563"/>
              <a:gd name="connsiteX52" fmla="*/ 199652 w 536065"/>
              <a:gd name="connsiteY52" fmla="*/ 28622 h 101563"/>
              <a:gd name="connsiteX53" fmla="*/ 215824 w 536065"/>
              <a:gd name="connsiteY53" fmla="*/ 24034 h 101563"/>
              <a:gd name="connsiteX54" fmla="*/ 227064 w 536065"/>
              <a:gd name="connsiteY54" fmla="*/ 26380 h 101563"/>
              <a:gd name="connsiteX55" fmla="*/ 233709 w 536065"/>
              <a:gd name="connsiteY55" fmla="*/ 31752 h 101563"/>
              <a:gd name="connsiteX56" fmla="*/ 237416 w 536065"/>
              <a:gd name="connsiteY56" fmla="*/ 37172 h 101563"/>
              <a:gd name="connsiteX57" fmla="*/ 238297 w 536065"/>
              <a:gd name="connsiteY57" fmla="*/ 37172 h 101563"/>
              <a:gd name="connsiteX58" fmla="*/ 238297 w 536065"/>
              <a:gd name="connsiteY58" fmla="*/ 0 h 101563"/>
              <a:gd name="connsiteX59" fmla="*/ 252907 w 536065"/>
              <a:gd name="connsiteY59" fmla="*/ 0 h 101563"/>
              <a:gd name="connsiteX60" fmla="*/ 252907 w 536065"/>
              <a:gd name="connsiteY60" fmla="*/ 100050 h 101563"/>
              <a:gd name="connsiteX61" fmla="*/ 238640 w 536065"/>
              <a:gd name="connsiteY61" fmla="*/ 100050 h 101563"/>
              <a:gd name="connsiteX62" fmla="*/ 238640 w 536065"/>
              <a:gd name="connsiteY62" fmla="*/ 88377 h 101563"/>
              <a:gd name="connsiteX63" fmla="*/ 237416 w 536065"/>
              <a:gd name="connsiteY63" fmla="*/ 88377 h 101563"/>
              <a:gd name="connsiteX64" fmla="*/ 233605 w 536065"/>
              <a:gd name="connsiteY64" fmla="*/ 93845 h 101563"/>
              <a:gd name="connsiteX65" fmla="*/ 226864 w 536065"/>
              <a:gd name="connsiteY65" fmla="*/ 99218 h 101563"/>
              <a:gd name="connsiteX66" fmla="*/ 215728 w 536065"/>
              <a:gd name="connsiteY66" fmla="*/ 101515 h 101563"/>
              <a:gd name="connsiteX67" fmla="*/ 218954 w 536065"/>
              <a:gd name="connsiteY67" fmla="*/ 89058 h 101563"/>
              <a:gd name="connsiteX68" fmla="*/ 229602 w 536065"/>
              <a:gd name="connsiteY68" fmla="*/ 85735 h 101563"/>
              <a:gd name="connsiteX69" fmla="*/ 236247 w 536065"/>
              <a:gd name="connsiteY69" fmla="*/ 76401 h 101563"/>
              <a:gd name="connsiteX70" fmla="*/ 238544 w 536065"/>
              <a:gd name="connsiteY70" fmla="*/ 62527 h 101563"/>
              <a:gd name="connsiteX71" fmla="*/ 236295 w 536065"/>
              <a:gd name="connsiteY71" fmla="*/ 48852 h 101563"/>
              <a:gd name="connsiteX72" fmla="*/ 229698 w 536065"/>
              <a:gd name="connsiteY72" fmla="*/ 39717 h 101563"/>
              <a:gd name="connsiteX73" fmla="*/ 218954 w 536065"/>
              <a:gd name="connsiteY73" fmla="*/ 36443 h 101563"/>
              <a:gd name="connsiteX74" fmla="*/ 207962 w 536065"/>
              <a:gd name="connsiteY74" fmla="*/ 39862 h 101563"/>
              <a:gd name="connsiteX75" fmla="*/ 201317 w 536065"/>
              <a:gd name="connsiteY75" fmla="*/ 49196 h 101563"/>
              <a:gd name="connsiteX76" fmla="*/ 199116 w 536065"/>
              <a:gd name="connsiteY76" fmla="*/ 62527 h 101563"/>
              <a:gd name="connsiteX77" fmla="*/ 201365 w 536065"/>
              <a:gd name="connsiteY77" fmla="*/ 76064 h 101563"/>
              <a:gd name="connsiteX78" fmla="*/ 208010 w 536065"/>
              <a:gd name="connsiteY78" fmla="*/ 85591 h 101563"/>
              <a:gd name="connsiteX79" fmla="*/ 218954 w 536065"/>
              <a:gd name="connsiteY79" fmla="*/ 89058 h 101563"/>
              <a:gd name="connsiteX80" fmla="*/ 273756 w 536065"/>
              <a:gd name="connsiteY80" fmla="*/ 100050 h 101563"/>
              <a:gd name="connsiteX81" fmla="*/ 273756 w 536065"/>
              <a:gd name="connsiteY81" fmla="*/ 25011 h 101563"/>
              <a:gd name="connsiteX82" fmla="*/ 287871 w 536065"/>
              <a:gd name="connsiteY82" fmla="*/ 25011 h 101563"/>
              <a:gd name="connsiteX83" fmla="*/ 287871 w 536065"/>
              <a:gd name="connsiteY83" fmla="*/ 36932 h 101563"/>
              <a:gd name="connsiteX84" fmla="*/ 288655 w 536065"/>
              <a:gd name="connsiteY84" fmla="*/ 36932 h 101563"/>
              <a:gd name="connsiteX85" fmla="*/ 295885 w 536065"/>
              <a:gd name="connsiteY85" fmla="*/ 27405 h 101563"/>
              <a:gd name="connsiteX86" fmla="*/ 307709 w 536065"/>
              <a:gd name="connsiteY86" fmla="*/ 23890 h 101563"/>
              <a:gd name="connsiteX87" fmla="*/ 310935 w 536065"/>
              <a:gd name="connsiteY87" fmla="*/ 23986 h 101563"/>
              <a:gd name="connsiteX88" fmla="*/ 313913 w 536065"/>
              <a:gd name="connsiteY88" fmla="*/ 24227 h 101563"/>
              <a:gd name="connsiteX89" fmla="*/ 313913 w 536065"/>
              <a:gd name="connsiteY89" fmla="*/ 38204 h 101563"/>
              <a:gd name="connsiteX90" fmla="*/ 310783 w 536065"/>
              <a:gd name="connsiteY90" fmla="*/ 37661 h 101563"/>
              <a:gd name="connsiteX91" fmla="*/ 306292 w 536065"/>
              <a:gd name="connsiteY91" fmla="*/ 37324 h 101563"/>
              <a:gd name="connsiteX92" fmla="*/ 297061 w 536065"/>
              <a:gd name="connsiteY92" fmla="*/ 39518 h 101563"/>
              <a:gd name="connsiteX93" fmla="*/ 290705 w 536065"/>
              <a:gd name="connsiteY93" fmla="*/ 45530 h 101563"/>
              <a:gd name="connsiteX94" fmla="*/ 288359 w 536065"/>
              <a:gd name="connsiteY94" fmla="*/ 54224 h 101563"/>
              <a:gd name="connsiteX95" fmla="*/ 288359 w 536065"/>
              <a:gd name="connsiteY95" fmla="*/ 100050 h 101563"/>
              <a:gd name="connsiteX96" fmla="*/ 273756 w 536065"/>
              <a:gd name="connsiteY96" fmla="*/ 100050 h 101563"/>
              <a:gd name="connsiteX97" fmla="*/ 356210 w 536065"/>
              <a:gd name="connsiteY97" fmla="*/ 101563 h 101563"/>
              <a:gd name="connsiteX98" fmla="*/ 337108 w 536065"/>
              <a:gd name="connsiteY98" fmla="*/ 96824 h 101563"/>
              <a:gd name="connsiteX99" fmla="*/ 324796 w 536065"/>
              <a:gd name="connsiteY99" fmla="*/ 83390 h 101563"/>
              <a:gd name="connsiteX100" fmla="*/ 320496 w 536065"/>
              <a:gd name="connsiteY100" fmla="*/ 63015 h 101563"/>
              <a:gd name="connsiteX101" fmla="*/ 324796 w 536065"/>
              <a:gd name="connsiteY101" fmla="*/ 42696 h 101563"/>
              <a:gd name="connsiteX102" fmla="*/ 336909 w 536065"/>
              <a:gd name="connsiteY102" fmla="*/ 28966 h 101563"/>
              <a:gd name="connsiteX103" fmla="*/ 355178 w 536065"/>
              <a:gd name="connsiteY103" fmla="*/ 24034 h 101563"/>
              <a:gd name="connsiteX104" fmla="*/ 367491 w 536065"/>
              <a:gd name="connsiteY104" fmla="*/ 26132 h 101563"/>
              <a:gd name="connsiteX105" fmla="*/ 378194 w 536065"/>
              <a:gd name="connsiteY105" fmla="*/ 32729 h 101563"/>
              <a:gd name="connsiteX106" fmla="*/ 385665 w 536065"/>
              <a:gd name="connsiteY106" fmla="*/ 44409 h 101563"/>
              <a:gd name="connsiteX107" fmla="*/ 388402 w 536065"/>
              <a:gd name="connsiteY107" fmla="*/ 61750 h 101563"/>
              <a:gd name="connsiteX108" fmla="*/ 388402 w 536065"/>
              <a:gd name="connsiteY108" fmla="*/ 66929 h 101563"/>
              <a:gd name="connsiteX109" fmla="*/ 328750 w 536065"/>
              <a:gd name="connsiteY109" fmla="*/ 66929 h 101563"/>
              <a:gd name="connsiteX110" fmla="*/ 328750 w 536065"/>
              <a:gd name="connsiteY110" fmla="*/ 55985 h 101563"/>
              <a:gd name="connsiteX111" fmla="*/ 374088 w 536065"/>
              <a:gd name="connsiteY111" fmla="*/ 55985 h 101563"/>
              <a:gd name="connsiteX112" fmla="*/ 371742 w 536065"/>
              <a:gd name="connsiteY112" fmla="*/ 45771 h 101563"/>
              <a:gd name="connsiteX113" fmla="*/ 365145 w 536065"/>
              <a:gd name="connsiteY113" fmla="*/ 38692 h 101563"/>
              <a:gd name="connsiteX114" fmla="*/ 355281 w 536065"/>
              <a:gd name="connsiteY114" fmla="*/ 36099 h 101563"/>
              <a:gd name="connsiteX115" fmla="*/ 344530 w 536065"/>
              <a:gd name="connsiteY115" fmla="*/ 39126 h 101563"/>
              <a:gd name="connsiteX116" fmla="*/ 337493 w 536065"/>
              <a:gd name="connsiteY116" fmla="*/ 46947 h 101563"/>
              <a:gd name="connsiteX117" fmla="*/ 335051 w 536065"/>
              <a:gd name="connsiteY117" fmla="*/ 57354 h 101563"/>
              <a:gd name="connsiteX118" fmla="*/ 335051 w 536065"/>
              <a:gd name="connsiteY118" fmla="*/ 65904 h 101563"/>
              <a:gd name="connsiteX119" fmla="*/ 337693 w 536065"/>
              <a:gd name="connsiteY119" fmla="*/ 78699 h 101563"/>
              <a:gd name="connsiteX120" fmla="*/ 345163 w 536065"/>
              <a:gd name="connsiteY120" fmla="*/ 86760 h 101563"/>
              <a:gd name="connsiteX121" fmla="*/ 356354 w 536065"/>
              <a:gd name="connsiteY121" fmla="*/ 89498 h 101563"/>
              <a:gd name="connsiteX122" fmla="*/ 363928 w 536065"/>
              <a:gd name="connsiteY122" fmla="*/ 88322 h 101563"/>
              <a:gd name="connsiteX123" fmla="*/ 369837 w 536065"/>
              <a:gd name="connsiteY123" fmla="*/ 84710 h 101563"/>
              <a:gd name="connsiteX124" fmla="*/ 373648 w 536065"/>
              <a:gd name="connsiteY124" fmla="*/ 78802 h 101563"/>
              <a:gd name="connsiteX125" fmla="*/ 387474 w 536065"/>
              <a:gd name="connsiteY125" fmla="*/ 81292 h 101563"/>
              <a:gd name="connsiteX126" fmla="*/ 381517 w 536065"/>
              <a:gd name="connsiteY126" fmla="*/ 91988 h 101563"/>
              <a:gd name="connsiteX127" fmla="*/ 370814 w 536065"/>
              <a:gd name="connsiteY127" fmla="*/ 99073 h 101563"/>
              <a:gd name="connsiteX128" fmla="*/ 356210 w 536065"/>
              <a:gd name="connsiteY128" fmla="*/ 101563 h 101563"/>
              <a:gd name="connsiteX129" fmla="*/ 460841 w 536065"/>
              <a:gd name="connsiteY129" fmla="*/ 43329 h 101563"/>
              <a:gd name="connsiteX130" fmla="*/ 447600 w 536065"/>
              <a:gd name="connsiteY130" fmla="*/ 45674 h 101563"/>
              <a:gd name="connsiteX131" fmla="*/ 444965 w 536065"/>
              <a:gd name="connsiteY131" fmla="*/ 40839 h 101563"/>
              <a:gd name="connsiteX132" fmla="*/ 440178 w 536065"/>
              <a:gd name="connsiteY132" fmla="*/ 37076 h 101563"/>
              <a:gd name="connsiteX133" fmla="*/ 432604 w 536065"/>
              <a:gd name="connsiteY133" fmla="*/ 35611 h 101563"/>
              <a:gd name="connsiteX134" fmla="*/ 422245 w 536065"/>
              <a:gd name="connsiteY134" fmla="*/ 38397 h 101563"/>
              <a:gd name="connsiteX135" fmla="*/ 418090 w 536065"/>
              <a:gd name="connsiteY135" fmla="*/ 45482 h 101563"/>
              <a:gd name="connsiteX136" fmla="*/ 420876 w 536065"/>
              <a:gd name="connsiteY136" fmla="*/ 51535 h 101563"/>
              <a:gd name="connsiteX137" fmla="*/ 429866 w 536065"/>
              <a:gd name="connsiteY137" fmla="*/ 55297 h 101563"/>
              <a:gd name="connsiteX138" fmla="*/ 441787 w 536065"/>
              <a:gd name="connsiteY138" fmla="*/ 58035 h 101563"/>
              <a:gd name="connsiteX139" fmla="*/ 457223 w 536065"/>
              <a:gd name="connsiteY139" fmla="*/ 65409 h 101563"/>
              <a:gd name="connsiteX140" fmla="*/ 462306 w 536065"/>
              <a:gd name="connsiteY140" fmla="*/ 78361 h 101563"/>
              <a:gd name="connsiteX141" fmla="*/ 458399 w 536065"/>
              <a:gd name="connsiteY141" fmla="*/ 90378 h 101563"/>
              <a:gd name="connsiteX142" fmla="*/ 447600 w 536065"/>
              <a:gd name="connsiteY142" fmla="*/ 98585 h 101563"/>
              <a:gd name="connsiteX143" fmla="*/ 431627 w 536065"/>
              <a:gd name="connsiteY143" fmla="*/ 101563 h 101563"/>
              <a:gd name="connsiteX144" fmla="*/ 411060 w 536065"/>
              <a:gd name="connsiteY144" fmla="*/ 96191 h 101563"/>
              <a:gd name="connsiteX145" fmla="*/ 401286 w 536065"/>
              <a:gd name="connsiteY145" fmla="*/ 80803 h 101563"/>
              <a:gd name="connsiteX146" fmla="*/ 415408 w 536065"/>
              <a:gd name="connsiteY146" fmla="*/ 78650 h 101563"/>
              <a:gd name="connsiteX147" fmla="*/ 420828 w 536065"/>
              <a:gd name="connsiteY147" fmla="*/ 87008 h 101563"/>
              <a:gd name="connsiteX148" fmla="*/ 431531 w 536065"/>
              <a:gd name="connsiteY148" fmla="*/ 89794 h 101563"/>
              <a:gd name="connsiteX149" fmla="*/ 443012 w 536065"/>
              <a:gd name="connsiteY149" fmla="*/ 86809 h 101563"/>
              <a:gd name="connsiteX150" fmla="*/ 447311 w 536065"/>
              <a:gd name="connsiteY150" fmla="*/ 79435 h 101563"/>
              <a:gd name="connsiteX151" fmla="*/ 444670 w 536065"/>
              <a:gd name="connsiteY151" fmla="*/ 73519 h 101563"/>
              <a:gd name="connsiteX152" fmla="*/ 436704 w 536065"/>
              <a:gd name="connsiteY152" fmla="*/ 69908 h 101563"/>
              <a:gd name="connsiteX153" fmla="*/ 424006 w 536065"/>
              <a:gd name="connsiteY153" fmla="*/ 67122 h 101563"/>
              <a:gd name="connsiteX154" fmla="*/ 408467 w 536065"/>
              <a:gd name="connsiteY154" fmla="*/ 59500 h 101563"/>
              <a:gd name="connsiteX155" fmla="*/ 403487 w 536065"/>
              <a:gd name="connsiteY155" fmla="*/ 46259 h 101563"/>
              <a:gd name="connsiteX156" fmla="*/ 407201 w 536065"/>
              <a:gd name="connsiteY156" fmla="*/ 34634 h 101563"/>
              <a:gd name="connsiteX157" fmla="*/ 417457 w 536065"/>
              <a:gd name="connsiteY157" fmla="*/ 26868 h 101563"/>
              <a:gd name="connsiteX158" fmla="*/ 432453 w 536065"/>
              <a:gd name="connsiteY158" fmla="*/ 24034 h 101563"/>
              <a:gd name="connsiteX159" fmla="*/ 451610 w 536065"/>
              <a:gd name="connsiteY159" fmla="*/ 29310 h 101563"/>
              <a:gd name="connsiteX160" fmla="*/ 460841 w 536065"/>
              <a:gd name="connsiteY160" fmla="*/ 43329 h 101563"/>
              <a:gd name="connsiteX161" fmla="*/ 534601 w 536065"/>
              <a:gd name="connsiteY161" fmla="*/ 43329 h 101563"/>
              <a:gd name="connsiteX162" fmla="*/ 521359 w 536065"/>
              <a:gd name="connsiteY162" fmla="*/ 45674 h 101563"/>
              <a:gd name="connsiteX163" fmla="*/ 518718 w 536065"/>
              <a:gd name="connsiteY163" fmla="*/ 40839 h 101563"/>
              <a:gd name="connsiteX164" fmla="*/ 513930 w 536065"/>
              <a:gd name="connsiteY164" fmla="*/ 37076 h 101563"/>
              <a:gd name="connsiteX165" fmla="*/ 506357 w 536065"/>
              <a:gd name="connsiteY165" fmla="*/ 35611 h 101563"/>
              <a:gd name="connsiteX166" fmla="*/ 496004 w 536065"/>
              <a:gd name="connsiteY166" fmla="*/ 38397 h 101563"/>
              <a:gd name="connsiteX167" fmla="*/ 491850 w 536065"/>
              <a:gd name="connsiteY167" fmla="*/ 45482 h 101563"/>
              <a:gd name="connsiteX168" fmla="*/ 494636 w 536065"/>
              <a:gd name="connsiteY168" fmla="*/ 51535 h 101563"/>
              <a:gd name="connsiteX169" fmla="*/ 503626 w 536065"/>
              <a:gd name="connsiteY169" fmla="*/ 55297 h 101563"/>
              <a:gd name="connsiteX170" fmla="*/ 515547 w 536065"/>
              <a:gd name="connsiteY170" fmla="*/ 58035 h 101563"/>
              <a:gd name="connsiteX171" fmla="*/ 530983 w 536065"/>
              <a:gd name="connsiteY171" fmla="*/ 65409 h 101563"/>
              <a:gd name="connsiteX172" fmla="*/ 536066 w 536065"/>
              <a:gd name="connsiteY172" fmla="*/ 78361 h 101563"/>
              <a:gd name="connsiteX173" fmla="*/ 532152 w 536065"/>
              <a:gd name="connsiteY173" fmla="*/ 90378 h 101563"/>
              <a:gd name="connsiteX174" fmla="*/ 521359 w 536065"/>
              <a:gd name="connsiteY174" fmla="*/ 98585 h 101563"/>
              <a:gd name="connsiteX175" fmla="*/ 505380 w 536065"/>
              <a:gd name="connsiteY175" fmla="*/ 101563 h 101563"/>
              <a:gd name="connsiteX176" fmla="*/ 484813 w 536065"/>
              <a:gd name="connsiteY176" fmla="*/ 96191 h 101563"/>
              <a:gd name="connsiteX177" fmla="*/ 475045 w 536065"/>
              <a:gd name="connsiteY177" fmla="*/ 80803 h 101563"/>
              <a:gd name="connsiteX178" fmla="*/ 489160 w 536065"/>
              <a:gd name="connsiteY178" fmla="*/ 78650 h 101563"/>
              <a:gd name="connsiteX179" fmla="*/ 494588 w 536065"/>
              <a:gd name="connsiteY179" fmla="*/ 87008 h 101563"/>
              <a:gd name="connsiteX180" fmla="*/ 505284 w 536065"/>
              <a:gd name="connsiteY180" fmla="*/ 89794 h 101563"/>
              <a:gd name="connsiteX181" fmla="*/ 516764 w 536065"/>
              <a:gd name="connsiteY181" fmla="*/ 86809 h 101563"/>
              <a:gd name="connsiteX182" fmla="*/ 521063 w 536065"/>
              <a:gd name="connsiteY182" fmla="*/ 79435 h 101563"/>
              <a:gd name="connsiteX183" fmla="*/ 518429 w 536065"/>
              <a:gd name="connsiteY183" fmla="*/ 73519 h 101563"/>
              <a:gd name="connsiteX184" fmla="*/ 510463 w 536065"/>
              <a:gd name="connsiteY184" fmla="*/ 69908 h 101563"/>
              <a:gd name="connsiteX185" fmla="*/ 497759 w 536065"/>
              <a:gd name="connsiteY185" fmla="*/ 67122 h 101563"/>
              <a:gd name="connsiteX186" fmla="*/ 482227 w 536065"/>
              <a:gd name="connsiteY186" fmla="*/ 59500 h 101563"/>
              <a:gd name="connsiteX187" fmla="*/ 477240 w 536065"/>
              <a:gd name="connsiteY187" fmla="*/ 46259 h 101563"/>
              <a:gd name="connsiteX188" fmla="*/ 480954 w 536065"/>
              <a:gd name="connsiteY188" fmla="*/ 34634 h 101563"/>
              <a:gd name="connsiteX189" fmla="*/ 491217 w 536065"/>
              <a:gd name="connsiteY189" fmla="*/ 26868 h 101563"/>
              <a:gd name="connsiteX190" fmla="*/ 506212 w 536065"/>
              <a:gd name="connsiteY190" fmla="*/ 24034 h 101563"/>
              <a:gd name="connsiteX191" fmla="*/ 525363 w 536065"/>
              <a:gd name="connsiteY191" fmla="*/ 29310 h 101563"/>
              <a:gd name="connsiteX192" fmla="*/ 534601 w 536065"/>
              <a:gd name="connsiteY192" fmla="*/ 43329 h 10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536065" h="101563">
                <a:moveTo>
                  <a:pt x="16027" y="100050"/>
                </a:moveTo>
                <a:lnTo>
                  <a:pt x="0" y="100050"/>
                </a:lnTo>
                <a:lnTo>
                  <a:pt x="36010" y="0"/>
                </a:lnTo>
                <a:lnTo>
                  <a:pt x="53447" y="0"/>
                </a:lnTo>
                <a:lnTo>
                  <a:pt x="89450" y="100050"/>
                </a:lnTo>
                <a:lnTo>
                  <a:pt x="73429" y="100050"/>
                </a:lnTo>
                <a:lnTo>
                  <a:pt x="45144" y="18173"/>
                </a:lnTo>
                <a:lnTo>
                  <a:pt x="44360" y="18173"/>
                </a:lnTo>
                <a:lnTo>
                  <a:pt x="16027" y="100050"/>
                </a:lnTo>
                <a:close/>
                <a:moveTo>
                  <a:pt x="18710" y="60869"/>
                </a:moveTo>
                <a:lnTo>
                  <a:pt x="70692" y="60869"/>
                </a:lnTo>
                <a:lnTo>
                  <a:pt x="70692" y="73574"/>
                </a:lnTo>
                <a:lnTo>
                  <a:pt x="18710" y="73574"/>
                </a:lnTo>
                <a:lnTo>
                  <a:pt x="18710" y="60869"/>
                </a:lnTo>
                <a:close/>
                <a:moveTo>
                  <a:pt x="129607" y="101515"/>
                </a:moveTo>
                <a:cubicBezTo>
                  <a:pt x="123554" y="101515"/>
                  <a:pt x="118147" y="99967"/>
                  <a:pt x="113394" y="96872"/>
                </a:cubicBezTo>
                <a:cubicBezTo>
                  <a:pt x="108669" y="93749"/>
                  <a:pt x="104954" y="89299"/>
                  <a:pt x="102251" y="83534"/>
                </a:cubicBezTo>
                <a:cubicBezTo>
                  <a:pt x="99582" y="77742"/>
                  <a:pt x="98248" y="70788"/>
                  <a:pt x="98248" y="62678"/>
                </a:cubicBezTo>
                <a:cubicBezTo>
                  <a:pt x="98248" y="54568"/>
                  <a:pt x="99596" y="47628"/>
                  <a:pt x="102299" y="41863"/>
                </a:cubicBezTo>
                <a:cubicBezTo>
                  <a:pt x="105037" y="36099"/>
                  <a:pt x="108786" y="31690"/>
                  <a:pt x="113539" y="28622"/>
                </a:cubicBezTo>
                <a:cubicBezTo>
                  <a:pt x="118292" y="25561"/>
                  <a:pt x="123685" y="24034"/>
                  <a:pt x="129710" y="24034"/>
                </a:cubicBezTo>
                <a:cubicBezTo>
                  <a:pt x="134367" y="24034"/>
                  <a:pt x="138109" y="24811"/>
                  <a:pt x="140943" y="26380"/>
                </a:cubicBezTo>
                <a:cubicBezTo>
                  <a:pt x="143812" y="27907"/>
                  <a:pt x="146027" y="29702"/>
                  <a:pt x="147588" y="31752"/>
                </a:cubicBezTo>
                <a:cubicBezTo>
                  <a:pt x="149184" y="33802"/>
                  <a:pt x="150422" y="35611"/>
                  <a:pt x="151302" y="37172"/>
                </a:cubicBezTo>
                <a:lnTo>
                  <a:pt x="152183" y="37172"/>
                </a:lnTo>
                <a:lnTo>
                  <a:pt x="152183" y="0"/>
                </a:lnTo>
                <a:lnTo>
                  <a:pt x="166786" y="0"/>
                </a:lnTo>
                <a:lnTo>
                  <a:pt x="166786" y="100050"/>
                </a:lnTo>
                <a:lnTo>
                  <a:pt x="152520" y="100050"/>
                </a:lnTo>
                <a:lnTo>
                  <a:pt x="152520" y="88377"/>
                </a:lnTo>
                <a:lnTo>
                  <a:pt x="151302" y="88377"/>
                </a:lnTo>
                <a:cubicBezTo>
                  <a:pt x="150422" y="89973"/>
                  <a:pt x="149149" y="91795"/>
                  <a:pt x="147492" y="93845"/>
                </a:cubicBezTo>
                <a:cubicBezTo>
                  <a:pt x="145862" y="95895"/>
                  <a:pt x="143612" y="97691"/>
                  <a:pt x="140750" y="99218"/>
                </a:cubicBezTo>
                <a:cubicBezTo>
                  <a:pt x="137882" y="100751"/>
                  <a:pt x="134168" y="101515"/>
                  <a:pt x="129607" y="101515"/>
                </a:cubicBezTo>
                <a:close/>
                <a:moveTo>
                  <a:pt x="132833" y="89058"/>
                </a:moveTo>
                <a:cubicBezTo>
                  <a:pt x="137036" y="89058"/>
                  <a:pt x="140585" y="87950"/>
                  <a:pt x="143488" y="85735"/>
                </a:cubicBezTo>
                <a:cubicBezTo>
                  <a:pt x="146419" y="83486"/>
                  <a:pt x="148633" y="80377"/>
                  <a:pt x="150126" y="76401"/>
                </a:cubicBezTo>
                <a:cubicBezTo>
                  <a:pt x="151660" y="72432"/>
                  <a:pt x="152424" y="67803"/>
                  <a:pt x="152424" y="62527"/>
                </a:cubicBezTo>
                <a:cubicBezTo>
                  <a:pt x="152424" y="57320"/>
                  <a:pt x="151674" y="52759"/>
                  <a:pt x="150181" y="48852"/>
                </a:cubicBezTo>
                <a:cubicBezTo>
                  <a:pt x="148682" y="44945"/>
                  <a:pt x="146480" y="41898"/>
                  <a:pt x="143584" y="39717"/>
                </a:cubicBezTo>
                <a:cubicBezTo>
                  <a:pt x="140682" y="37530"/>
                  <a:pt x="137105" y="36443"/>
                  <a:pt x="132833" y="36443"/>
                </a:cubicBezTo>
                <a:cubicBezTo>
                  <a:pt x="128438" y="36443"/>
                  <a:pt x="124771" y="37585"/>
                  <a:pt x="121841" y="39862"/>
                </a:cubicBezTo>
                <a:cubicBezTo>
                  <a:pt x="118911" y="42139"/>
                  <a:pt x="116696" y="45255"/>
                  <a:pt x="115197" y="49196"/>
                </a:cubicBezTo>
                <a:cubicBezTo>
                  <a:pt x="113731" y="53131"/>
                  <a:pt x="113002" y="57581"/>
                  <a:pt x="113002" y="62527"/>
                </a:cubicBezTo>
                <a:cubicBezTo>
                  <a:pt x="113002" y="67548"/>
                  <a:pt x="113752" y="72054"/>
                  <a:pt x="115244" y="76064"/>
                </a:cubicBezTo>
                <a:cubicBezTo>
                  <a:pt x="116744" y="80067"/>
                  <a:pt x="118959" y="83245"/>
                  <a:pt x="121889" y="85591"/>
                </a:cubicBezTo>
                <a:cubicBezTo>
                  <a:pt x="124854" y="87902"/>
                  <a:pt x="128507" y="89058"/>
                  <a:pt x="132833" y="89058"/>
                </a:cubicBezTo>
                <a:close/>
                <a:moveTo>
                  <a:pt x="215728" y="101515"/>
                </a:moveTo>
                <a:cubicBezTo>
                  <a:pt x="209668" y="101515"/>
                  <a:pt x="204261" y="99967"/>
                  <a:pt x="199508" y="96872"/>
                </a:cubicBezTo>
                <a:cubicBezTo>
                  <a:pt x="194789" y="93749"/>
                  <a:pt x="191075" y="89299"/>
                  <a:pt x="188372" y="83534"/>
                </a:cubicBezTo>
                <a:cubicBezTo>
                  <a:pt x="185695" y="77742"/>
                  <a:pt x="184361" y="70788"/>
                  <a:pt x="184361" y="62678"/>
                </a:cubicBezTo>
                <a:cubicBezTo>
                  <a:pt x="184361" y="54568"/>
                  <a:pt x="185716" y="47628"/>
                  <a:pt x="188419" y="41863"/>
                </a:cubicBezTo>
                <a:cubicBezTo>
                  <a:pt x="191157" y="36099"/>
                  <a:pt x="194899" y="31690"/>
                  <a:pt x="199652" y="28622"/>
                </a:cubicBezTo>
                <a:cubicBezTo>
                  <a:pt x="204412" y="25561"/>
                  <a:pt x="209798" y="24034"/>
                  <a:pt x="215824" y="24034"/>
                </a:cubicBezTo>
                <a:cubicBezTo>
                  <a:pt x="220481" y="24034"/>
                  <a:pt x="224230" y="24811"/>
                  <a:pt x="227064" y="26380"/>
                </a:cubicBezTo>
                <a:cubicBezTo>
                  <a:pt x="229925" y="27907"/>
                  <a:pt x="232140" y="29702"/>
                  <a:pt x="233709" y="31752"/>
                </a:cubicBezTo>
                <a:cubicBezTo>
                  <a:pt x="235304" y="33802"/>
                  <a:pt x="236543" y="35611"/>
                  <a:pt x="237416" y="37172"/>
                </a:cubicBezTo>
                <a:lnTo>
                  <a:pt x="238297" y="37172"/>
                </a:lnTo>
                <a:lnTo>
                  <a:pt x="238297" y="0"/>
                </a:lnTo>
                <a:lnTo>
                  <a:pt x="252907" y="0"/>
                </a:lnTo>
                <a:lnTo>
                  <a:pt x="252907" y="100050"/>
                </a:lnTo>
                <a:lnTo>
                  <a:pt x="238640" y="100050"/>
                </a:lnTo>
                <a:lnTo>
                  <a:pt x="238640" y="88377"/>
                </a:lnTo>
                <a:lnTo>
                  <a:pt x="237416" y="88377"/>
                </a:lnTo>
                <a:cubicBezTo>
                  <a:pt x="236543" y="89973"/>
                  <a:pt x="235270" y="91795"/>
                  <a:pt x="233605" y="93845"/>
                </a:cubicBezTo>
                <a:cubicBezTo>
                  <a:pt x="231982" y="95895"/>
                  <a:pt x="229733" y="97691"/>
                  <a:pt x="226864" y="99218"/>
                </a:cubicBezTo>
                <a:cubicBezTo>
                  <a:pt x="224003" y="100751"/>
                  <a:pt x="220288" y="101515"/>
                  <a:pt x="215728" y="101515"/>
                </a:cubicBezTo>
                <a:close/>
                <a:moveTo>
                  <a:pt x="218954" y="89058"/>
                </a:moveTo>
                <a:cubicBezTo>
                  <a:pt x="223157" y="89058"/>
                  <a:pt x="226706" y="87950"/>
                  <a:pt x="229602" y="85735"/>
                </a:cubicBezTo>
                <a:cubicBezTo>
                  <a:pt x="232532" y="83486"/>
                  <a:pt x="234747" y="80377"/>
                  <a:pt x="236247" y="76401"/>
                </a:cubicBezTo>
                <a:cubicBezTo>
                  <a:pt x="237781" y="72432"/>
                  <a:pt x="238544" y="67803"/>
                  <a:pt x="238544" y="62527"/>
                </a:cubicBezTo>
                <a:cubicBezTo>
                  <a:pt x="238544" y="57320"/>
                  <a:pt x="237794" y="52759"/>
                  <a:pt x="236295" y="48852"/>
                </a:cubicBezTo>
                <a:cubicBezTo>
                  <a:pt x="234795" y="44945"/>
                  <a:pt x="232601" y="41898"/>
                  <a:pt x="229698" y="39717"/>
                </a:cubicBezTo>
                <a:cubicBezTo>
                  <a:pt x="226802" y="37530"/>
                  <a:pt x="223219" y="36443"/>
                  <a:pt x="218954" y="36443"/>
                </a:cubicBezTo>
                <a:cubicBezTo>
                  <a:pt x="214559" y="36443"/>
                  <a:pt x="210892" y="37585"/>
                  <a:pt x="207962" y="39862"/>
                </a:cubicBezTo>
                <a:cubicBezTo>
                  <a:pt x="205032" y="42139"/>
                  <a:pt x="202816" y="45255"/>
                  <a:pt x="201317" y="49196"/>
                </a:cubicBezTo>
                <a:cubicBezTo>
                  <a:pt x="199852" y="53131"/>
                  <a:pt x="199116" y="57581"/>
                  <a:pt x="199116" y="62527"/>
                </a:cubicBezTo>
                <a:cubicBezTo>
                  <a:pt x="199116" y="67548"/>
                  <a:pt x="199865" y="72054"/>
                  <a:pt x="201365" y="76064"/>
                </a:cubicBezTo>
                <a:cubicBezTo>
                  <a:pt x="202865" y="80067"/>
                  <a:pt x="205079" y="83245"/>
                  <a:pt x="208010" y="85591"/>
                </a:cubicBezTo>
                <a:cubicBezTo>
                  <a:pt x="210975" y="87902"/>
                  <a:pt x="214620" y="89058"/>
                  <a:pt x="218954" y="89058"/>
                </a:cubicBezTo>
                <a:close/>
                <a:moveTo>
                  <a:pt x="273756" y="100050"/>
                </a:moveTo>
                <a:lnTo>
                  <a:pt x="273756" y="25011"/>
                </a:lnTo>
                <a:lnTo>
                  <a:pt x="287871" y="25011"/>
                </a:lnTo>
                <a:lnTo>
                  <a:pt x="287871" y="36932"/>
                </a:lnTo>
                <a:lnTo>
                  <a:pt x="288655" y="36932"/>
                </a:lnTo>
                <a:cubicBezTo>
                  <a:pt x="290024" y="32894"/>
                  <a:pt x="292431" y="29716"/>
                  <a:pt x="295885" y="27405"/>
                </a:cubicBezTo>
                <a:cubicBezTo>
                  <a:pt x="299372" y="25059"/>
                  <a:pt x="303313" y="23890"/>
                  <a:pt x="307709" y="23890"/>
                </a:cubicBezTo>
                <a:cubicBezTo>
                  <a:pt x="308617" y="23890"/>
                  <a:pt x="309697" y="23917"/>
                  <a:pt x="310935" y="23986"/>
                </a:cubicBezTo>
                <a:cubicBezTo>
                  <a:pt x="312200" y="24048"/>
                  <a:pt x="313198" y="24130"/>
                  <a:pt x="313913" y="24227"/>
                </a:cubicBezTo>
                <a:lnTo>
                  <a:pt x="313913" y="38204"/>
                </a:lnTo>
                <a:cubicBezTo>
                  <a:pt x="313329" y="38039"/>
                  <a:pt x="312283" y="37860"/>
                  <a:pt x="310783" y="37661"/>
                </a:cubicBezTo>
                <a:cubicBezTo>
                  <a:pt x="309284" y="37434"/>
                  <a:pt x="307791" y="37324"/>
                  <a:pt x="306292" y="37324"/>
                </a:cubicBezTo>
                <a:cubicBezTo>
                  <a:pt x="302839" y="37324"/>
                  <a:pt x="299764" y="38053"/>
                  <a:pt x="297061" y="39518"/>
                </a:cubicBezTo>
                <a:cubicBezTo>
                  <a:pt x="294385" y="40955"/>
                  <a:pt x="292273" y="42957"/>
                  <a:pt x="290705" y="45530"/>
                </a:cubicBezTo>
                <a:cubicBezTo>
                  <a:pt x="289143" y="48068"/>
                  <a:pt x="288359" y="50971"/>
                  <a:pt x="288359" y="54224"/>
                </a:cubicBezTo>
                <a:lnTo>
                  <a:pt x="288359" y="100050"/>
                </a:lnTo>
                <a:lnTo>
                  <a:pt x="273756" y="100050"/>
                </a:lnTo>
                <a:close/>
                <a:moveTo>
                  <a:pt x="356210" y="101563"/>
                </a:moveTo>
                <a:cubicBezTo>
                  <a:pt x="348815" y="101563"/>
                  <a:pt x="342446" y="99988"/>
                  <a:pt x="337108" y="96824"/>
                </a:cubicBezTo>
                <a:cubicBezTo>
                  <a:pt x="331798" y="93632"/>
                  <a:pt x="327691" y="89154"/>
                  <a:pt x="324796" y="83390"/>
                </a:cubicBezTo>
                <a:cubicBezTo>
                  <a:pt x="321927" y="77591"/>
                  <a:pt x="320496" y="70802"/>
                  <a:pt x="320496" y="63015"/>
                </a:cubicBezTo>
                <a:cubicBezTo>
                  <a:pt x="320496" y="55332"/>
                  <a:pt x="321927" y="48556"/>
                  <a:pt x="324796" y="42696"/>
                </a:cubicBezTo>
                <a:cubicBezTo>
                  <a:pt x="327691" y="36835"/>
                  <a:pt x="331729" y="32254"/>
                  <a:pt x="336909" y="28966"/>
                </a:cubicBezTo>
                <a:cubicBezTo>
                  <a:pt x="342123" y="25678"/>
                  <a:pt x="348210" y="24034"/>
                  <a:pt x="355178" y="24034"/>
                </a:cubicBezTo>
                <a:cubicBezTo>
                  <a:pt x="359415" y="24034"/>
                  <a:pt x="363522" y="24736"/>
                  <a:pt x="367491" y="26132"/>
                </a:cubicBezTo>
                <a:cubicBezTo>
                  <a:pt x="371467" y="27535"/>
                  <a:pt x="375030" y="29730"/>
                  <a:pt x="378194" y="32729"/>
                </a:cubicBezTo>
                <a:cubicBezTo>
                  <a:pt x="381352" y="35728"/>
                  <a:pt x="383842" y="39614"/>
                  <a:pt x="385665" y="44409"/>
                </a:cubicBezTo>
                <a:cubicBezTo>
                  <a:pt x="387487" y="49162"/>
                  <a:pt x="388402" y="54940"/>
                  <a:pt x="388402" y="61750"/>
                </a:cubicBezTo>
                <a:lnTo>
                  <a:pt x="388402" y="66929"/>
                </a:lnTo>
                <a:lnTo>
                  <a:pt x="328750" y="66929"/>
                </a:lnTo>
                <a:lnTo>
                  <a:pt x="328750" y="55985"/>
                </a:lnTo>
                <a:lnTo>
                  <a:pt x="374088" y="55985"/>
                </a:lnTo>
                <a:cubicBezTo>
                  <a:pt x="374088" y="52140"/>
                  <a:pt x="373304" y="48735"/>
                  <a:pt x="371742" y="45771"/>
                </a:cubicBezTo>
                <a:cubicBezTo>
                  <a:pt x="370181" y="42778"/>
                  <a:pt x="367979" y="40412"/>
                  <a:pt x="365145" y="38692"/>
                </a:cubicBezTo>
                <a:cubicBezTo>
                  <a:pt x="362346" y="36966"/>
                  <a:pt x="359058" y="36099"/>
                  <a:pt x="355281" y="36099"/>
                </a:cubicBezTo>
                <a:cubicBezTo>
                  <a:pt x="351175" y="36099"/>
                  <a:pt x="347591" y="37110"/>
                  <a:pt x="344530" y="39126"/>
                </a:cubicBezTo>
                <a:cubicBezTo>
                  <a:pt x="341503" y="41114"/>
                  <a:pt x="339158" y="43721"/>
                  <a:pt x="337493" y="46947"/>
                </a:cubicBezTo>
                <a:cubicBezTo>
                  <a:pt x="335870" y="50138"/>
                  <a:pt x="335051" y="53605"/>
                  <a:pt x="335051" y="57354"/>
                </a:cubicBezTo>
                <a:lnTo>
                  <a:pt x="335051" y="65904"/>
                </a:lnTo>
                <a:cubicBezTo>
                  <a:pt x="335051" y="70919"/>
                  <a:pt x="335932" y="75184"/>
                  <a:pt x="337693" y="78699"/>
                </a:cubicBezTo>
                <a:cubicBezTo>
                  <a:pt x="339481" y="82220"/>
                  <a:pt x="341971" y="84903"/>
                  <a:pt x="345163" y="86760"/>
                </a:cubicBezTo>
                <a:cubicBezTo>
                  <a:pt x="348362" y="88583"/>
                  <a:pt x="352090" y="89498"/>
                  <a:pt x="356354" y="89498"/>
                </a:cubicBezTo>
                <a:cubicBezTo>
                  <a:pt x="359120" y="89498"/>
                  <a:pt x="361644" y="89106"/>
                  <a:pt x="363928" y="88322"/>
                </a:cubicBezTo>
                <a:cubicBezTo>
                  <a:pt x="366205" y="87510"/>
                  <a:pt x="368179" y="86306"/>
                  <a:pt x="369837" y="84710"/>
                </a:cubicBezTo>
                <a:cubicBezTo>
                  <a:pt x="371501" y="83115"/>
                  <a:pt x="372767" y="81141"/>
                  <a:pt x="373648" y="78802"/>
                </a:cubicBezTo>
                <a:lnTo>
                  <a:pt x="387474" y="81292"/>
                </a:lnTo>
                <a:cubicBezTo>
                  <a:pt x="386366" y="85364"/>
                  <a:pt x="384378" y="88927"/>
                  <a:pt x="381517" y="91988"/>
                </a:cubicBezTo>
                <a:cubicBezTo>
                  <a:pt x="378683" y="95015"/>
                  <a:pt x="375113" y="97381"/>
                  <a:pt x="370814" y="99073"/>
                </a:cubicBezTo>
                <a:cubicBezTo>
                  <a:pt x="366549" y="100731"/>
                  <a:pt x="361679" y="101563"/>
                  <a:pt x="356210" y="101563"/>
                </a:cubicBezTo>
                <a:close/>
                <a:moveTo>
                  <a:pt x="460841" y="43329"/>
                </a:moveTo>
                <a:lnTo>
                  <a:pt x="447600" y="45674"/>
                </a:lnTo>
                <a:cubicBezTo>
                  <a:pt x="447049" y="43982"/>
                  <a:pt x="446169" y="42372"/>
                  <a:pt x="444965" y="40839"/>
                </a:cubicBezTo>
                <a:cubicBezTo>
                  <a:pt x="443789" y="39312"/>
                  <a:pt x="442193" y="38053"/>
                  <a:pt x="440178" y="37076"/>
                </a:cubicBezTo>
                <a:cubicBezTo>
                  <a:pt x="438155" y="36099"/>
                  <a:pt x="435631" y="35611"/>
                  <a:pt x="432604" y="35611"/>
                </a:cubicBezTo>
                <a:cubicBezTo>
                  <a:pt x="428463" y="35611"/>
                  <a:pt x="425017" y="36539"/>
                  <a:pt x="422245" y="38397"/>
                </a:cubicBezTo>
                <a:cubicBezTo>
                  <a:pt x="419480" y="40219"/>
                  <a:pt x="418090" y="42579"/>
                  <a:pt x="418090" y="45482"/>
                </a:cubicBezTo>
                <a:cubicBezTo>
                  <a:pt x="418090" y="47985"/>
                  <a:pt x="419019" y="50008"/>
                  <a:pt x="420876" y="51535"/>
                </a:cubicBezTo>
                <a:cubicBezTo>
                  <a:pt x="422733" y="53069"/>
                  <a:pt x="425732" y="54321"/>
                  <a:pt x="429866" y="55297"/>
                </a:cubicBezTo>
                <a:lnTo>
                  <a:pt x="441787" y="58035"/>
                </a:lnTo>
                <a:cubicBezTo>
                  <a:pt x="448693" y="59631"/>
                  <a:pt x="453838" y="62094"/>
                  <a:pt x="457223" y="65409"/>
                </a:cubicBezTo>
                <a:cubicBezTo>
                  <a:pt x="460614" y="68731"/>
                  <a:pt x="462306" y="73051"/>
                  <a:pt x="462306" y="78361"/>
                </a:cubicBezTo>
                <a:cubicBezTo>
                  <a:pt x="462306" y="82853"/>
                  <a:pt x="461006" y="86857"/>
                  <a:pt x="458399" y="90378"/>
                </a:cubicBezTo>
                <a:cubicBezTo>
                  <a:pt x="455826" y="93859"/>
                  <a:pt x="452229" y="96597"/>
                  <a:pt x="447600" y="98585"/>
                </a:cubicBezTo>
                <a:cubicBezTo>
                  <a:pt x="443012" y="100573"/>
                  <a:pt x="437681" y="101563"/>
                  <a:pt x="431627" y="101563"/>
                </a:cubicBezTo>
                <a:cubicBezTo>
                  <a:pt x="423222" y="101563"/>
                  <a:pt x="416364" y="99775"/>
                  <a:pt x="411060" y="96191"/>
                </a:cubicBezTo>
                <a:cubicBezTo>
                  <a:pt x="405750" y="92573"/>
                  <a:pt x="402490" y="87448"/>
                  <a:pt x="401286" y="80803"/>
                </a:cubicBezTo>
                <a:lnTo>
                  <a:pt x="415408" y="78650"/>
                </a:lnTo>
                <a:cubicBezTo>
                  <a:pt x="416288" y="82331"/>
                  <a:pt x="418090" y="85116"/>
                  <a:pt x="420828" y="87008"/>
                </a:cubicBezTo>
                <a:cubicBezTo>
                  <a:pt x="423566" y="88865"/>
                  <a:pt x="427129" y="89794"/>
                  <a:pt x="431531" y="89794"/>
                </a:cubicBezTo>
                <a:cubicBezTo>
                  <a:pt x="436319" y="89794"/>
                  <a:pt x="440143" y="88797"/>
                  <a:pt x="443012" y="86809"/>
                </a:cubicBezTo>
                <a:cubicBezTo>
                  <a:pt x="445873" y="84793"/>
                  <a:pt x="447311" y="82331"/>
                  <a:pt x="447311" y="79435"/>
                </a:cubicBezTo>
                <a:cubicBezTo>
                  <a:pt x="447311" y="77089"/>
                  <a:pt x="446430" y="75115"/>
                  <a:pt x="444670" y="73519"/>
                </a:cubicBezTo>
                <a:cubicBezTo>
                  <a:pt x="442943" y="71923"/>
                  <a:pt x="440288" y="70719"/>
                  <a:pt x="436704" y="69908"/>
                </a:cubicBezTo>
                <a:lnTo>
                  <a:pt x="424006" y="67122"/>
                </a:lnTo>
                <a:cubicBezTo>
                  <a:pt x="417003" y="65526"/>
                  <a:pt x="411824" y="62988"/>
                  <a:pt x="408467" y="59500"/>
                </a:cubicBezTo>
                <a:cubicBezTo>
                  <a:pt x="405145" y="56013"/>
                  <a:pt x="403487" y="51604"/>
                  <a:pt x="403487" y="46259"/>
                </a:cubicBezTo>
                <a:cubicBezTo>
                  <a:pt x="403487" y="41829"/>
                  <a:pt x="404725" y="37956"/>
                  <a:pt x="407201" y="34634"/>
                </a:cubicBezTo>
                <a:cubicBezTo>
                  <a:pt x="409671" y="31312"/>
                  <a:pt x="413096" y="28725"/>
                  <a:pt x="417457" y="26868"/>
                </a:cubicBezTo>
                <a:cubicBezTo>
                  <a:pt x="421825" y="24976"/>
                  <a:pt x="426819" y="24034"/>
                  <a:pt x="432453" y="24034"/>
                </a:cubicBezTo>
                <a:cubicBezTo>
                  <a:pt x="440563" y="24034"/>
                  <a:pt x="446946" y="25795"/>
                  <a:pt x="451610" y="29310"/>
                </a:cubicBezTo>
                <a:cubicBezTo>
                  <a:pt x="456267" y="32797"/>
                  <a:pt x="459342" y="37468"/>
                  <a:pt x="460841" y="43329"/>
                </a:cubicBezTo>
                <a:close/>
                <a:moveTo>
                  <a:pt x="534601" y="43329"/>
                </a:moveTo>
                <a:lnTo>
                  <a:pt x="521359" y="45674"/>
                </a:lnTo>
                <a:cubicBezTo>
                  <a:pt x="520802" y="43982"/>
                  <a:pt x="519929" y="42372"/>
                  <a:pt x="518718" y="40839"/>
                </a:cubicBezTo>
                <a:cubicBezTo>
                  <a:pt x="517549" y="39312"/>
                  <a:pt x="515953" y="38053"/>
                  <a:pt x="513930" y="37076"/>
                </a:cubicBezTo>
                <a:cubicBezTo>
                  <a:pt x="511915" y="36099"/>
                  <a:pt x="509391" y="35611"/>
                  <a:pt x="506357" y="35611"/>
                </a:cubicBezTo>
                <a:cubicBezTo>
                  <a:pt x="502223" y="35611"/>
                  <a:pt x="498770" y="36539"/>
                  <a:pt x="496004" y="38397"/>
                </a:cubicBezTo>
                <a:cubicBezTo>
                  <a:pt x="493233" y="40219"/>
                  <a:pt x="491850" y="42579"/>
                  <a:pt x="491850" y="45482"/>
                </a:cubicBezTo>
                <a:cubicBezTo>
                  <a:pt x="491850" y="47985"/>
                  <a:pt x="492778" y="50008"/>
                  <a:pt x="494636" y="51535"/>
                </a:cubicBezTo>
                <a:cubicBezTo>
                  <a:pt x="496493" y="53069"/>
                  <a:pt x="499485" y="54321"/>
                  <a:pt x="503626" y="55297"/>
                </a:cubicBezTo>
                <a:lnTo>
                  <a:pt x="515547" y="58035"/>
                </a:lnTo>
                <a:cubicBezTo>
                  <a:pt x="522446" y="59631"/>
                  <a:pt x="527598" y="62094"/>
                  <a:pt x="530983" y="65409"/>
                </a:cubicBezTo>
                <a:cubicBezTo>
                  <a:pt x="534367" y="68731"/>
                  <a:pt x="536066" y="73051"/>
                  <a:pt x="536066" y="78361"/>
                </a:cubicBezTo>
                <a:cubicBezTo>
                  <a:pt x="536066" y="82853"/>
                  <a:pt x="534759" y="86857"/>
                  <a:pt x="532152" y="90378"/>
                </a:cubicBezTo>
                <a:cubicBezTo>
                  <a:pt x="529579" y="93859"/>
                  <a:pt x="525982" y="96597"/>
                  <a:pt x="521359" y="98585"/>
                </a:cubicBezTo>
                <a:cubicBezTo>
                  <a:pt x="516764" y="100573"/>
                  <a:pt x="511440" y="101563"/>
                  <a:pt x="505380" y="101563"/>
                </a:cubicBezTo>
                <a:cubicBezTo>
                  <a:pt x="496981" y="101563"/>
                  <a:pt x="490123" y="99775"/>
                  <a:pt x="484813" y="96191"/>
                </a:cubicBezTo>
                <a:cubicBezTo>
                  <a:pt x="479509" y="92573"/>
                  <a:pt x="476249" y="87448"/>
                  <a:pt x="475045" y="80803"/>
                </a:cubicBezTo>
                <a:lnTo>
                  <a:pt x="489160" y="78650"/>
                </a:lnTo>
                <a:cubicBezTo>
                  <a:pt x="490041" y="82331"/>
                  <a:pt x="491850" y="85116"/>
                  <a:pt x="494588" y="87008"/>
                </a:cubicBezTo>
                <a:cubicBezTo>
                  <a:pt x="497325" y="88865"/>
                  <a:pt x="500888" y="89794"/>
                  <a:pt x="505284" y="89794"/>
                </a:cubicBezTo>
                <a:cubicBezTo>
                  <a:pt x="510072" y="89794"/>
                  <a:pt x="513903" y="88797"/>
                  <a:pt x="516764" y="86809"/>
                </a:cubicBezTo>
                <a:cubicBezTo>
                  <a:pt x="519633" y="84793"/>
                  <a:pt x="521063" y="82331"/>
                  <a:pt x="521063" y="79435"/>
                </a:cubicBezTo>
                <a:cubicBezTo>
                  <a:pt x="521063" y="77089"/>
                  <a:pt x="520183" y="75115"/>
                  <a:pt x="518429" y="73519"/>
                </a:cubicBezTo>
                <a:cubicBezTo>
                  <a:pt x="516703" y="71923"/>
                  <a:pt x="514047" y="70719"/>
                  <a:pt x="510463" y="69908"/>
                </a:cubicBezTo>
                <a:lnTo>
                  <a:pt x="497759" y="67122"/>
                </a:lnTo>
                <a:cubicBezTo>
                  <a:pt x="490756" y="65526"/>
                  <a:pt x="485584" y="62988"/>
                  <a:pt x="482227" y="59500"/>
                </a:cubicBezTo>
                <a:cubicBezTo>
                  <a:pt x="478904" y="56013"/>
                  <a:pt x="477240" y="51604"/>
                  <a:pt x="477240" y="46259"/>
                </a:cubicBezTo>
                <a:cubicBezTo>
                  <a:pt x="477240" y="41829"/>
                  <a:pt x="478478" y="37956"/>
                  <a:pt x="480954" y="34634"/>
                </a:cubicBezTo>
                <a:cubicBezTo>
                  <a:pt x="483430" y="31312"/>
                  <a:pt x="486849" y="28725"/>
                  <a:pt x="491217" y="26868"/>
                </a:cubicBezTo>
                <a:cubicBezTo>
                  <a:pt x="495578" y="24976"/>
                  <a:pt x="500579" y="24034"/>
                  <a:pt x="506212" y="24034"/>
                </a:cubicBezTo>
                <a:cubicBezTo>
                  <a:pt x="514322" y="24034"/>
                  <a:pt x="520706" y="25795"/>
                  <a:pt x="525363" y="29310"/>
                </a:cubicBezTo>
                <a:cubicBezTo>
                  <a:pt x="530019" y="32797"/>
                  <a:pt x="533101" y="37468"/>
                  <a:pt x="534601" y="43329"/>
                </a:cubicBezTo>
                <a:close/>
              </a:path>
            </a:pathLst>
          </a:custGeom>
          <a:solidFill>
            <a:srgbClr val="000000">
              <a:alpha val="50000"/>
            </a:srgbClr>
          </a:solidFill>
          <a:ln w="6876" cap="flat">
            <a:noFill/>
            <a:prstDash val="solid"/>
            <a:miter/>
          </a:ln>
        </p:spPr>
        <p:txBody>
          <a:bodyPr rtlCol="0" anchor="ctr"/>
          <a:lstStyle/>
          <a:p>
            <a:endParaRPr lang="en-AS"/>
          </a:p>
        </p:txBody>
      </p:sp>
      <p:sp>
        <p:nvSpPr>
          <p:cNvPr id="129" name="Freeform: Shape 128">
            <a:extLst>
              <a:ext uri="{FF2B5EF4-FFF2-40B4-BE49-F238E27FC236}">
                <a16:creationId xmlns:a16="http://schemas.microsoft.com/office/drawing/2014/main" id="{E79A173E-6E53-B893-9E37-C28032B3DE88}"/>
              </a:ext>
            </a:extLst>
          </p:cNvPr>
          <p:cNvSpPr/>
          <p:nvPr/>
        </p:nvSpPr>
        <p:spPr>
          <a:xfrm>
            <a:off x="1659279" y="742892"/>
            <a:ext cx="4876952" cy="1575207"/>
          </a:xfrm>
          <a:custGeom>
            <a:avLst/>
            <a:gdLst>
              <a:gd name="connsiteX0" fmla="*/ 0 w 4876952"/>
              <a:gd name="connsiteY0" fmla="*/ 0 h 1575207"/>
              <a:gd name="connsiteX1" fmla="*/ 4876953 w 4876952"/>
              <a:gd name="connsiteY1" fmla="*/ 0 h 1575207"/>
              <a:gd name="connsiteX2" fmla="*/ 4876953 w 4876952"/>
              <a:gd name="connsiteY2" fmla="*/ 1575208 h 1575207"/>
              <a:gd name="connsiteX3" fmla="*/ 0 w 4876952"/>
              <a:gd name="connsiteY3" fmla="*/ 1575208 h 1575207"/>
            </a:gdLst>
            <a:ahLst/>
            <a:cxnLst>
              <a:cxn ang="0">
                <a:pos x="connsiteX0" y="connsiteY0"/>
              </a:cxn>
              <a:cxn ang="0">
                <a:pos x="connsiteX1" y="connsiteY1"/>
              </a:cxn>
              <a:cxn ang="0">
                <a:pos x="connsiteX2" y="connsiteY2"/>
              </a:cxn>
              <a:cxn ang="0">
                <a:pos x="connsiteX3" y="connsiteY3"/>
              </a:cxn>
            </a:cxnLst>
            <a:rect l="l" t="t" r="r" b="b"/>
            <a:pathLst>
              <a:path w="4876952" h="1575207">
                <a:moveTo>
                  <a:pt x="0" y="0"/>
                </a:moveTo>
                <a:lnTo>
                  <a:pt x="4876953" y="0"/>
                </a:lnTo>
                <a:lnTo>
                  <a:pt x="4876953" y="1575208"/>
                </a:lnTo>
                <a:lnTo>
                  <a:pt x="0" y="1575208"/>
                </a:lnTo>
                <a:close/>
              </a:path>
            </a:pathLst>
          </a:custGeom>
          <a:noFill/>
          <a:ln w="6876" cap="flat">
            <a:noFill/>
            <a:prstDash val="solid"/>
            <a:miter/>
          </a:ln>
        </p:spPr>
        <p:txBody>
          <a:bodyPr rtlCol="0" anchor="ctr"/>
          <a:lstStyle/>
          <a:p>
            <a:endParaRPr lang="en-AS"/>
          </a:p>
        </p:txBody>
      </p:sp>
      <p:sp>
        <p:nvSpPr>
          <p:cNvPr id="131" name="Freeform: Shape 130">
            <a:extLst>
              <a:ext uri="{FF2B5EF4-FFF2-40B4-BE49-F238E27FC236}">
                <a16:creationId xmlns:a16="http://schemas.microsoft.com/office/drawing/2014/main" id="{9F883845-28F1-032C-57F3-E55BBB28112C}"/>
              </a:ext>
            </a:extLst>
          </p:cNvPr>
          <p:cNvSpPr/>
          <p:nvPr/>
        </p:nvSpPr>
        <p:spPr>
          <a:xfrm>
            <a:off x="7953231" y="2359372"/>
            <a:ext cx="1073067" cy="247630"/>
          </a:xfrm>
          <a:custGeom>
            <a:avLst/>
            <a:gdLst>
              <a:gd name="connsiteX0" fmla="*/ 1045553 w 1073067"/>
              <a:gd name="connsiteY0" fmla="*/ 0 h 247630"/>
              <a:gd name="connsiteX1" fmla="*/ 1073067 w 1073067"/>
              <a:gd name="connsiteY1" fmla="*/ 0 h 247630"/>
              <a:gd name="connsiteX2" fmla="*/ 1073067 w 1073067"/>
              <a:gd name="connsiteY2" fmla="*/ 247631 h 247630"/>
              <a:gd name="connsiteX3" fmla="*/ 1045553 w 1073067"/>
              <a:gd name="connsiteY3" fmla="*/ 247631 h 247630"/>
              <a:gd name="connsiteX4" fmla="*/ 27515 w 1073067"/>
              <a:gd name="connsiteY4" fmla="*/ 247631 h 247630"/>
              <a:gd name="connsiteX5" fmla="*/ 0 w 1073067"/>
              <a:gd name="connsiteY5" fmla="*/ 247631 h 247630"/>
              <a:gd name="connsiteX6" fmla="*/ 0 w 1073067"/>
              <a:gd name="connsiteY6" fmla="*/ 0 h 247630"/>
              <a:gd name="connsiteX7" fmla="*/ 27515 w 1073067"/>
              <a:gd name="connsiteY7" fmla="*/ 0 h 24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3067" h="247630">
                <a:moveTo>
                  <a:pt x="1045553" y="0"/>
                </a:moveTo>
                <a:cubicBezTo>
                  <a:pt x="1060748" y="0"/>
                  <a:pt x="1073067" y="0"/>
                  <a:pt x="1073067" y="0"/>
                </a:cubicBezTo>
                <a:lnTo>
                  <a:pt x="1073067" y="247631"/>
                </a:lnTo>
                <a:cubicBezTo>
                  <a:pt x="1073067" y="247631"/>
                  <a:pt x="1060748" y="247631"/>
                  <a:pt x="1045553" y="247631"/>
                </a:cubicBezTo>
                <a:lnTo>
                  <a:pt x="27515" y="247631"/>
                </a:lnTo>
                <a:cubicBezTo>
                  <a:pt x="12318" y="247631"/>
                  <a:pt x="0" y="247631"/>
                  <a:pt x="0" y="247631"/>
                </a:cubicBezTo>
                <a:lnTo>
                  <a:pt x="0" y="0"/>
                </a:lnTo>
                <a:cubicBezTo>
                  <a:pt x="0" y="0"/>
                  <a:pt x="12318" y="0"/>
                  <a:pt x="27515" y="0"/>
                </a:cubicBezTo>
                <a:close/>
              </a:path>
            </a:pathLst>
          </a:custGeom>
          <a:solidFill>
            <a:srgbClr val="6200E8"/>
          </a:solidFill>
          <a:ln w="6876" cap="flat">
            <a:noFill/>
            <a:prstDash val="solid"/>
            <a:miter/>
          </a:ln>
        </p:spPr>
        <p:txBody>
          <a:bodyPr rtlCol="0" anchor="ctr"/>
          <a:lstStyle/>
          <a:p>
            <a:endParaRPr lang="en-AS"/>
          </a:p>
        </p:txBody>
      </p:sp>
      <p:sp>
        <p:nvSpPr>
          <p:cNvPr id="132" name="Freeform: Shape 131">
            <a:extLst>
              <a:ext uri="{FF2B5EF4-FFF2-40B4-BE49-F238E27FC236}">
                <a16:creationId xmlns:a16="http://schemas.microsoft.com/office/drawing/2014/main" id="{CE3E00C6-7007-D6A5-D030-DECFAFEC71BB}"/>
              </a:ext>
            </a:extLst>
          </p:cNvPr>
          <p:cNvSpPr/>
          <p:nvPr/>
        </p:nvSpPr>
        <p:spPr>
          <a:xfrm>
            <a:off x="8394770" y="2449117"/>
            <a:ext cx="185929" cy="68463"/>
          </a:xfrm>
          <a:custGeom>
            <a:avLst/>
            <a:gdLst>
              <a:gd name="connsiteX0" fmla="*/ 32811 w 185929"/>
              <a:gd name="connsiteY0" fmla="*/ 9121 h 68463"/>
              <a:gd name="connsiteX1" fmla="*/ 12382 w 185929"/>
              <a:gd name="connsiteY1" fmla="*/ 68463 h 68463"/>
              <a:gd name="connsiteX2" fmla="*/ 0 w 185929"/>
              <a:gd name="connsiteY2" fmla="*/ 68463 h 68463"/>
              <a:gd name="connsiteX3" fmla="*/ 25727 w 185929"/>
              <a:gd name="connsiteY3" fmla="*/ 0 h 68463"/>
              <a:gd name="connsiteX4" fmla="*/ 33637 w 185929"/>
              <a:gd name="connsiteY4" fmla="*/ 0 h 68463"/>
              <a:gd name="connsiteX5" fmla="*/ 32811 w 185929"/>
              <a:gd name="connsiteY5" fmla="*/ 9121 h 68463"/>
              <a:gd name="connsiteX6" fmla="*/ 49939 w 185929"/>
              <a:gd name="connsiteY6" fmla="*/ 68463 h 68463"/>
              <a:gd name="connsiteX7" fmla="*/ 29441 w 185929"/>
              <a:gd name="connsiteY7" fmla="*/ 9121 h 68463"/>
              <a:gd name="connsiteX8" fmla="*/ 28547 w 185929"/>
              <a:gd name="connsiteY8" fmla="*/ 0 h 68463"/>
              <a:gd name="connsiteX9" fmla="*/ 36457 w 185929"/>
              <a:gd name="connsiteY9" fmla="*/ 0 h 68463"/>
              <a:gd name="connsiteX10" fmla="*/ 62321 w 185929"/>
              <a:gd name="connsiteY10" fmla="*/ 68463 h 68463"/>
              <a:gd name="connsiteX11" fmla="*/ 49939 w 185929"/>
              <a:gd name="connsiteY11" fmla="*/ 68463 h 68463"/>
              <a:gd name="connsiteX12" fmla="*/ 48908 w 185929"/>
              <a:gd name="connsiteY12" fmla="*/ 43074 h 68463"/>
              <a:gd name="connsiteX13" fmla="*/ 48908 w 185929"/>
              <a:gd name="connsiteY13" fmla="*/ 52429 h 68463"/>
              <a:gd name="connsiteX14" fmla="*/ 11694 w 185929"/>
              <a:gd name="connsiteY14" fmla="*/ 52429 h 68463"/>
              <a:gd name="connsiteX15" fmla="*/ 11694 w 185929"/>
              <a:gd name="connsiteY15" fmla="*/ 43074 h 68463"/>
              <a:gd name="connsiteX16" fmla="*/ 48908 w 185929"/>
              <a:gd name="connsiteY16" fmla="*/ 43074 h 68463"/>
              <a:gd name="connsiteX17" fmla="*/ 90867 w 185929"/>
              <a:gd name="connsiteY17" fmla="*/ 68463 h 68463"/>
              <a:gd name="connsiteX18" fmla="*/ 76216 w 185929"/>
              <a:gd name="connsiteY18" fmla="*/ 68463 h 68463"/>
              <a:gd name="connsiteX19" fmla="*/ 76354 w 185929"/>
              <a:gd name="connsiteY19" fmla="*/ 59108 h 68463"/>
              <a:gd name="connsiteX20" fmla="*/ 90867 w 185929"/>
              <a:gd name="connsiteY20" fmla="*/ 59108 h 68463"/>
              <a:gd name="connsiteX21" fmla="*/ 101460 w 185929"/>
              <a:gd name="connsiteY21" fmla="*/ 56329 h 68463"/>
              <a:gd name="connsiteX22" fmla="*/ 107995 w 185929"/>
              <a:gd name="connsiteY22" fmla="*/ 48384 h 68463"/>
              <a:gd name="connsiteX23" fmla="*/ 110196 w 185929"/>
              <a:gd name="connsiteY23" fmla="*/ 36065 h 68463"/>
              <a:gd name="connsiteX24" fmla="*/ 110196 w 185929"/>
              <a:gd name="connsiteY24" fmla="*/ 32350 h 68463"/>
              <a:gd name="connsiteX25" fmla="*/ 108889 w 185929"/>
              <a:gd name="connsiteY25" fmla="*/ 22521 h 68463"/>
              <a:gd name="connsiteX26" fmla="*/ 105243 w 185929"/>
              <a:gd name="connsiteY26" fmla="*/ 15326 h 68463"/>
              <a:gd name="connsiteX27" fmla="*/ 99328 w 185929"/>
              <a:gd name="connsiteY27" fmla="*/ 10910 h 68463"/>
              <a:gd name="connsiteX28" fmla="*/ 91280 w 185929"/>
              <a:gd name="connsiteY28" fmla="*/ 9403 h 68463"/>
              <a:gd name="connsiteX29" fmla="*/ 75940 w 185929"/>
              <a:gd name="connsiteY29" fmla="*/ 9403 h 68463"/>
              <a:gd name="connsiteX30" fmla="*/ 75940 w 185929"/>
              <a:gd name="connsiteY30" fmla="*/ 0 h 68463"/>
              <a:gd name="connsiteX31" fmla="*/ 91280 w 185929"/>
              <a:gd name="connsiteY31" fmla="*/ 0 h 68463"/>
              <a:gd name="connsiteX32" fmla="*/ 103730 w 185929"/>
              <a:gd name="connsiteY32" fmla="*/ 2304 h 68463"/>
              <a:gd name="connsiteX33" fmla="*/ 113497 w 185929"/>
              <a:gd name="connsiteY33" fmla="*/ 8839 h 68463"/>
              <a:gd name="connsiteX34" fmla="*/ 119826 w 185929"/>
              <a:gd name="connsiteY34" fmla="*/ 19088 h 68463"/>
              <a:gd name="connsiteX35" fmla="*/ 122028 w 185929"/>
              <a:gd name="connsiteY35" fmla="*/ 32447 h 68463"/>
              <a:gd name="connsiteX36" fmla="*/ 122028 w 185929"/>
              <a:gd name="connsiteY36" fmla="*/ 36065 h 68463"/>
              <a:gd name="connsiteX37" fmla="*/ 119826 w 185929"/>
              <a:gd name="connsiteY37" fmla="*/ 49416 h 68463"/>
              <a:gd name="connsiteX38" fmla="*/ 113497 w 185929"/>
              <a:gd name="connsiteY38" fmla="*/ 59672 h 68463"/>
              <a:gd name="connsiteX39" fmla="*/ 103593 w 185929"/>
              <a:gd name="connsiteY39" fmla="*/ 66207 h 68463"/>
              <a:gd name="connsiteX40" fmla="*/ 90867 w 185929"/>
              <a:gd name="connsiteY40" fmla="*/ 68463 h 68463"/>
              <a:gd name="connsiteX41" fmla="*/ 82750 w 185929"/>
              <a:gd name="connsiteY41" fmla="*/ 0 h 68463"/>
              <a:gd name="connsiteX42" fmla="*/ 82750 w 185929"/>
              <a:gd name="connsiteY42" fmla="*/ 68463 h 68463"/>
              <a:gd name="connsiteX43" fmla="*/ 70988 w 185929"/>
              <a:gd name="connsiteY43" fmla="*/ 68463 h 68463"/>
              <a:gd name="connsiteX44" fmla="*/ 70988 w 185929"/>
              <a:gd name="connsiteY44" fmla="*/ 0 h 68463"/>
              <a:gd name="connsiteX45" fmla="*/ 82750 w 185929"/>
              <a:gd name="connsiteY45" fmla="*/ 0 h 68463"/>
              <a:gd name="connsiteX46" fmla="*/ 154701 w 185929"/>
              <a:gd name="connsiteY46" fmla="*/ 68463 h 68463"/>
              <a:gd name="connsiteX47" fmla="*/ 140119 w 185929"/>
              <a:gd name="connsiteY47" fmla="*/ 68463 h 68463"/>
              <a:gd name="connsiteX48" fmla="*/ 140187 w 185929"/>
              <a:gd name="connsiteY48" fmla="*/ 59108 h 68463"/>
              <a:gd name="connsiteX49" fmla="*/ 154701 w 185929"/>
              <a:gd name="connsiteY49" fmla="*/ 59108 h 68463"/>
              <a:gd name="connsiteX50" fmla="*/ 165363 w 185929"/>
              <a:gd name="connsiteY50" fmla="*/ 56329 h 68463"/>
              <a:gd name="connsiteX51" fmla="*/ 171829 w 185929"/>
              <a:gd name="connsiteY51" fmla="*/ 48384 h 68463"/>
              <a:gd name="connsiteX52" fmla="*/ 174030 w 185929"/>
              <a:gd name="connsiteY52" fmla="*/ 36065 h 68463"/>
              <a:gd name="connsiteX53" fmla="*/ 174030 w 185929"/>
              <a:gd name="connsiteY53" fmla="*/ 32350 h 68463"/>
              <a:gd name="connsiteX54" fmla="*/ 172792 w 185929"/>
              <a:gd name="connsiteY54" fmla="*/ 22521 h 68463"/>
              <a:gd name="connsiteX55" fmla="*/ 169146 w 185929"/>
              <a:gd name="connsiteY55" fmla="*/ 15326 h 68463"/>
              <a:gd name="connsiteX56" fmla="*/ 163231 w 185929"/>
              <a:gd name="connsiteY56" fmla="*/ 10910 h 68463"/>
              <a:gd name="connsiteX57" fmla="*/ 155182 w 185929"/>
              <a:gd name="connsiteY57" fmla="*/ 9403 h 68463"/>
              <a:gd name="connsiteX58" fmla="*/ 139843 w 185929"/>
              <a:gd name="connsiteY58" fmla="*/ 9403 h 68463"/>
              <a:gd name="connsiteX59" fmla="*/ 139843 w 185929"/>
              <a:gd name="connsiteY59" fmla="*/ 0 h 68463"/>
              <a:gd name="connsiteX60" fmla="*/ 155182 w 185929"/>
              <a:gd name="connsiteY60" fmla="*/ 0 h 68463"/>
              <a:gd name="connsiteX61" fmla="*/ 167633 w 185929"/>
              <a:gd name="connsiteY61" fmla="*/ 2304 h 68463"/>
              <a:gd name="connsiteX62" fmla="*/ 177331 w 185929"/>
              <a:gd name="connsiteY62" fmla="*/ 8839 h 68463"/>
              <a:gd name="connsiteX63" fmla="*/ 183729 w 185929"/>
              <a:gd name="connsiteY63" fmla="*/ 19088 h 68463"/>
              <a:gd name="connsiteX64" fmla="*/ 185930 w 185929"/>
              <a:gd name="connsiteY64" fmla="*/ 32447 h 68463"/>
              <a:gd name="connsiteX65" fmla="*/ 185930 w 185929"/>
              <a:gd name="connsiteY65" fmla="*/ 36065 h 68463"/>
              <a:gd name="connsiteX66" fmla="*/ 183729 w 185929"/>
              <a:gd name="connsiteY66" fmla="*/ 49416 h 68463"/>
              <a:gd name="connsiteX67" fmla="*/ 177331 w 185929"/>
              <a:gd name="connsiteY67" fmla="*/ 59672 h 68463"/>
              <a:gd name="connsiteX68" fmla="*/ 167495 w 185929"/>
              <a:gd name="connsiteY68" fmla="*/ 66207 h 68463"/>
              <a:gd name="connsiteX69" fmla="*/ 154701 w 185929"/>
              <a:gd name="connsiteY69" fmla="*/ 68463 h 68463"/>
              <a:gd name="connsiteX70" fmla="*/ 146653 w 185929"/>
              <a:gd name="connsiteY70" fmla="*/ 0 h 68463"/>
              <a:gd name="connsiteX71" fmla="*/ 146653 w 185929"/>
              <a:gd name="connsiteY71" fmla="*/ 68463 h 68463"/>
              <a:gd name="connsiteX72" fmla="*/ 134822 w 185929"/>
              <a:gd name="connsiteY72" fmla="*/ 68463 h 68463"/>
              <a:gd name="connsiteX73" fmla="*/ 134822 w 185929"/>
              <a:gd name="connsiteY73" fmla="*/ 0 h 68463"/>
              <a:gd name="connsiteX74" fmla="*/ 146653 w 185929"/>
              <a:gd name="connsiteY74" fmla="*/ 0 h 68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85929" h="68463">
                <a:moveTo>
                  <a:pt x="32811" y="9121"/>
                </a:moveTo>
                <a:lnTo>
                  <a:pt x="12382" y="68463"/>
                </a:lnTo>
                <a:lnTo>
                  <a:pt x="0" y="68463"/>
                </a:lnTo>
                <a:lnTo>
                  <a:pt x="25727" y="0"/>
                </a:lnTo>
                <a:lnTo>
                  <a:pt x="33637" y="0"/>
                </a:lnTo>
                <a:lnTo>
                  <a:pt x="32811" y="9121"/>
                </a:lnTo>
                <a:close/>
                <a:moveTo>
                  <a:pt x="49939" y="68463"/>
                </a:moveTo>
                <a:lnTo>
                  <a:pt x="29441" y="9121"/>
                </a:lnTo>
                <a:lnTo>
                  <a:pt x="28547" y="0"/>
                </a:lnTo>
                <a:lnTo>
                  <a:pt x="36457" y="0"/>
                </a:lnTo>
                <a:lnTo>
                  <a:pt x="62321" y="68463"/>
                </a:lnTo>
                <a:lnTo>
                  <a:pt x="49939" y="68463"/>
                </a:lnTo>
                <a:close/>
                <a:moveTo>
                  <a:pt x="48908" y="43074"/>
                </a:moveTo>
                <a:lnTo>
                  <a:pt x="48908" y="52429"/>
                </a:lnTo>
                <a:lnTo>
                  <a:pt x="11694" y="52429"/>
                </a:lnTo>
                <a:lnTo>
                  <a:pt x="11694" y="43074"/>
                </a:lnTo>
                <a:lnTo>
                  <a:pt x="48908" y="43074"/>
                </a:lnTo>
                <a:close/>
                <a:moveTo>
                  <a:pt x="90867" y="68463"/>
                </a:moveTo>
                <a:lnTo>
                  <a:pt x="76216" y="68463"/>
                </a:lnTo>
                <a:lnTo>
                  <a:pt x="76354" y="59108"/>
                </a:lnTo>
                <a:lnTo>
                  <a:pt x="90867" y="59108"/>
                </a:lnTo>
                <a:cubicBezTo>
                  <a:pt x="95063" y="59108"/>
                  <a:pt x="98640" y="58180"/>
                  <a:pt x="101460" y="56329"/>
                </a:cubicBezTo>
                <a:cubicBezTo>
                  <a:pt x="104349" y="54479"/>
                  <a:pt x="106551" y="51831"/>
                  <a:pt x="107995" y="48384"/>
                </a:cubicBezTo>
                <a:cubicBezTo>
                  <a:pt x="109439" y="44938"/>
                  <a:pt x="110196" y="40832"/>
                  <a:pt x="110196" y="36065"/>
                </a:cubicBezTo>
                <a:lnTo>
                  <a:pt x="110196" y="32350"/>
                </a:lnTo>
                <a:cubicBezTo>
                  <a:pt x="110196" y="28650"/>
                  <a:pt x="109784" y="25375"/>
                  <a:pt x="108889" y="22521"/>
                </a:cubicBezTo>
                <a:cubicBezTo>
                  <a:pt x="108064" y="19673"/>
                  <a:pt x="106894" y="17272"/>
                  <a:pt x="105243" y="15326"/>
                </a:cubicBezTo>
                <a:cubicBezTo>
                  <a:pt x="103662" y="13386"/>
                  <a:pt x="101666" y="11914"/>
                  <a:pt x="99328" y="10910"/>
                </a:cubicBezTo>
                <a:cubicBezTo>
                  <a:pt x="96989" y="9905"/>
                  <a:pt x="94307" y="9403"/>
                  <a:pt x="91280" y="9403"/>
                </a:cubicBezTo>
                <a:lnTo>
                  <a:pt x="75940" y="9403"/>
                </a:lnTo>
                <a:lnTo>
                  <a:pt x="75940" y="0"/>
                </a:lnTo>
                <a:lnTo>
                  <a:pt x="91280" y="0"/>
                </a:lnTo>
                <a:cubicBezTo>
                  <a:pt x="95820" y="0"/>
                  <a:pt x="99947" y="770"/>
                  <a:pt x="103730" y="2304"/>
                </a:cubicBezTo>
                <a:cubicBezTo>
                  <a:pt x="107513" y="3811"/>
                  <a:pt x="110747" y="5984"/>
                  <a:pt x="113497" y="8839"/>
                </a:cubicBezTo>
                <a:cubicBezTo>
                  <a:pt x="116249" y="11694"/>
                  <a:pt x="118382" y="15106"/>
                  <a:pt x="119826" y="19088"/>
                </a:cubicBezTo>
                <a:cubicBezTo>
                  <a:pt x="121270" y="23071"/>
                  <a:pt x="122028" y="27521"/>
                  <a:pt x="122028" y="32447"/>
                </a:cubicBezTo>
                <a:lnTo>
                  <a:pt x="122028" y="36065"/>
                </a:lnTo>
                <a:cubicBezTo>
                  <a:pt x="122028" y="40990"/>
                  <a:pt x="121270" y="45440"/>
                  <a:pt x="119826" y="49416"/>
                </a:cubicBezTo>
                <a:cubicBezTo>
                  <a:pt x="118382" y="53399"/>
                  <a:pt x="116249" y="56818"/>
                  <a:pt x="113497" y="59672"/>
                </a:cubicBezTo>
                <a:cubicBezTo>
                  <a:pt x="110747" y="62492"/>
                  <a:pt x="107445" y="64673"/>
                  <a:pt x="103593" y="66207"/>
                </a:cubicBezTo>
                <a:cubicBezTo>
                  <a:pt x="99809" y="67713"/>
                  <a:pt x="95544" y="68463"/>
                  <a:pt x="90867" y="68463"/>
                </a:cubicBezTo>
                <a:close/>
                <a:moveTo>
                  <a:pt x="82750" y="0"/>
                </a:moveTo>
                <a:lnTo>
                  <a:pt x="82750" y="68463"/>
                </a:lnTo>
                <a:lnTo>
                  <a:pt x="70988" y="68463"/>
                </a:lnTo>
                <a:lnTo>
                  <a:pt x="70988" y="0"/>
                </a:lnTo>
                <a:lnTo>
                  <a:pt x="82750" y="0"/>
                </a:lnTo>
                <a:close/>
                <a:moveTo>
                  <a:pt x="154701" y="68463"/>
                </a:moveTo>
                <a:lnTo>
                  <a:pt x="140119" y="68463"/>
                </a:lnTo>
                <a:lnTo>
                  <a:pt x="140187" y="59108"/>
                </a:lnTo>
                <a:lnTo>
                  <a:pt x="154701" y="59108"/>
                </a:lnTo>
                <a:cubicBezTo>
                  <a:pt x="158966" y="59108"/>
                  <a:pt x="162542" y="58180"/>
                  <a:pt x="165363" y="56329"/>
                </a:cubicBezTo>
                <a:cubicBezTo>
                  <a:pt x="168252" y="54479"/>
                  <a:pt x="170384" y="51831"/>
                  <a:pt x="171829" y="48384"/>
                </a:cubicBezTo>
                <a:cubicBezTo>
                  <a:pt x="173342" y="44938"/>
                  <a:pt x="174030" y="40832"/>
                  <a:pt x="174030" y="36065"/>
                </a:cubicBezTo>
                <a:lnTo>
                  <a:pt x="174030" y="32350"/>
                </a:lnTo>
                <a:cubicBezTo>
                  <a:pt x="174030" y="28650"/>
                  <a:pt x="173618" y="25375"/>
                  <a:pt x="172792" y="22521"/>
                </a:cubicBezTo>
                <a:cubicBezTo>
                  <a:pt x="171966" y="19673"/>
                  <a:pt x="170728" y="17272"/>
                  <a:pt x="169146" y="15326"/>
                </a:cubicBezTo>
                <a:cubicBezTo>
                  <a:pt x="167495" y="13386"/>
                  <a:pt x="165569" y="11914"/>
                  <a:pt x="163231" y="10910"/>
                </a:cubicBezTo>
                <a:cubicBezTo>
                  <a:pt x="160891" y="9905"/>
                  <a:pt x="158209" y="9403"/>
                  <a:pt x="155182" y="9403"/>
                </a:cubicBezTo>
                <a:lnTo>
                  <a:pt x="139843" y="9403"/>
                </a:lnTo>
                <a:lnTo>
                  <a:pt x="139843" y="0"/>
                </a:lnTo>
                <a:lnTo>
                  <a:pt x="155182" y="0"/>
                </a:lnTo>
                <a:cubicBezTo>
                  <a:pt x="159723" y="0"/>
                  <a:pt x="163850" y="770"/>
                  <a:pt x="167633" y="2304"/>
                </a:cubicBezTo>
                <a:cubicBezTo>
                  <a:pt x="171347" y="3811"/>
                  <a:pt x="174649" y="5984"/>
                  <a:pt x="177331" y="8839"/>
                </a:cubicBezTo>
                <a:cubicBezTo>
                  <a:pt x="180083" y="11694"/>
                  <a:pt x="182216" y="15106"/>
                  <a:pt x="183729" y="19088"/>
                </a:cubicBezTo>
                <a:cubicBezTo>
                  <a:pt x="185173" y="23071"/>
                  <a:pt x="185930" y="27521"/>
                  <a:pt x="185930" y="32447"/>
                </a:cubicBezTo>
                <a:lnTo>
                  <a:pt x="185930" y="36065"/>
                </a:lnTo>
                <a:cubicBezTo>
                  <a:pt x="185930" y="40990"/>
                  <a:pt x="185173" y="45440"/>
                  <a:pt x="183729" y="49416"/>
                </a:cubicBezTo>
                <a:cubicBezTo>
                  <a:pt x="182216" y="53399"/>
                  <a:pt x="180083" y="56818"/>
                  <a:pt x="177331" y="59672"/>
                </a:cubicBezTo>
                <a:cubicBezTo>
                  <a:pt x="174580" y="62492"/>
                  <a:pt x="171278" y="64673"/>
                  <a:pt x="167495" y="66207"/>
                </a:cubicBezTo>
                <a:cubicBezTo>
                  <a:pt x="163712" y="67713"/>
                  <a:pt x="159447" y="68463"/>
                  <a:pt x="154701" y="68463"/>
                </a:cubicBezTo>
                <a:close/>
                <a:moveTo>
                  <a:pt x="146653" y="0"/>
                </a:moveTo>
                <a:lnTo>
                  <a:pt x="146653" y="68463"/>
                </a:lnTo>
                <a:lnTo>
                  <a:pt x="134822" y="68463"/>
                </a:lnTo>
                <a:lnTo>
                  <a:pt x="134822" y="0"/>
                </a:lnTo>
                <a:lnTo>
                  <a:pt x="146653" y="0"/>
                </a:lnTo>
                <a:close/>
              </a:path>
            </a:pathLst>
          </a:custGeom>
          <a:solidFill>
            <a:srgbClr val="FFFFFF"/>
          </a:solidFill>
          <a:ln w="6876" cap="flat">
            <a:noFill/>
            <a:prstDash val="solid"/>
            <a:miter/>
          </a:ln>
        </p:spPr>
        <p:txBody>
          <a:bodyPr rtlCol="0" anchor="ctr"/>
          <a:lstStyle/>
          <a:p>
            <a:endParaRPr lang="en-AS"/>
          </a:p>
        </p:txBody>
      </p:sp>
    </p:spTree>
    <p:extLst>
      <p:ext uri="{BB962C8B-B14F-4D97-AF65-F5344CB8AC3E}">
        <p14:creationId xmlns:p14="http://schemas.microsoft.com/office/powerpoint/2010/main" val="133721487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C32181-E90D-26AE-D531-F53BDDA208FA}"/>
              </a:ext>
            </a:extLst>
          </p:cNvPr>
          <p:cNvSpPr txBox="1"/>
          <p:nvPr/>
        </p:nvSpPr>
        <p:spPr>
          <a:xfrm>
            <a:off x="1927123" y="3013501"/>
            <a:ext cx="8337754" cy="830997"/>
          </a:xfrm>
          <a:prstGeom prst="rect">
            <a:avLst/>
          </a:prstGeom>
          <a:noFill/>
        </p:spPr>
        <p:txBody>
          <a:bodyPr wrap="square" rtlCol="0">
            <a:spAutoFit/>
          </a:bodyPr>
          <a:lstStyle/>
          <a:p>
            <a:pPr algn="ctr"/>
            <a:r>
              <a:rPr lang="en-US" sz="48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deployment</a:t>
            </a:r>
            <a:endParaRPr lang="en-AS" sz="48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15</a:t>
            </a:r>
            <a:endParaRPr lang="en-A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Tree>
    <p:extLst>
      <p:ext uri="{BB962C8B-B14F-4D97-AF65-F5344CB8AC3E}">
        <p14:creationId xmlns:p14="http://schemas.microsoft.com/office/powerpoint/2010/main" val="285603612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16</a:t>
            </a:r>
            <a:endParaRPr lang="en-A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2" name="TextBox 1">
            <a:extLst>
              <a:ext uri="{FF2B5EF4-FFF2-40B4-BE49-F238E27FC236}">
                <a16:creationId xmlns:a16="http://schemas.microsoft.com/office/drawing/2014/main" id="{3AEB21AD-3C0D-154F-8A2D-E52D9628B0F9}"/>
              </a:ext>
            </a:extLst>
          </p:cNvPr>
          <p:cNvSpPr txBox="1"/>
          <p:nvPr/>
        </p:nvSpPr>
        <p:spPr>
          <a:xfrm>
            <a:off x="7219090" y="335876"/>
            <a:ext cx="4398870" cy="523220"/>
          </a:xfrm>
          <a:prstGeom prst="rect">
            <a:avLst/>
          </a:prstGeom>
          <a:noFill/>
        </p:spPr>
        <p:txBody>
          <a:bodyPr wrap="square" rtlCol="0">
            <a:spAutoFit/>
          </a:bodyPr>
          <a:lstStyle/>
          <a:p>
            <a:pPr algn="r"/>
            <a:r>
              <a:rPr lang="en-US" sz="28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(databases)</a:t>
            </a:r>
            <a:endParaRPr lang="en-AS" sz="28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3" name="TextBox 2">
            <a:extLst>
              <a:ext uri="{FF2B5EF4-FFF2-40B4-BE49-F238E27FC236}">
                <a16:creationId xmlns:a16="http://schemas.microsoft.com/office/drawing/2014/main" id="{F0076737-9937-2CBD-FAB5-21DAED2C9D86}"/>
              </a:ext>
            </a:extLst>
          </p:cNvPr>
          <p:cNvSpPr txBox="1"/>
          <p:nvPr/>
        </p:nvSpPr>
        <p:spPr>
          <a:xfrm>
            <a:off x="574040" y="330853"/>
            <a:ext cx="4165226"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chemeClr val="bg1"/>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deployment</a:t>
            </a:r>
          </a:p>
        </p:txBody>
      </p:sp>
      <p:grpSp>
        <p:nvGrpSpPr>
          <p:cNvPr id="11" name="Group 10">
            <a:extLst>
              <a:ext uri="{FF2B5EF4-FFF2-40B4-BE49-F238E27FC236}">
                <a16:creationId xmlns:a16="http://schemas.microsoft.com/office/drawing/2014/main" id="{3ED4954E-A1B3-E12A-DC00-040D1EC68138}"/>
              </a:ext>
            </a:extLst>
          </p:cNvPr>
          <p:cNvGrpSpPr/>
          <p:nvPr/>
        </p:nvGrpSpPr>
        <p:grpSpPr>
          <a:xfrm>
            <a:off x="2422971" y="2375986"/>
            <a:ext cx="3378390" cy="1982654"/>
            <a:chOff x="1981147" y="3331063"/>
            <a:chExt cx="3003256" cy="1383257"/>
          </a:xfrm>
        </p:grpSpPr>
        <p:pic>
          <p:nvPicPr>
            <p:cNvPr id="12" name="Picture 11">
              <a:extLst>
                <a:ext uri="{FF2B5EF4-FFF2-40B4-BE49-F238E27FC236}">
                  <a16:creationId xmlns:a16="http://schemas.microsoft.com/office/drawing/2014/main" id="{2AE2AAB1-AF61-533F-C425-5B82D6F7324C}"/>
                </a:ext>
              </a:extLst>
            </p:cNvPr>
            <p:cNvPicPr>
              <a:picLocks noChangeAspect="1"/>
            </p:cNvPicPr>
            <p:nvPr/>
          </p:nvPicPr>
          <p:blipFill rotWithShape="1">
            <a:blip r:embed="rId3"/>
            <a:srcRect l="3281" t="16996" r="6106" b="35574"/>
            <a:stretch/>
          </p:blipFill>
          <p:spPr>
            <a:xfrm>
              <a:off x="1981148"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13" name="Rectangle 12">
              <a:extLst>
                <a:ext uri="{FF2B5EF4-FFF2-40B4-BE49-F238E27FC236}">
                  <a16:creationId xmlns:a16="http://schemas.microsoft.com/office/drawing/2014/main" id="{7D389541-7E88-DE98-FEC5-78814B52F8A4}"/>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lnSpc>
                  <a:spcPct val="150000"/>
                </a:lnSpc>
              </a:pPr>
              <a:r>
                <a:rPr lang="en-US" sz="2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Relational DB</a:t>
              </a:r>
              <a:endParaRPr lang="en-US" sz="2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a:p>
              <a:pPr algn="ctr">
                <a:lnSpc>
                  <a:spcPct val="150000"/>
                </a:lnSpc>
              </a:pPr>
              <a:r>
                <a:rPr lang="en-US" sz="2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PostgreSQL</a:t>
              </a:r>
              <a:endParaRPr lang="en-US" sz="2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a:p>
              <a:pPr algn="ctr">
                <a:lnSpc>
                  <a:spcPct val="150000"/>
                </a:lnSpc>
              </a:pPr>
              <a:r>
                <a:rPr lang="en-US" sz="24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Managed by </a:t>
              </a:r>
              <a:r>
                <a:rPr lang="en-US" sz="2400" b="0" i="0" u="none" strike="noStrike">
                  <a:solidFill>
                    <a:schemeClr val="tx1"/>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RDS</a:t>
              </a:r>
            </a:p>
          </p:txBody>
        </p:sp>
      </p:grpSp>
      <p:grpSp>
        <p:nvGrpSpPr>
          <p:cNvPr id="4" name="Group 3">
            <a:extLst>
              <a:ext uri="{FF2B5EF4-FFF2-40B4-BE49-F238E27FC236}">
                <a16:creationId xmlns:a16="http://schemas.microsoft.com/office/drawing/2014/main" id="{E9C1BD00-DDA7-5C50-AFD3-D4D0E8FFD0A9}"/>
              </a:ext>
            </a:extLst>
          </p:cNvPr>
          <p:cNvGrpSpPr/>
          <p:nvPr/>
        </p:nvGrpSpPr>
        <p:grpSpPr>
          <a:xfrm>
            <a:off x="6669851" y="2375986"/>
            <a:ext cx="3378390" cy="1982654"/>
            <a:chOff x="1981147" y="3331063"/>
            <a:chExt cx="3003256" cy="1383257"/>
          </a:xfrm>
        </p:grpSpPr>
        <p:pic>
          <p:nvPicPr>
            <p:cNvPr id="7" name="Picture 6">
              <a:extLst>
                <a:ext uri="{FF2B5EF4-FFF2-40B4-BE49-F238E27FC236}">
                  <a16:creationId xmlns:a16="http://schemas.microsoft.com/office/drawing/2014/main" id="{D7BAB2D6-1F83-5A86-9C6D-E78115F43E56}"/>
                </a:ext>
              </a:extLst>
            </p:cNvPr>
            <p:cNvPicPr>
              <a:picLocks noChangeAspect="1"/>
            </p:cNvPicPr>
            <p:nvPr/>
          </p:nvPicPr>
          <p:blipFill rotWithShape="1">
            <a:blip r:embed="rId3"/>
            <a:srcRect l="3281" t="16996" r="6106" b="35574"/>
            <a:stretch/>
          </p:blipFill>
          <p:spPr>
            <a:xfrm>
              <a:off x="1981148"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15" name="Rectangle 14">
              <a:extLst>
                <a:ext uri="{FF2B5EF4-FFF2-40B4-BE49-F238E27FC236}">
                  <a16:creationId xmlns:a16="http://schemas.microsoft.com/office/drawing/2014/main" id="{3B3CF142-1239-5BA7-0E36-242BD7AC50C8}"/>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lnSpc>
                  <a:spcPct val="150000"/>
                </a:lnSpc>
              </a:pPr>
              <a:r>
                <a:rPr lang="en-US" sz="2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Graph DB</a:t>
              </a:r>
            </a:p>
            <a:p>
              <a:pPr algn="ctr">
                <a:lnSpc>
                  <a:spcPct val="150000"/>
                </a:lnSpc>
              </a:pPr>
              <a:r>
                <a:rPr lang="en-US" sz="2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Neo4j</a:t>
              </a:r>
              <a:endParaRPr lang="en-US" sz="2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a:p>
              <a:pPr algn="ctr">
                <a:lnSpc>
                  <a:spcPct val="150000"/>
                </a:lnSpc>
              </a:pPr>
              <a:r>
                <a:rPr lang="en-US" sz="2400" b="0" i="0" u="none" strike="noStrike">
                  <a:solidFill>
                    <a:schemeClr val="tx1"/>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Hosted on EC2</a:t>
              </a:r>
            </a:p>
          </p:txBody>
        </p:sp>
      </p:grpSp>
    </p:spTree>
    <p:extLst>
      <p:ext uri="{BB962C8B-B14F-4D97-AF65-F5344CB8AC3E}">
        <p14:creationId xmlns:p14="http://schemas.microsoft.com/office/powerpoint/2010/main" val="107106750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16</a:t>
            </a:r>
            <a:endParaRPr lang="en-A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2" name="TextBox 1">
            <a:extLst>
              <a:ext uri="{FF2B5EF4-FFF2-40B4-BE49-F238E27FC236}">
                <a16:creationId xmlns:a16="http://schemas.microsoft.com/office/drawing/2014/main" id="{3AEB21AD-3C0D-154F-8A2D-E52D9628B0F9}"/>
              </a:ext>
            </a:extLst>
          </p:cNvPr>
          <p:cNvSpPr txBox="1"/>
          <p:nvPr/>
        </p:nvSpPr>
        <p:spPr>
          <a:xfrm>
            <a:off x="7219090" y="335876"/>
            <a:ext cx="4398870" cy="523220"/>
          </a:xfrm>
          <a:prstGeom prst="rect">
            <a:avLst/>
          </a:prstGeom>
          <a:noFill/>
        </p:spPr>
        <p:txBody>
          <a:bodyPr wrap="square" rtlCol="0">
            <a:spAutoFit/>
          </a:bodyPr>
          <a:lstStyle/>
          <a:p>
            <a:pPr algn="r"/>
            <a:r>
              <a:rPr lang="en-US" sz="28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(k8s cluster)</a:t>
            </a:r>
            <a:endParaRPr lang="en-AS" sz="28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3" name="TextBox 2">
            <a:extLst>
              <a:ext uri="{FF2B5EF4-FFF2-40B4-BE49-F238E27FC236}">
                <a16:creationId xmlns:a16="http://schemas.microsoft.com/office/drawing/2014/main" id="{F0076737-9937-2CBD-FAB5-21DAED2C9D86}"/>
              </a:ext>
            </a:extLst>
          </p:cNvPr>
          <p:cNvSpPr txBox="1"/>
          <p:nvPr/>
        </p:nvSpPr>
        <p:spPr>
          <a:xfrm>
            <a:off x="574040" y="330853"/>
            <a:ext cx="4165226"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chemeClr val="bg1"/>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deployment</a:t>
            </a:r>
          </a:p>
        </p:txBody>
      </p:sp>
      <p:grpSp>
        <p:nvGrpSpPr>
          <p:cNvPr id="8" name="Group 7">
            <a:extLst>
              <a:ext uri="{FF2B5EF4-FFF2-40B4-BE49-F238E27FC236}">
                <a16:creationId xmlns:a16="http://schemas.microsoft.com/office/drawing/2014/main" id="{2187D5A7-F679-AD79-2D9F-FD9F9E13A3CC}"/>
              </a:ext>
            </a:extLst>
          </p:cNvPr>
          <p:cNvGrpSpPr/>
          <p:nvPr/>
        </p:nvGrpSpPr>
        <p:grpSpPr>
          <a:xfrm>
            <a:off x="5055247" y="1463228"/>
            <a:ext cx="2081505" cy="1338966"/>
            <a:chOff x="1981147" y="3331063"/>
            <a:chExt cx="3003255" cy="1383257"/>
          </a:xfrm>
        </p:grpSpPr>
        <p:pic>
          <p:nvPicPr>
            <p:cNvPr id="9" name="Picture 8">
              <a:extLst>
                <a:ext uri="{FF2B5EF4-FFF2-40B4-BE49-F238E27FC236}">
                  <a16:creationId xmlns:a16="http://schemas.microsoft.com/office/drawing/2014/main" id="{3E1BD46F-7947-E24F-6977-51223301AAE3}"/>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10" name="Rectangle 9">
              <a:extLst>
                <a:ext uri="{FF2B5EF4-FFF2-40B4-BE49-F238E27FC236}">
                  <a16:creationId xmlns:a16="http://schemas.microsoft.com/office/drawing/2014/main" id="{92BCF4C1-4FEE-125C-8A2D-30010DB360FF}"/>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lnSpc>
                  <a:spcPct val="150000"/>
                </a:lnSpc>
              </a:pPr>
              <a:r>
                <a:rPr lang="en-US" sz="16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EKS</a:t>
              </a:r>
            </a:p>
            <a:p>
              <a:pPr algn="ctr">
                <a:lnSpc>
                  <a:spcPct val="150000"/>
                </a:lnSpc>
              </a:pPr>
              <a:r>
                <a:rPr lang="en-US" sz="16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Control Plane</a:t>
              </a:r>
            </a:p>
          </p:txBody>
        </p:sp>
      </p:grpSp>
      <p:grpSp>
        <p:nvGrpSpPr>
          <p:cNvPr id="11" name="Group 10">
            <a:extLst>
              <a:ext uri="{FF2B5EF4-FFF2-40B4-BE49-F238E27FC236}">
                <a16:creationId xmlns:a16="http://schemas.microsoft.com/office/drawing/2014/main" id="{3ED4954E-A1B3-E12A-DC00-040D1EC68138}"/>
              </a:ext>
            </a:extLst>
          </p:cNvPr>
          <p:cNvGrpSpPr/>
          <p:nvPr/>
        </p:nvGrpSpPr>
        <p:grpSpPr>
          <a:xfrm>
            <a:off x="2656653" y="4035989"/>
            <a:ext cx="1658538" cy="1106283"/>
            <a:chOff x="1981147" y="3331063"/>
            <a:chExt cx="3003256" cy="1383257"/>
          </a:xfrm>
        </p:grpSpPr>
        <p:pic>
          <p:nvPicPr>
            <p:cNvPr id="12" name="Picture 11">
              <a:extLst>
                <a:ext uri="{FF2B5EF4-FFF2-40B4-BE49-F238E27FC236}">
                  <a16:creationId xmlns:a16="http://schemas.microsoft.com/office/drawing/2014/main" id="{2AE2AAB1-AF61-533F-C425-5B82D6F7324C}"/>
                </a:ext>
              </a:extLst>
            </p:cNvPr>
            <p:cNvPicPr>
              <a:picLocks noChangeAspect="1"/>
            </p:cNvPicPr>
            <p:nvPr/>
          </p:nvPicPr>
          <p:blipFill rotWithShape="1">
            <a:blip r:embed="rId3"/>
            <a:srcRect l="3281" t="16996" r="6106" b="35574"/>
            <a:stretch/>
          </p:blipFill>
          <p:spPr>
            <a:xfrm>
              <a:off x="1981148"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13" name="Rectangle 12">
              <a:extLst>
                <a:ext uri="{FF2B5EF4-FFF2-40B4-BE49-F238E27FC236}">
                  <a16:creationId xmlns:a16="http://schemas.microsoft.com/office/drawing/2014/main" id="{7D389541-7E88-DE98-FEC5-78814B52F8A4}"/>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lnSpc>
                  <a:spcPct val="150000"/>
                </a:lnSpc>
              </a:pPr>
              <a:r>
                <a:rPr lang="en-US" sz="16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Worker</a:t>
              </a:r>
              <a:endParaRPr lang="en-US" sz="16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a:p>
              <a:pPr algn="ctr">
                <a:lnSpc>
                  <a:spcPct val="150000"/>
                </a:lnSpc>
              </a:pPr>
              <a:r>
                <a:rPr lang="en-US" sz="1600" b="0" i="0" u="none" strike="noStrike">
                  <a:solidFill>
                    <a:schemeClr val="tx1"/>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m5.large</a:t>
              </a:r>
            </a:p>
          </p:txBody>
        </p:sp>
      </p:grpSp>
      <p:cxnSp>
        <p:nvCxnSpPr>
          <p:cNvPr id="14" name="Connector: Curved 13">
            <a:extLst>
              <a:ext uri="{FF2B5EF4-FFF2-40B4-BE49-F238E27FC236}">
                <a16:creationId xmlns:a16="http://schemas.microsoft.com/office/drawing/2014/main" id="{B71BD060-E838-B0B8-D006-E8B5FDC83E0F}"/>
              </a:ext>
            </a:extLst>
          </p:cNvPr>
          <p:cNvCxnSpPr>
            <a:cxnSpLocks/>
            <a:stCxn id="10" idx="2"/>
            <a:endCxn id="12" idx="0"/>
          </p:cNvCxnSpPr>
          <p:nvPr/>
        </p:nvCxnSpPr>
        <p:spPr>
          <a:xfrm rot="5400000">
            <a:off x="4174065" y="2114053"/>
            <a:ext cx="1233795" cy="2610077"/>
          </a:xfrm>
          <a:prstGeom prst="curvedConnector3">
            <a:avLst>
              <a:gd name="adj1" fmla="val 50000"/>
            </a:avLst>
          </a:prstGeom>
          <a:ln w="38100" cap="rnd">
            <a:solidFill>
              <a:schemeClr val="bg1"/>
            </a:solidFill>
            <a:round/>
            <a:headEnd type="oval"/>
            <a:tailEnd type="oval"/>
          </a:ln>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4914C3C2-F352-D3B6-5218-424B423DBA3F}"/>
              </a:ext>
            </a:extLst>
          </p:cNvPr>
          <p:cNvGrpSpPr/>
          <p:nvPr/>
        </p:nvGrpSpPr>
        <p:grpSpPr>
          <a:xfrm>
            <a:off x="5266733" y="4035989"/>
            <a:ext cx="1658538" cy="1106283"/>
            <a:chOff x="1981147" y="3331063"/>
            <a:chExt cx="3003256" cy="1383257"/>
          </a:xfrm>
        </p:grpSpPr>
        <p:pic>
          <p:nvPicPr>
            <p:cNvPr id="24" name="Picture 23">
              <a:extLst>
                <a:ext uri="{FF2B5EF4-FFF2-40B4-BE49-F238E27FC236}">
                  <a16:creationId xmlns:a16="http://schemas.microsoft.com/office/drawing/2014/main" id="{515FCF15-6165-27B0-70DD-E85360956D03}"/>
                </a:ext>
              </a:extLst>
            </p:cNvPr>
            <p:cNvPicPr>
              <a:picLocks noChangeAspect="1"/>
            </p:cNvPicPr>
            <p:nvPr/>
          </p:nvPicPr>
          <p:blipFill rotWithShape="1">
            <a:blip r:embed="rId3"/>
            <a:srcRect l="3281" t="16996" r="6106" b="35574"/>
            <a:stretch/>
          </p:blipFill>
          <p:spPr>
            <a:xfrm>
              <a:off x="1981148"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25" name="Rectangle 24">
              <a:extLst>
                <a:ext uri="{FF2B5EF4-FFF2-40B4-BE49-F238E27FC236}">
                  <a16:creationId xmlns:a16="http://schemas.microsoft.com/office/drawing/2014/main" id="{25B84B08-5143-7184-5EF0-C436C0290BE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lnSpc>
                  <a:spcPct val="150000"/>
                </a:lnSpc>
              </a:pPr>
              <a:r>
                <a:rPr lang="en-US" sz="16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Worker</a:t>
              </a:r>
              <a:endParaRPr lang="en-US" sz="16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a:p>
              <a:pPr algn="ctr">
                <a:lnSpc>
                  <a:spcPct val="150000"/>
                </a:lnSpc>
              </a:pPr>
              <a:r>
                <a:rPr lang="en-US" sz="1600" b="0" i="0" u="none" strike="noStrike">
                  <a:solidFill>
                    <a:schemeClr val="tx1"/>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m5.large</a:t>
              </a:r>
            </a:p>
          </p:txBody>
        </p:sp>
      </p:grpSp>
      <p:cxnSp>
        <p:nvCxnSpPr>
          <p:cNvPr id="26" name="Connector: Curved 25">
            <a:extLst>
              <a:ext uri="{FF2B5EF4-FFF2-40B4-BE49-F238E27FC236}">
                <a16:creationId xmlns:a16="http://schemas.microsoft.com/office/drawing/2014/main" id="{E02C5F1A-D741-80F8-C9BC-ED90D4C8A645}"/>
              </a:ext>
            </a:extLst>
          </p:cNvPr>
          <p:cNvCxnSpPr>
            <a:cxnSpLocks/>
            <a:stCxn id="9" idx="2"/>
            <a:endCxn id="24" idx="0"/>
          </p:cNvCxnSpPr>
          <p:nvPr/>
        </p:nvCxnSpPr>
        <p:spPr>
          <a:xfrm rot="16200000" flipH="1">
            <a:off x="5479104" y="3419089"/>
            <a:ext cx="1233795" cy="3"/>
          </a:xfrm>
          <a:prstGeom prst="curvedConnector3">
            <a:avLst>
              <a:gd name="adj1" fmla="val 50000"/>
            </a:avLst>
          </a:prstGeom>
          <a:ln w="38100" cap="rnd">
            <a:solidFill>
              <a:schemeClr val="bg1"/>
            </a:solidFill>
            <a:round/>
            <a:headEnd type="oval"/>
            <a:tailEnd type="oval"/>
          </a:ln>
        </p:spPr>
        <p:style>
          <a:lnRef idx="2">
            <a:schemeClr val="accent1"/>
          </a:lnRef>
          <a:fillRef idx="0">
            <a:schemeClr val="accent1"/>
          </a:fillRef>
          <a:effectRef idx="1">
            <a:schemeClr val="accent1"/>
          </a:effectRef>
          <a:fontRef idx="minor">
            <a:schemeClr val="tx1"/>
          </a:fontRef>
        </p:style>
      </p:cxnSp>
      <p:grpSp>
        <p:nvGrpSpPr>
          <p:cNvPr id="29" name="Group 28">
            <a:extLst>
              <a:ext uri="{FF2B5EF4-FFF2-40B4-BE49-F238E27FC236}">
                <a16:creationId xmlns:a16="http://schemas.microsoft.com/office/drawing/2014/main" id="{ADCB5319-EBF8-EE64-6D5C-75B223CE54EE}"/>
              </a:ext>
            </a:extLst>
          </p:cNvPr>
          <p:cNvGrpSpPr/>
          <p:nvPr/>
        </p:nvGrpSpPr>
        <p:grpSpPr>
          <a:xfrm>
            <a:off x="7876808" y="4035988"/>
            <a:ext cx="1658538" cy="1106283"/>
            <a:chOff x="1981147" y="3331063"/>
            <a:chExt cx="3003256" cy="1383257"/>
          </a:xfrm>
        </p:grpSpPr>
        <p:pic>
          <p:nvPicPr>
            <p:cNvPr id="30" name="Picture 29">
              <a:extLst>
                <a:ext uri="{FF2B5EF4-FFF2-40B4-BE49-F238E27FC236}">
                  <a16:creationId xmlns:a16="http://schemas.microsoft.com/office/drawing/2014/main" id="{A0C12385-B129-AF6A-EB43-5C5ED3D9EB5F}"/>
                </a:ext>
              </a:extLst>
            </p:cNvPr>
            <p:cNvPicPr>
              <a:picLocks noChangeAspect="1"/>
            </p:cNvPicPr>
            <p:nvPr/>
          </p:nvPicPr>
          <p:blipFill rotWithShape="1">
            <a:blip r:embed="rId3"/>
            <a:srcRect l="3281" t="16996" r="6106" b="35574"/>
            <a:stretch/>
          </p:blipFill>
          <p:spPr>
            <a:xfrm>
              <a:off x="1981148"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31" name="Rectangle 30">
              <a:extLst>
                <a:ext uri="{FF2B5EF4-FFF2-40B4-BE49-F238E27FC236}">
                  <a16:creationId xmlns:a16="http://schemas.microsoft.com/office/drawing/2014/main" id="{A21F29AA-7BD3-F9E4-EE29-F52DEEC39398}"/>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pPr algn="ctr">
                <a:lnSpc>
                  <a:spcPct val="150000"/>
                </a:lnSpc>
              </a:pPr>
              <a:r>
                <a:rPr lang="en-US" sz="16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Worker</a:t>
              </a:r>
              <a:endParaRPr lang="en-US" sz="16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a:p>
              <a:pPr algn="ctr">
                <a:lnSpc>
                  <a:spcPct val="150000"/>
                </a:lnSpc>
              </a:pPr>
              <a:r>
                <a:rPr lang="en-US" sz="1600" b="0" i="0" u="none" strike="noStrike">
                  <a:solidFill>
                    <a:schemeClr val="tx1"/>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m5.large</a:t>
              </a:r>
            </a:p>
          </p:txBody>
        </p:sp>
      </p:grpSp>
      <p:cxnSp>
        <p:nvCxnSpPr>
          <p:cNvPr id="32" name="Connector: Curved 31">
            <a:extLst>
              <a:ext uri="{FF2B5EF4-FFF2-40B4-BE49-F238E27FC236}">
                <a16:creationId xmlns:a16="http://schemas.microsoft.com/office/drawing/2014/main" id="{3C85EE7A-6114-42DB-51E3-6BA4253FC47A}"/>
              </a:ext>
            </a:extLst>
          </p:cNvPr>
          <p:cNvCxnSpPr>
            <a:cxnSpLocks/>
            <a:stCxn id="10" idx="2"/>
            <a:endCxn id="30" idx="0"/>
          </p:cNvCxnSpPr>
          <p:nvPr/>
        </p:nvCxnSpPr>
        <p:spPr>
          <a:xfrm rot="16200000" flipH="1">
            <a:off x="6784142" y="2114052"/>
            <a:ext cx="1233794" cy="2610078"/>
          </a:xfrm>
          <a:prstGeom prst="curvedConnector3">
            <a:avLst>
              <a:gd name="adj1" fmla="val 50000"/>
            </a:avLst>
          </a:prstGeom>
          <a:ln w="38100" cap="rnd">
            <a:solidFill>
              <a:schemeClr val="bg1"/>
            </a:solidFill>
            <a:round/>
            <a:headEnd type="oval"/>
            <a:tailEnd type="ova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066722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17</a:t>
            </a:r>
            <a:endParaRPr lang="en-AS" sz="1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2" name="TextBox 1">
            <a:extLst>
              <a:ext uri="{FF2B5EF4-FFF2-40B4-BE49-F238E27FC236}">
                <a16:creationId xmlns:a16="http://schemas.microsoft.com/office/drawing/2014/main" id="{3AEB21AD-3C0D-154F-8A2D-E52D9628B0F9}"/>
              </a:ext>
            </a:extLst>
          </p:cNvPr>
          <p:cNvSpPr txBox="1"/>
          <p:nvPr/>
        </p:nvSpPr>
        <p:spPr>
          <a:xfrm>
            <a:off x="8077200" y="335876"/>
            <a:ext cx="3540760" cy="523220"/>
          </a:xfrm>
          <a:prstGeom prst="rect">
            <a:avLst/>
          </a:prstGeom>
          <a:noFill/>
        </p:spPr>
        <p:txBody>
          <a:bodyPr wrap="square" rtlCol="0">
            <a:spAutoFit/>
          </a:bodyPr>
          <a:lstStyle/>
          <a:p>
            <a:pPr algn="r"/>
            <a:r>
              <a:rPr lang="en-US" sz="28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(k8s services)</a:t>
            </a:r>
            <a:endParaRPr lang="en-AS" sz="28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3" name="TextBox 2">
            <a:extLst>
              <a:ext uri="{FF2B5EF4-FFF2-40B4-BE49-F238E27FC236}">
                <a16:creationId xmlns:a16="http://schemas.microsoft.com/office/drawing/2014/main" id="{F0076737-9937-2CBD-FAB5-21DAED2C9D86}"/>
              </a:ext>
            </a:extLst>
          </p:cNvPr>
          <p:cNvSpPr txBox="1"/>
          <p:nvPr/>
        </p:nvSpPr>
        <p:spPr>
          <a:xfrm>
            <a:off x="574040" y="330853"/>
            <a:ext cx="2646848"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chemeClr val="bg1"/>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deployment</a:t>
            </a:r>
          </a:p>
        </p:txBody>
      </p:sp>
      <p:grpSp>
        <p:nvGrpSpPr>
          <p:cNvPr id="11" name="Group 10">
            <a:extLst>
              <a:ext uri="{FF2B5EF4-FFF2-40B4-BE49-F238E27FC236}">
                <a16:creationId xmlns:a16="http://schemas.microsoft.com/office/drawing/2014/main" id="{3ED4954E-A1B3-E12A-DC00-040D1EC68138}"/>
              </a:ext>
            </a:extLst>
          </p:cNvPr>
          <p:cNvGrpSpPr/>
          <p:nvPr/>
        </p:nvGrpSpPr>
        <p:grpSpPr>
          <a:xfrm>
            <a:off x="5719855" y="1662911"/>
            <a:ext cx="1329624" cy="671614"/>
            <a:chOff x="1981147" y="3331063"/>
            <a:chExt cx="3003256" cy="1383257"/>
          </a:xfrm>
        </p:grpSpPr>
        <p:pic>
          <p:nvPicPr>
            <p:cNvPr id="12" name="Picture 11">
              <a:extLst>
                <a:ext uri="{FF2B5EF4-FFF2-40B4-BE49-F238E27FC236}">
                  <a16:creationId xmlns:a16="http://schemas.microsoft.com/office/drawing/2014/main" id="{2AE2AAB1-AF61-533F-C425-5B82D6F7324C}"/>
                </a:ext>
              </a:extLst>
            </p:cNvPr>
            <p:cNvPicPr>
              <a:picLocks noChangeAspect="1"/>
            </p:cNvPicPr>
            <p:nvPr/>
          </p:nvPicPr>
          <p:blipFill rotWithShape="1">
            <a:blip r:embed="rId3"/>
            <a:srcRect l="3281" t="16996" r="6106" b="35574"/>
            <a:stretch/>
          </p:blipFill>
          <p:spPr>
            <a:xfrm>
              <a:off x="1981148"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13" name="Rectangle 12">
              <a:extLst>
                <a:ext uri="{FF2B5EF4-FFF2-40B4-BE49-F238E27FC236}">
                  <a16:creationId xmlns:a16="http://schemas.microsoft.com/office/drawing/2014/main" id="{7D389541-7E88-DE98-FEC5-78814B52F8A4}"/>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tIns="0" rIns="180000" rtlCol="0" anchor="ctr"/>
            <a:lstStyle/>
            <a:p>
              <a:pPr algn="ctr">
                <a:lnSpc>
                  <a:spcPct val="150000"/>
                </a:lnSpc>
              </a:pPr>
              <a:r>
                <a:rPr lang="en-US" sz="12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Airflow</a:t>
              </a:r>
            </a:p>
          </p:txBody>
        </p:sp>
      </p:grpSp>
      <p:grpSp>
        <p:nvGrpSpPr>
          <p:cNvPr id="23" name="Group 22">
            <a:extLst>
              <a:ext uri="{FF2B5EF4-FFF2-40B4-BE49-F238E27FC236}">
                <a16:creationId xmlns:a16="http://schemas.microsoft.com/office/drawing/2014/main" id="{4914C3C2-F352-D3B6-5218-424B423DBA3F}"/>
              </a:ext>
            </a:extLst>
          </p:cNvPr>
          <p:cNvGrpSpPr/>
          <p:nvPr/>
        </p:nvGrpSpPr>
        <p:grpSpPr>
          <a:xfrm>
            <a:off x="5719855" y="3454555"/>
            <a:ext cx="1329624" cy="671614"/>
            <a:chOff x="1981147" y="3331063"/>
            <a:chExt cx="3003256" cy="1383257"/>
          </a:xfrm>
        </p:grpSpPr>
        <p:pic>
          <p:nvPicPr>
            <p:cNvPr id="24" name="Picture 23">
              <a:extLst>
                <a:ext uri="{FF2B5EF4-FFF2-40B4-BE49-F238E27FC236}">
                  <a16:creationId xmlns:a16="http://schemas.microsoft.com/office/drawing/2014/main" id="{515FCF15-6165-27B0-70DD-E85360956D03}"/>
                </a:ext>
              </a:extLst>
            </p:cNvPr>
            <p:cNvPicPr>
              <a:picLocks noChangeAspect="1"/>
            </p:cNvPicPr>
            <p:nvPr/>
          </p:nvPicPr>
          <p:blipFill rotWithShape="1">
            <a:blip r:embed="rId3"/>
            <a:srcRect l="3281" t="16996" r="6106" b="35574"/>
            <a:stretch/>
          </p:blipFill>
          <p:spPr>
            <a:xfrm>
              <a:off x="1981148"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25" name="Rectangle 24">
              <a:extLst>
                <a:ext uri="{FF2B5EF4-FFF2-40B4-BE49-F238E27FC236}">
                  <a16:creationId xmlns:a16="http://schemas.microsoft.com/office/drawing/2014/main" id="{25B84B08-5143-7184-5EF0-C436C0290BE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tIns="0" rIns="180000" rtlCol="0" anchor="ctr"/>
            <a:lstStyle/>
            <a:p>
              <a:pPr algn="ctr">
                <a:lnSpc>
                  <a:spcPct val="150000"/>
                </a:lnSpc>
              </a:pPr>
              <a:r>
                <a:rPr lang="en-US" sz="12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d</a:t>
              </a:r>
              <a:r>
                <a:rPr lang="en-US" sz="12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bt docs</a:t>
              </a:r>
              <a:endParaRPr lang="en-US" sz="1200" b="0" i="0" u="none" strike="noStrike">
                <a:solidFill>
                  <a:schemeClr val="tx1"/>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grpSp>
      <p:grpSp>
        <p:nvGrpSpPr>
          <p:cNvPr id="29" name="Group 28">
            <a:extLst>
              <a:ext uri="{FF2B5EF4-FFF2-40B4-BE49-F238E27FC236}">
                <a16:creationId xmlns:a16="http://schemas.microsoft.com/office/drawing/2014/main" id="{ADCB5319-EBF8-EE64-6D5C-75B223CE54EE}"/>
              </a:ext>
            </a:extLst>
          </p:cNvPr>
          <p:cNvGrpSpPr/>
          <p:nvPr/>
        </p:nvGrpSpPr>
        <p:grpSpPr>
          <a:xfrm>
            <a:off x="5719855" y="2558733"/>
            <a:ext cx="1329624" cy="671614"/>
            <a:chOff x="1981147" y="3331063"/>
            <a:chExt cx="3003256" cy="1383257"/>
          </a:xfrm>
        </p:grpSpPr>
        <p:pic>
          <p:nvPicPr>
            <p:cNvPr id="30" name="Picture 29">
              <a:extLst>
                <a:ext uri="{FF2B5EF4-FFF2-40B4-BE49-F238E27FC236}">
                  <a16:creationId xmlns:a16="http://schemas.microsoft.com/office/drawing/2014/main" id="{A0C12385-B129-AF6A-EB43-5C5ED3D9EB5F}"/>
                </a:ext>
              </a:extLst>
            </p:cNvPr>
            <p:cNvPicPr>
              <a:picLocks noChangeAspect="1"/>
            </p:cNvPicPr>
            <p:nvPr/>
          </p:nvPicPr>
          <p:blipFill rotWithShape="1">
            <a:blip r:embed="rId3"/>
            <a:srcRect l="3281" t="16996" r="6106" b="35574"/>
            <a:stretch/>
          </p:blipFill>
          <p:spPr>
            <a:xfrm>
              <a:off x="1981148"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31" name="Rectangle 30">
              <a:extLst>
                <a:ext uri="{FF2B5EF4-FFF2-40B4-BE49-F238E27FC236}">
                  <a16:creationId xmlns:a16="http://schemas.microsoft.com/office/drawing/2014/main" id="{A21F29AA-7BD3-F9E4-EE29-F52DEEC39398}"/>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tIns="0" rIns="180000" rtlCol="0" anchor="ctr"/>
            <a:lstStyle/>
            <a:p>
              <a:pPr algn="ctr">
                <a:lnSpc>
                  <a:spcPct val="150000"/>
                </a:lnSpc>
              </a:pPr>
              <a:r>
                <a:rPr lang="en-US" sz="12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Superset</a:t>
              </a:r>
              <a:endParaRPr lang="en-US" sz="12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4" name="Group 3">
            <a:extLst>
              <a:ext uri="{FF2B5EF4-FFF2-40B4-BE49-F238E27FC236}">
                <a16:creationId xmlns:a16="http://schemas.microsoft.com/office/drawing/2014/main" id="{28E87D7D-225D-B849-09F2-51D25D873573}"/>
              </a:ext>
            </a:extLst>
          </p:cNvPr>
          <p:cNvGrpSpPr/>
          <p:nvPr/>
        </p:nvGrpSpPr>
        <p:grpSpPr>
          <a:xfrm>
            <a:off x="5712183" y="4330615"/>
            <a:ext cx="1329624" cy="671614"/>
            <a:chOff x="1981147" y="3331063"/>
            <a:chExt cx="3003256" cy="1383257"/>
          </a:xfrm>
        </p:grpSpPr>
        <p:pic>
          <p:nvPicPr>
            <p:cNvPr id="7" name="Picture 6">
              <a:extLst>
                <a:ext uri="{FF2B5EF4-FFF2-40B4-BE49-F238E27FC236}">
                  <a16:creationId xmlns:a16="http://schemas.microsoft.com/office/drawing/2014/main" id="{D38F6CE4-594F-51BB-27D1-5642B2EDB1B1}"/>
                </a:ext>
              </a:extLst>
            </p:cNvPr>
            <p:cNvPicPr>
              <a:picLocks noChangeAspect="1"/>
            </p:cNvPicPr>
            <p:nvPr/>
          </p:nvPicPr>
          <p:blipFill rotWithShape="1">
            <a:blip r:embed="rId3"/>
            <a:srcRect l="3281" t="16996" r="6106" b="35574"/>
            <a:stretch/>
          </p:blipFill>
          <p:spPr>
            <a:xfrm>
              <a:off x="1981148"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15" name="Rectangle 14">
              <a:extLst>
                <a:ext uri="{FF2B5EF4-FFF2-40B4-BE49-F238E27FC236}">
                  <a16:creationId xmlns:a16="http://schemas.microsoft.com/office/drawing/2014/main" id="{4D6AE6AD-65D3-11D3-FD90-025E5C5B24EF}"/>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tIns="0" rIns="180000" rtlCol="0" anchor="ctr"/>
            <a:lstStyle/>
            <a:p>
              <a:pPr algn="ctr">
                <a:lnSpc>
                  <a:spcPct val="150000"/>
                </a:lnSpc>
              </a:pPr>
              <a:r>
                <a:rPr lang="en-US" sz="12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API Server</a:t>
              </a:r>
              <a:endParaRPr lang="en-US" sz="12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19" name="Rectangle: Rounded Corners 18">
            <a:extLst>
              <a:ext uri="{FF2B5EF4-FFF2-40B4-BE49-F238E27FC236}">
                <a16:creationId xmlns:a16="http://schemas.microsoft.com/office/drawing/2014/main" id="{3B8AF779-0049-61A6-5F98-D4A4730CECC7}"/>
              </a:ext>
            </a:extLst>
          </p:cNvPr>
          <p:cNvSpPr/>
          <p:nvPr/>
        </p:nvSpPr>
        <p:spPr>
          <a:xfrm>
            <a:off x="5403579" y="1313707"/>
            <a:ext cx="4253294" cy="4871192"/>
          </a:xfrm>
          <a:prstGeom prst="roundRect">
            <a:avLst>
              <a:gd name="adj" fmla="val 3266"/>
            </a:avLst>
          </a:prstGeom>
          <a:noFill/>
          <a:ln w="28575">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180000" tIns="144000" rIns="144000" bIns="144000" rtlCol="0" anchor="t"/>
          <a:lstStyle/>
          <a:p>
            <a:pPr algn="r"/>
            <a:r>
              <a:rPr lang="en-US" sz="1600" b="0" i="0" u="none" strike="noStrike">
                <a:solidFill>
                  <a:schemeClr val="bg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Customer 360 </a:t>
            </a:r>
          </a:p>
          <a:p>
            <a:pPr algn="r"/>
            <a:r>
              <a:rPr lang="en-US" sz="1600">
                <a:solidFill>
                  <a:schemeClr val="bg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Cluster</a:t>
            </a:r>
            <a:endParaRPr lang="en-US" sz="1600" b="0" i="0" u="none" strike="noStrike">
              <a:solidFill>
                <a:schemeClr val="bg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nvGrpSpPr>
          <p:cNvPr id="42" name="Group 41">
            <a:extLst>
              <a:ext uri="{FF2B5EF4-FFF2-40B4-BE49-F238E27FC236}">
                <a16:creationId xmlns:a16="http://schemas.microsoft.com/office/drawing/2014/main" id="{E58A5747-12DD-664A-818F-460E66941F79}"/>
              </a:ext>
            </a:extLst>
          </p:cNvPr>
          <p:cNvGrpSpPr/>
          <p:nvPr/>
        </p:nvGrpSpPr>
        <p:grpSpPr>
          <a:xfrm>
            <a:off x="763126" y="3346917"/>
            <a:ext cx="1759820" cy="880644"/>
            <a:chOff x="1981147" y="3331063"/>
            <a:chExt cx="3003256" cy="1383257"/>
          </a:xfrm>
        </p:grpSpPr>
        <p:pic>
          <p:nvPicPr>
            <p:cNvPr id="43" name="Picture 42">
              <a:extLst>
                <a:ext uri="{FF2B5EF4-FFF2-40B4-BE49-F238E27FC236}">
                  <a16:creationId xmlns:a16="http://schemas.microsoft.com/office/drawing/2014/main" id="{321241DD-EE38-94A0-021B-F9C111A0493F}"/>
                </a:ext>
              </a:extLst>
            </p:cNvPr>
            <p:cNvPicPr>
              <a:picLocks noChangeAspect="1"/>
            </p:cNvPicPr>
            <p:nvPr/>
          </p:nvPicPr>
          <p:blipFill rotWithShape="1">
            <a:blip r:embed="rId3"/>
            <a:srcRect l="3281" t="16996" r="6106" b="35574"/>
            <a:stretch/>
          </p:blipFill>
          <p:spPr>
            <a:xfrm>
              <a:off x="1981148" y="3331063"/>
              <a:ext cx="3003255" cy="1383257"/>
            </a:xfrm>
            <a:prstGeom prst="roundRect">
              <a:avLst>
                <a:gd name="adj" fmla="val 5336"/>
              </a:avLst>
            </a:prstGeom>
            <a:solidFill>
              <a:schemeClr val="bg1"/>
            </a:solidFill>
            <a:ln>
              <a:noFill/>
            </a:ln>
            <a:effectLst>
              <a:outerShdw blurRad="50800" dist="38100" dir="2700000" algn="t" rotWithShape="0">
                <a:prstClr val="black">
                  <a:alpha val="20000"/>
                </a:prstClr>
              </a:outerShdw>
            </a:effectLst>
          </p:spPr>
        </p:pic>
        <p:sp>
          <p:nvSpPr>
            <p:cNvPr id="44" name="Rectangle 43">
              <a:extLst>
                <a:ext uri="{FF2B5EF4-FFF2-40B4-BE49-F238E27FC236}">
                  <a16:creationId xmlns:a16="http://schemas.microsoft.com/office/drawing/2014/main" id="{1ED9CBD2-27E5-8F30-6D4A-979E026231F1}"/>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tIns="46800" rIns="180000" bIns="108000" rtlCol="0" anchor="ctr"/>
            <a:lstStyle/>
            <a:p>
              <a:pPr>
                <a:lnSpc>
                  <a:spcPct val="150000"/>
                </a:lnSpc>
              </a:pP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dbt repo</a:t>
              </a:r>
            </a:p>
            <a:p>
              <a:pPr>
                <a:lnSpc>
                  <a:spcPct val="150000"/>
                </a:lnSpc>
              </a:pPr>
              <a:r>
                <a:rPr lang="en-US" sz="1100" b="0" i="0" u="none" strike="noStrike">
                  <a:solidFill>
                    <a:schemeClr val="tx1"/>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GitLab Pipeline </a:t>
              </a:r>
            </a:p>
          </p:txBody>
        </p:sp>
      </p:grpSp>
      <p:grpSp>
        <p:nvGrpSpPr>
          <p:cNvPr id="49" name="Group 48">
            <a:extLst>
              <a:ext uri="{FF2B5EF4-FFF2-40B4-BE49-F238E27FC236}">
                <a16:creationId xmlns:a16="http://schemas.microsoft.com/office/drawing/2014/main" id="{700D6285-8825-4C5C-3482-8B1822008B71}"/>
              </a:ext>
            </a:extLst>
          </p:cNvPr>
          <p:cNvGrpSpPr/>
          <p:nvPr/>
        </p:nvGrpSpPr>
        <p:grpSpPr>
          <a:xfrm>
            <a:off x="3546394" y="3448309"/>
            <a:ext cx="1329624" cy="677860"/>
            <a:chOff x="1981147" y="3331063"/>
            <a:chExt cx="3003256" cy="1383257"/>
          </a:xfrm>
        </p:grpSpPr>
        <p:pic>
          <p:nvPicPr>
            <p:cNvPr id="50" name="Picture 49">
              <a:extLst>
                <a:ext uri="{FF2B5EF4-FFF2-40B4-BE49-F238E27FC236}">
                  <a16:creationId xmlns:a16="http://schemas.microsoft.com/office/drawing/2014/main" id="{B937AE20-DD19-384A-E6C4-D1E44D6292BD}"/>
                </a:ext>
              </a:extLst>
            </p:cNvPr>
            <p:cNvPicPr>
              <a:picLocks noChangeAspect="1"/>
            </p:cNvPicPr>
            <p:nvPr/>
          </p:nvPicPr>
          <p:blipFill rotWithShape="1">
            <a:blip r:embed="rId3"/>
            <a:srcRect l="3281" t="16996" r="6106" b="35574"/>
            <a:stretch/>
          </p:blipFill>
          <p:spPr>
            <a:xfrm>
              <a:off x="1981148"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51" name="Rectangle 50">
              <a:extLst>
                <a:ext uri="{FF2B5EF4-FFF2-40B4-BE49-F238E27FC236}">
                  <a16:creationId xmlns:a16="http://schemas.microsoft.com/office/drawing/2014/main" id="{B41C6451-8EFE-290A-43B8-78C917BFD384}"/>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tIns="0" rIns="180000" rtlCol="0" anchor="ctr"/>
            <a:lstStyle/>
            <a:p>
              <a:pPr algn="ctr">
                <a:lnSpc>
                  <a:spcPct val="150000"/>
                </a:lnSpc>
              </a:pP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ECR repo</a:t>
              </a:r>
            </a:p>
          </p:txBody>
        </p:sp>
      </p:grpSp>
      <p:grpSp>
        <p:nvGrpSpPr>
          <p:cNvPr id="56" name="Group 55">
            <a:extLst>
              <a:ext uri="{FF2B5EF4-FFF2-40B4-BE49-F238E27FC236}">
                <a16:creationId xmlns:a16="http://schemas.microsoft.com/office/drawing/2014/main" id="{B9926FB8-1FAE-E2DD-0866-EC38F546CE91}"/>
              </a:ext>
            </a:extLst>
          </p:cNvPr>
          <p:cNvGrpSpPr/>
          <p:nvPr/>
        </p:nvGrpSpPr>
        <p:grpSpPr>
          <a:xfrm>
            <a:off x="759235" y="1571904"/>
            <a:ext cx="1759821" cy="853628"/>
            <a:chOff x="1981147" y="3331063"/>
            <a:chExt cx="3003256" cy="1383257"/>
          </a:xfrm>
        </p:grpSpPr>
        <p:pic>
          <p:nvPicPr>
            <p:cNvPr id="57" name="Picture 56">
              <a:extLst>
                <a:ext uri="{FF2B5EF4-FFF2-40B4-BE49-F238E27FC236}">
                  <a16:creationId xmlns:a16="http://schemas.microsoft.com/office/drawing/2014/main" id="{08B3C61D-6D75-B597-F4B2-FC89325365BA}"/>
                </a:ext>
              </a:extLst>
            </p:cNvPr>
            <p:cNvPicPr>
              <a:picLocks noChangeAspect="1"/>
            </p:cNvPicPr>
            <p:nvPr/>
          </p:nvPicPr>
          <p:blipFill rotWithShape="1">
            <a:blip r:embed="rId3"/>
            <a:srcRect l="3281" t="16996" r="6106" b="35574"/>
            <a:stretch/>
          </p:blipFill>
          <p:spPr>
            <a:xfrm>
              <a:off x="1981148" y="3331063"/>
              <a:ext cx="3003255" cy="1383257"/>
            </a:xfrm>
            <a:prstGeom prst="roundRect">
              <a:avLst>
                <a:gd name="adj" fmla="val 6598"/>
              </a:avLst>
            </a:prstGeom>
            <a:solidFill>
              <a:schemeClr val="bg1"/>
            </a:solidFill>
            <a:ln>
              <a:noFill/>
            </a:ln>
            <a:effectLst>
              <a:outerShdw blurRad="50800" dist="38100" dir="2700000" algn="t" rotWithShape="0">
                <a:prstClr val="black">
                  <a:alpha val="20000"/>
                </a:prstClr>
              </a:outerShdw>
            </a:effectLst>
          </p:spPr>
        </p:pic>
        <p:sp>
          <p:nvSpPr>
            <p:cNvPr id="58" name="Rectangle 57">
              <a:extLst>
                <a:ext uri="{FF2B5EF4-FFF2-40B4-BE49-F238E27FC236}">
                  <a16:creationId xmlns:a16="http://schemas.microsoft.com/office/drawing/2014/main" id="{0D5EC4E8-E78C-588A-0605-B0EC7376F739}"/>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tIns="46800" rIns="108000" bIns="108000" rtlCol="0" anchor="ctr"/>
            <a:lstStyle/>
            <a:p>
              <a:pPr>
                <a:lnSpc>
                  <a:spcPct val="150000"/>
                </a:lnSpc>
              </a:pP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Airflow repo</a:t>
              </a:r>
            </a:p>
            <a:p>
              <a:pPr>
                <a:lnSpc>
                  <a:spcPct val="150000"/>
                </a:lnSpc>
              </a:pPr>
              <a:r>
                <a:rPr lang="en-US" sz="1100" b="0" i="0" u="none" strike="noStrike">
                  <a:solidFill>
                    <a:schemeClr val="tx1"/>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DAGs, connections</a:t>
              </a:r>
            </a:p>
          </p:txBody>
        </p:sp>
      </p:grpSp>
      <p:cxnSp>
        <p:nvCxnSpPr>
          <p:cNvPr id="63" name="Straight Connector 62">
            <a:extLst>
              <a:ext uri="{FF2B5EF4-FFF2-40B4-BE49-F238E27FC236}">
                <a16:creationId xmlns:a16="http://schemas.microsoft.com/office/drawing/2014/main" id="{CA4473AE-EAEB-B891-9DA2-4E5F63AF444D}"/>
              </a:ext>
            </a:extLst>
          </p:cNvPr>
          <p:cNvCxnSpPr>
            <a:cxnSpLocks/>
            <a:stCxn id="58" idx="3"/>
            <a:endCxn id="13" idx="1"/>
          </p:cNvCxnSpPr>
          <p:nvPr/>
        </p:nvCxnSpPr>
        <p:spPr>
          <a:xfrm flipV="1">
            <a:off x="2519055" y="1998718"/>
            <a:ext cx="3200800" cy="1"/>
          </a:xfrm>
          <a:prstGeom prst="line">
            <a:avLst/>
          </a:prstGeom>
          <a:ln w="31750">
            <a:solidFill>
              <a:schemeClr val="bg1"/>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4D2987CC-A1F0-BEFA-4F1C-6A3886D3588A}"/>
              </a:ext>
            </a:extLst>
          </p:cNvPr>
          <p:cNvSpPr txBox="1"/>
          <p:nvPr/>
        </p:nvSpPr>
        <p:spPr>
          <a:xfrm>
            <a:off x="3375579" y="1615022"/>
            <a:ext cx="1004552" cy="343172"/>
          </a:xfrm>
          <a:prstGeom prst="rect">
            <a:avLst/>
          </a:prstGeom>
          <a:noFill/>
        </p:spPr>
        <p:txBody>
          <a:bodyPr wrap="square" tIns="46800">
            <a:spAutoFit/>
          </a:bodyPr>
          <a:lstStyle/>
          <a:p>
            <a:pPr algn="ctr">
              <a:lnSpc>
                <a:spcPct val="150000"/>
              </a:lnSpc>
            </a:pPr>
            <a:r>
              <a:rPr lang="en-US" sz="1200">
                <a:solidFill>
                  <a:schemeClr val="bg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GitSync</a:t>
            </a:r>
          </a:p>
        </p:txBody>
      </p:sp>
      <p:cxnSp>
        <p:nvCxnSpPr>
          <p:cNvPr id="70" name="Straight Connector 69">
            <a:extLst>
              <a:ext uri="{FF2B5EF4-FFF2-40B4-BE49-F238E27FC236}">
                <a16:creationId xmlns:a16="http://schemas.microsoft.com/office/drawing/2014/main" id="{C1DCD055-D0DE-F77A-34E5-E29B5E054676}"/>
              </a:ext>
            </a:extLst>
          </p:cNvPr>
          <p:cNvCxnSpPr>
            <a:cxnSpLocks/>
            <a:stCxn id="50" idx="3"/>
            <a:endCxn id="25" idx="1"/>
          </p:cNvCxnSpPr>
          <p:nvPr/>
        </p:nvCxnSpPr>
        <p:spPr>
          <a:xfrm>
            <a:off x="4876018" y="3787239"/>
            <a:ext cx="843837" cy="3123"/>
          </a:xfrm>
          <a:prstGeom prst="line">
            <a:avLst/>
          </a:prstGeom>
          <a:ln w="31750">
            <a:solidFill>
              <a:schemeClr val="bg1"/>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886F9EB0-54F3-593D-FCD5-6426D823D84B}"/>
              </a:ext>
            </a:extLst>
          </p:cNvPr>
          <p:cNvCxnSpPr>
            <a:cxnSpLocks/>
            <a:stCxn id="51" idx="1"/>
            <a:endCxn id="43" idx="3"/>
          </p:cNvCxnSpPr>
          <p:nvPr/>
        </p:nvCxnSpPr>
        <p:spPr>
          <a:xfrm flipH="1">
            <a:off x="2522946" y="3787239"/>
            <a:ext cx="1023448" cy="0"/>
          </a:xfrm>
          <a:prstGeom prst="line">
            <a:avLst/>
          </a:prstGeom>
          <a:ln w="31750">
            <a:solidFill>
              <a:schemeClr val="bg1"/>
            </a:solidFill>
            <a:headEnd type="oval"/>
            <a:tailEnd type="oval"/>
          </a:ln>
        </p:spPr>
        <p:style>
          <a:lnRef idx="2">
            <a:schemeClr val="accent1"/>
          </a:lnRef>
          <a:fillRef idx="0">
            <a:schemeClr val="accent1"/>
          </a:fillRef>
          <a:effectRef idx="1">
            <a:schemeClr val="accent1"/>
          </a:effectRef>
          <a:fontRef idx="minor">
            <a:schemeClr val="tx1"/>
          </a:fontRef>
        </p:style>
      </p:cxnSp>
      <p:grpSp>
        <p:nvGrpSpPr>
          <p:cNvPr id="76" name="Group 75">
            <a:extLst>
              <a:ext uri="{FF2B5EF4-FFF2-40B4-BE49-F238E27FC236}">
                <a16:creationId xmlns:a16="http://schemas.microsoft.com/office/drawing/2014/main" id="{3E1DD1A0-B660-E5DC-1C7C-BBA54AA96802}"/>
              </a:ext>
            </a:extLst>
          </p:cNvPr>
          <p:cNvGrpSpPr/>
          <p:nvPr/>
        </p:nvGrpSpPr>
        <p:grpSpPr>
          <a:xfrm>
            <a:off x="7892619" y="3346917"/>
            <a:ext cx="1329625" cy="886890"/>
            <a:chOff x="1981147" y="3331064"/>
            <a:chExt cx="3003258" cy="1383257"/>
          </a:xfrm>
        </p:grpSpPr>
        <p:pic>
          <p:nvPicPr>
            <p:cNvPr id="77" name="Picture 76">
              <a:extLst>
                <a:ext uri="{FF2B5EF4-FFF2-40B4-BE49-F238E27FC236}">
                  <a16:creationId xmlns:a16="http://schemas.microsoft.com/office/drawing/2014/main" id="{475EA4B2-16C1-0E64-A097-52E910B25B0D}"/>
                </a:ext>
              </a:extLst>
            </p:cNvPr>
            <p:cNvPicPr>
              <a:picLocks noChangeAspect="1"/>
            </p:cNvPicPr>
            <p:nvPr/>
          </p:nvPicPr>
          <p:blipFill rotWithShape="1">
            <a:blip r:embed="rId3"/>
            <a:srcRect l="3281" t="16996" r="6106" b="35574"/>
            <a:stretch/>
          </p:blipFill>
          <p:spPr>
            <a:xfrm>
              <a:off x="1981148" y="3331064"/>
              <a:ext cx="3003257"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78" name="Rectangle 77">
              <a:extLst>
                <a:ext uri="{FF2B5EF4-FFF2-40B4-BE49-F238E27FC236}">
                  <a16:creationId xmlns:a16="http://schemas.microsoft.com/office/drawing/2014/main" id="{4F938FF1-BBC3-0287-0F35-FFD460E611E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tIns="0" rIns="180000" rtlCol="0" anchor="ctr"/>
            <a:lstStyle/>
            <a:p>
              <a:pPr algn="ctr">
                <a:lnSpc>
                  <a:spcPct val="150000"/>
                </a:lnSpc>
              </a:pPr>
              <a:r>
                <a:rPr lang="en-US" sz="12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Load Balancer</a:t>
              </a:r>
            </a:p>
          </p:txBody>
        </p:sp>
      </p:grpSp>
      <p:cxnSp>
        <p:nvCxnSpPr>
          <p:cNvPr id="8" name="Straight Connector 7">
            <a:extLst>
              <a:ext uri="{FF2B5EF4-FFF2-40B4-BE49-F238E27FC236}">
                <a16:creationId xmlns:a16="http://schemas.microsoft.com/office/drawing/2014/main" id="{C078A070-D35A-AB14-BB63-1B463303C6E2}"/>
              </a:ext>
            </a:extLst>
          </p:cNvPr>
          <p:cNvCxnSpPr>
            <a:cxnSpLocks/>
            <a:stCxn id="30" idx="3"/>
            <a:endCxn id="78" idx="1"/>
          </p:cNvCxnSpPr>
          <p:nvPr/>
        </p:nvCxnSpPr>
        <p:spPr>
          <a:xfrm>
            <a:off x="7049479" y="2894540"/>
            <a:ext cx="843140" cy="895822"/>
          </a:xfrm>
          <a:prstGeom prst="line">
            <a:avLst/>
          </a:prstGeom>
          <a:ln w="31750">
            <a:solidFill>
              <a:schemeClr val="bg1"/>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FE46541-79EF-A631-CE83-EFC2C4139D94}"/>
              </a:ext>
            </a:extLst>
          </p:cNvPr>
          <p:cNvCxnSpPr>
            <a:cxnSpLocks/>
            <a:stCxn id="7" idx="3"/>
            <a:endCxn id="77" idx="1"/>
          </p:cNvCxnSpPr>
          <p:nvPr/>
        </p:nvCxnSpPr>
        <p:spPr>
          <a:xfrm flipV="1">
            <a:off x="7041807" y="3790362"/>
            <a:ext cx="850812" cy="876060"/>
          </a:xfrm>
          <a:prstGeom prst="line">
            <a:avLst/>
          </a:prstGeom>
          <a:ln w="31750">
            <a:solidFill>
              <a:schemeClr val="bg1"/>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9FC6C0F-4236-BAB2-F4C2-B34DC6686A7B}"/>
              </a:ext>
            </a:extLst>
          </p:cNvPr>
          <p:cNvCxnSpPr>
            <a:cxnSpLocks/>
            <a:stCxn id="12" idx="3"/>
            <a:endCxn id="78" idx="1"/>
          </p:cNvCxnSpPr>
          <p:nvPr/>
        </p:nvCxnSpPr>
        <p:spPr>
          <a:xfrm>
            <a:off x="7049479" y="1998718"/>
            <a:ext cx="843140" cy="1791644"/>
          </a:xfrm>
          <a:prstGeom prst="line">
            <a:avLst/>
          </a:prstGeom>
          <a:ln w="31750">
            <a:solidFill>
              <a:schemeClr val="bg1"/>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0D7662F-2F9A-B7E7-86D5-B974AC69C28F}"/>
              </a:ext>
            </a:extLst>
          </p:cNvPr>
          <p:cNvCxnSpPr>
            <a:cxnSpLocks/>
            <a:stCxn id="24" idx="3"/>
            <a:endCxn id="77" idx="1"/>
          </p:cNvCxnSpPr>
          <p:nvPr/>
        </p:nvCxnSpPr>
        <p:spPr>
          <a:xfrm>
            <a:off x="7049479" y="3790362"/>
            <a:ext cx="843140" cy="0"/>
          </a:xfrm>
          <a:prstGeom prst="line">
            <a:avLst/>
          </a:prstGeom>
          <a:ln w="31750">
            <a:solidFill>
              <a:schemeClr val="bg1"/>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5D585CCA-C9C8-DD78-AE1E-7354FB86E9A2}"/>
              </a:ext>
            </a:extLst>
          </p:cNvPr>
          <p:cNvSpPr/>
          <p:nvPr/>
        </p:nvSpPr>
        <p:spPr>
          <a:xfrm>
            <a:off x="9547301" y="3680789"/>
            <a:ext cx="219146" cy="219146"/>
          </a:xfrm>
          <a:prstGeom prst="ellipse">
            <a:avLst/>
          </a:prstGeom>
          <a:solidFill>
            <a:srgbClr val="163E64"/>
          </a:solid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a:p>
        </p:txBody>
      </p:sp>
      <p:cxnSp>
        <p:nvCxnSpPr>
          <p:cNvPr id="35" name="Straight Connector 34">
            <a:extLst>
              <a:ext uri="{FF2B5EF4-FFF2-40B4-BE49-F238E27FC236}">
                <a16:creationId xmlns:a16="http://schemas.microsoft.com/office/drawing/2014/main" id="{40310A78-3C23-6652-ECDA-E2D55526BA14}"/>
              </a:ext>
            </a:extLst>
          </p:cNvPr>
          <p:cNvCxnSpPr>
            <a:cxnSpLocks/>
            <a:stCxn id="77" idx="3"/>
            <a:endCxn id="34" idx="2"/>
          </p:cNvCxnSpPr>
          <p:nvPr/>
        </p:nvCxnSpPr>
        <p:spPr>
          <a:xfrm>
            <a:off x="9222244" y="3790362"/>
            <a:ext cx="325057" cy="0"/>
          </a:xfrm>
          <a:prstGeom prst="line">
            <a:avLst/>
          </a:prstGeom>
          <a:ln w="31750">
            <a:solidFill>
              <a:schemeClr val="bg1"/>
            </a:solidFill>
            <a:headEnd type="oval"/>
            <a:tailEnd type="none"/>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B821A22-B7F7-1EA2-1965-F3338563B40E}"/>
              </a:ext>
            </a:extLst>
          </p:cNvPr>
          <p:cNvCxnSpPr>
            <a:cxnSpLocks/>
            <a:stCxn id="60" idx="1"/>
            <a:endCxn id="34" idx="6"/>
          </p:cNvCxnSpPr>
          <p:nvPr/>
        </p:nvCxnSpPr>
        <p:spPr>
          <a:xfrm flipH="1">
            <a:off x="9766447" y="3790362"/>
            <a:ext cx="648709" cy="0"/>
          </a:xfrm>
          <a:prstGeom prst="line">
            <a:avLst/>
          </a:prstGeom>
          <a:ln w="31750">
            <a:solidFill>
              <a:schemeClr val="bg1"/>
            </a:solidFill>
            <a:headEnd type="oval"/>
            <a:tailEnd type="non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55B5CEB9-8436-8F5A-4E3E-8A98AEFE4A52}"/>
              </a:ext>
            </a:extLst>
          </p:cNvPr>
          <p:cNvSpPr txBox="1"/>
          <p:nvPr/>
        </p:nvSpPr>
        <p:spPr>
          <a:xfrm>
            <a:off x="10173938" y="4036583"/>
            <a:ext cx="1115624" cy="462755"/>
          </a:xfrm>
          <a:prstGeom prst="rect">
            <a:avLst/>
          </a:prstGeom>
          <a:noFill/>
        </p:spPr>
        <p:txBody>
          <a:bodyPr wrap="square" tIns="46800">
            <a:spAutoFit/>
          </a:bodyPr>
          <a:lstStyle/>
          <a:p>
            <a:pPr algn="ctr"/>
            <a:r>
              <a:rPr lang="en-US" sz="1200">
                <a:solidFill>
                  <a:schemeClr val="bg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Internet Access </a:t>
            </a:r>
          </a:p>
        </p:txBody>
      </p:sp>
      <p:sp>
        <p:nvSpPr>
          <p:cNvPr id="60" name="TextBox 59">
            <a:extLst>
              <a:ext uri="{FF2B5EF4-FFF2-40B4-BE49-F238E27FC236}">
                <a16:creationId xmlns:a16="http://schemas.microsoft.com/office/drawing/2014/main" id="{05C5CC9E-9016-0A14-1F7E-61DA3126CC58}"/>
              </a:ext>
            </a:extLst>
          </p:cNvPr>
          <p:cNvSpPr txBox="1"/>
          <p:nvPr/>
        </p:nvSpPr>
        <p:spPr>
          <a:xfrm>
            <a:off x="10415156" y="3513363"/>
            <a:ext cx="633187" cy="553998"/>
          </a:xfrm>
          <a:prstGeom prst="rect">
            <a:avLst/>
          </a:prstGeom>
          <a:noFill/>
        </p:spPr>
        <p:txBody>
          <a:bodyPr wrap="square" lIns="0" tIns="0" rIns="0" bIns="0" rtlCol="0">
            <a:spAutoFit/>
          </a:bodyPr>
          <a:lstStyle/>
          <a:p>
            <a:r>
              <a:rPr lang="en-US" sz="3600"/>
              <a:t>🌏</a:t>
            </a:r>
            <a:endParaRPr lang="en-AS" sz="3600"/>
          </a:p>
        </p:txBody>
      </p:sp>
      <p:sp>
        <p:nvSpPr>
          <p:cNvPr id="66" name="TextBox 65">
            <a:extLst>
              <a:ext uri="{FF2B5EF4-FFF2-40B4-BE49-F238E27FC236}">
                <a16:creationId xmlns:a16="http://schemas.microsoft.com/office/drawing/2014/main" id="{D8193424-DF82-8F1E-D698-95B0102EC6D9}"/>
              </a:ext>
            </a:extLst>
          </p:cNvPr>
          <p:cNvSpPr txBox="1"/>
          <p:nvPr/>
        </p:nvSpPr>
        <p:spPr>
          <a:xfrm>
            <a:off x="2522945" y="3456430"/>
            <a:ext cx="1023448" cy="620171"/>
          </a:xfrm>
          <a:prstGeom prst="rect">
            <a:avLst/>
          </a:prstGeom>
          <a:noFill/>
        </p:spPr>
        <p:txBody>
          <a:bodyPr wrap="square" tIns="46800">
            <a:spAutoFit/>
          </a:bodyPr>
          <a:lstStyle/>
          <a:p>
            <a:pPr algn="ctr">
              <a:lnSpc>
                <a:spcPct val="150000"/>
              </a:lnSpc>
            </a:pPr>
            <a:r>
              <a:rPr lang="en-US" sz="1200">
                <a:solidFill>
                  <a:schemeClr val="bg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Push Image</a:t>
            </a:r>
          </a:p>
        </p:txBody>
      </p:sp>
      <p:grpSp>
        <p:nvGrpSpPr>
          <p:cNvPr id="9" name="Group 8">
            <a:extLst>
              <a:ext uri="{FF2B5EF4-FFF2-40B4-BE49-F238E27FC236}">
                <a16:creationId xmlns:a16="http://schemas.microsoft.com/office/drawing/2014/main" id="{42D9C334-3F27-9369-6A4C-7954ACC8E844}"/>
              </a:ext>
            </a:extLst>
          </p:cNvPr>
          <p:cNvGrpSpPr/>
          <p:nvPr/>
        </p:nvGrpSpPr>
        <p:grpSpPr>
          <a:xfrm>
            <a:off x="5719855" y="5208486"/>
            <a:ext cx="1329624" cy="671614"/>
            <a:chOff x="1981147" y="3331063"/>
            <a:chExt cx="3003256" cy="1383257"/>
          </a:xfrm>
        </p:grpSpPr>
        <p:pic>
          <p:nvPicPr>
            <p:cNvPr id="10" name="Picture 9">
              <a:extLst>
                <a:ext uri="{FF2B5EF4-FFF2-40B4-BE49-F238E27FC236}">
                  <a16:creationId xmlns:a16="http://schemas.microsoft.com/office/drawing/2014/main" id="{774B571E-227B-8D20-B4D7-6E001B99E4E4}"/>
                </a:ext>
              </a:extLst>
            </p:cNvPr>
            <p:cNvPicPr>
              <a:picLocks noChangeAspect="1"/>
            </p:cNvPicPr>
            <p:nvPr/>
          </p:nvPicPr>
          <p:blipFill rotWithShape="1">
            <a:blip r:embed="rId3"/>
            <a:srcRect l="3281" t="16996" r="6106" b="35574"/>
            <a:stretch/>
          </p:blipFill>
          <p:spPr>
            <a:xfrm>
              <a:off x="1981148"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16" name="Rectangle 15">
              <a:extLst>
                <a:ext uri="{FF2B5EF4-FFF2-40B4-BE49-F238E27FC236}">
                  <a16:creationId xmlns:a16="http://schemas.microsoft.com/office/drawing/2014/main" id="{086001A0-2EBC-4000-6AD2-29BCC143195D}"/>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tIns="0" rIns="180000" rtlCol="0" anchor="ctr"/>
            <a:lstStyle/>
            <a:p>
              <a:pPr algn="ctr">
                <a:lnSpc>
                  <a:spcPct val="150000"/>
                </a:lnSpc>
              </a:pPr>
              <a:r>
                <a:rPr lang="en-US" sz="12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Web app</a:t>
              </a:r>
            </a:p>
          </p:txBody>
        </p:sp>
      </p:grpSp>
      <p:cxnSp>
        <p:nvCxnSpPr>
          <p:cNvPr id="17" name="Straight Connector 16">
            <a:extLst>
              <a:ext uri="{FF2B5EF4-FFF2-40B4-BE49-F238E27FC236}">
                <a16:creationId xmlns:a16="http://schemas.microsoft.com/office/drawing/2014/main" id="{33AFD37C-AF7C-ABE1-C038-9CE7C797B627}"/>
              </a:ext>
            </a:extLst>
          </p:cNvPr>
          <p:cNvCxnSpPr>
            <a:cxnSpLocks/>
            <a:stCxn id="16" idx="3"/>
            <a:endCxn id="78" idx="1"/>
          </p:cNvCxnSpPr>
          <p:nvPr/>
        </p:nvCxnSpPr>
        <p:spPr>
          <a:xfrm flipV="1">
            <a:off x="7049479" y="3790362"/>
            <a:ext cx="843140" cy="1753931"/>
          </a:xfrm>
          <a:prstGeom prst="line">
            <a:avLst/>
          </a:prstGeom>
          <a:ln w="31750">
            <a:solidFill>
              <a:schemeClr val="bg1"/>
            </a:solidFill>
            <a:headEnd type="oval"/>
            <a:tailEnd type="oval"/>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27FEBDBB-6C90-7F58-F768-BDF6E753026C}"/>
              </a:ext>
            </a:extLst>
          </p:cNvPr>
          <p:cNvGrpSpPr/>
          <p:nvPr/>
        </p:nvGrpSpPr>
        <p:grpSpPr>
          <a:xfrm>
            <a:off x="759234" y="5101550"/>
            <a:ext cx="1759820" cy="880644"/>
            <a:chOff x="1981147" y="3331063"/>
            <a:chExt cx="3003256" cy="1383257"/>
          </a:xfrm>
        </p:grpSpPr>
        <p:pic>
          <p:nvPicPr>
            <p:cNvPr id="26" name="Picture 25">
              <a:extLst>
                <a:ext uri="{FF2B5EF4-FFF2-40B4-BE49-F238E27FC236}">
                  <a16:creationId xmlns:a16="http://schemas.microsoft.com/office/drawing/2014/main" id="{CC7973AA-AD8C-D105-D875-F71E4228EBA6}"/>
                </a:ext>
              </a:extLst>
            </p:cNvPr>
            <p:cNvPicPr>
              <a:picLocks noChangeAspect="1"/>
            </p:cNvPicPr>
            <p:nvPr/>
          </p:nvPicPr>
          <p:blipFill rotWithShape="1">
            <a:blip r:embed="rId3"/>
            <a:srcRect l="3281" t="16996" r="6106" b="35574"/>
            <a:stretch/>
          </p:blipFill>
          <p:spPr>
            <a:xfrm>
              <a:off x="1981148" y="3331063"/>
              <a:ext cx="3003255" cy="1383257"/>
            </a:xfrm>
            <a:prstGeom prst="roundRect">
              <a:avLst>
                <a:gd name="adj" fmla="val 5336"/>
              </a:avLst>
            </a:prstGeom>
            <a:solidFill>
              <a:schemeClr val="bg1"/>
            </a:solidFill>
            <a:ln>
              <a:noFill/>
            </a:ln>
            <a:effectLst>
              <a:outerShdw blurRad="50800" dist="38100" dir="2700000" algn="t" rotWithShape="0">
                <a:prstClr val="black">
                  <a:alpha val="20000"/>
                </a:prstClr>
              </a:outerShdw>
            </a:effectLst>
          </p:spPr>
        </p:pic>
        <p:sp>
          <p:nvSpPr>
            <p:cNvPr id="27" name="Rectangle 26">
              <a:extLst>
                <a:ext uri="{FF2B5EF4-FFF2-40B4-BE49-F238E27FC236}">
                  <a16:creationId xmlns:a16="http://schemas.microsoft.com/office/drawing/2014/main" id="{C4D63576-0BDE-F32F-3233-D32226E8340C}"/>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tIns="46800" rIns="180000" bIns="108000" rtlCol="0" anchor="ctr"/>
            <a:lstStyle/>
            <a:p>
              <a:pPr>
                <a:lnSpc>
                  <a:spcPct val="150000"/>
                </a:lnSpc>
              </a:pP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Web app repo</a:t>
              </a:r>
            </a:p>
            <a:p>
              <a:pPr>
                <a:lnSpc>
                  <a:spcPct val="150000"/>
                </a:lnSpc>
              </a:pPr>
              <a:r>
                <a:rPr lang="en-US" sz="1100" b="0" i="0" u="none" strike="noStrike">
                  <a:solidFill>
                    <a:schemeClr val="tx1"/>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GitLab Pipeline </a:t>
              </a:r>
            </a:p>
          </p:txBody>
        </p:sp>
      </p:grpSp>
      <p:grpSp>
        <p:nvGrpSpPr>
          <p:cNvPr id="32" name="Group 31">
            <a:extLst>
              <a:ext uri="{FF2B5EF4-FFF2-40B4-BE49-F238E27FC236}">
                <a16:creationId xmlns:a16="http://schemas.microsoft.com/office/drawing/2014/main" id="{AD678B63-F8AA-3EB9-338D-CD6BEBBBEF00}"/>
              </a:ext>
            </a:extLst>
          </p:cNvPr>
          <p:cNvGrpSpPr/>
          <p:nvPr/>
        </p:nvGrpSpPr>
        <p:grpSpPr>
          <a:xfrm>
            <a:off x="3542502" y="5202942"/>
            <a:ext cx="1329624" cy="677860"/>
            <a:chOff x="1981147" y="3331063"/>
            <a:chExt cx="3003256" cy="1383257"/>
          </a:xfrm>
        </p:grpSpPr>
        <p:pic>
          <p:nvPicPr>
            <p:cNvPr id="33" name="Picture 32">
              <a:extLst>
                <a:ext uri="{FF2B5EF4-FFF2-40B4-BE49-F238E27FC236}">
                  <a16:creationId xmlns:a16="http://schemas.microsoft.com/office/drawing/2014/main" id="{16EF1E9E-9ABA-B367-98F6-EB03A2F56620}"/>
                </a:ext>
              </a:extLst>
            </p:cNvPr>
            <p:cNvPicPr>
              <a:picLocks noChangeAspect="1"/>
            </p:cNvPicPr>
            <p:nvPr/>
          </p:nvPicPr>
          <p:blipFill rotWithShape="1">
            <a:blip r:embed="rId3"/>
            <a:srcRect l="3281" t="16996" r="6106" b="35574"/>
            <a:stretch/>
          </p:blipFill>
          <p:spPr>
            <a:xfrm>
              <a:off x="1981148"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36" name="Rectangle 35">
              <a:extLst>
                <a:ext uri="{FF2B5EF4-FFF2-40B4-BE49-F238E27FC236}">
                  <a16:creationId xmlns:a16="http://schemas.microsoft.com/office/drawing/2014/main" id="{025FFBE9-6979-A1A1-8921-831982EE965F}"/>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tIns="0" rIns="180000" rtlCol="0" anchor="ctr"/>
            <a:lstStyle/>
            <a:p>
              <a:pPr algn="ctr">
                <a:lnSpc>
                  <a:spcPct val="150000"/>
                </a:lnSpc>
              </a:pP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ECR repo</a:t>
              </a:r>
            </a:p>
          </p:txBody>
        </p:sp>
      </p:grpSp>
      <p:cxnSp>
        <p:nvCxnSpPr>
          <p:cNvPr id="37" name="Straight Connector 36">
            <a:extLst>
              <a:ext uri="{FF2B5EF4-FFF2-40B4-BE49-F238E27FC236}">
                <a16:creationId xmlns:a16="http://schemas.microsoft.com/office/drawing/2014/main" id="{0F5DFD5D-4D44-57B2-B701-F2A8B866C8BF}"/>
              </a:ext>
            </a:extLst>
          </p:cNvPr>
          <p:cNvCxnSpPr>
            <a:cxnSpLocks/>
            <a:stCxn id="36" idx="1"/>
            <a:endCxn id="26" idx="3"/>
          </p:cNvCxnSpPr>
          <p:nvPr/>
        </p:nvCxnSpPr>
        <p:spPr>
          <a:xfrm flipH="1">
            <a:off x="2519054" y="5541872"/>
            <a:ext cx="1023448" cy="0"/>
          </a:xfrm>
          <a:prstGeom prst="line">
            <a:avLst/>
          </a:prstGeom>
          <a:ln w="31750">
            <a:solidFill>
              <a:schemeClr val="bg1"/>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90307C50-63C4-DB59-B648-49BBCC9192CC}"/>
              </a:ext>
            </a:extLst>
          </p:cNvPr>
          <p:cNvSpPr txBox="1"/>
          <p:nvPr/>
        </p:nvSpPr>
        <p:spPr>
          <a:xfrm>
            <a:off x="2519053" y="5211063"/>
            <a:ext cx="1023448" cy="620171"/>
          </a:xfrm>
          <a:prstGeom prst="rect">
            <a:avLst/>
          </a:prstGeom>
          <a:noFill/>
        </p:spPr>
        <p:txBody>
          <a:bodyPr wrap="square" tIns="46800">
            <a:spAutoFit/>
          </a:bodyPr>
          <a:lstStyle/>
          <a:p>
            <a:pPr algn="ctr">
              <a:lnSpc>
                <a:spcPct val="150000"/>
              </a:lnSpc>
            </a:pPr>
            <a:r>
              <a:rPr lang="en-US" sz="1200">
                <a:solidFill>
                  <a:schemeClr val="bg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Push Image</a:t>
            </a:r>
          </a:p>
        </p:txBody>
      </p:sp>
      <p:cxnSp>
        <p:nvCxnSpPr>
          <p:cNvPr id="41" name="Straight Connector 40">
            <a:extLst>
              <a:ext uri="{FF2B5EF4-FFF2-40B4-BE49-F238E27FC236}">
                <a16:creationId xmlns:a16="http://schemas.microsoft.com/office/drawing/2014/main" id="{DAD9D243-E5ED-95BA-86E9-42C24BCDCB79}"/>
              </a:ext>
            </a:extLst>
          </p:cNvPr>
          <p:cNvCxnSpPr>
            <a:cxnSpLocks/>
            <a:stCxn id="33" idx="3"/>
            <a:endCxn id="16" idx="1"/>
          </p:cNvCxnSpPr>
          <p:nvPr/>
        </p:nvCxnSpPr>
        <p:spPr>
          <a:xfrm>
            <a:off x="4872126" y="5541872"/>
            <a:ext cx="847729" cy="2421"/>
          </a:xfrm>
          <a:prstGeom prst="line">
            <a:avLst/>
          </a:prstGeom>
          <a:ln w="31750">
            <a:solidFill>
              <a:schemeClr val="bg1"/>
            </a:solidFill>
            <a:headEnd type="oval"/>
            <a:tailEnd type="ova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49159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B9F0D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C32181-E90D-26AE-D531-F53BDDA208FA}"/>
              </a:ext>
            </a:extLst>
          </p:cNvPr>
          <p:cNvSpPr txBox="1"/>
          <p:nvPr/>
        </p:nvSpPr>
        <p:spPr>
          <a:xfrm>
            <a:off x="1927123" y="3013501"/>
            <a:ext cx="8337754" cy="830997"/>
          </a:xfrm>
          <a:prstGeom prst="rect">
            <a:avLst/>
          </a:prstGeom>
          <a:noFill/>
        </p:spPr>
        <p:txBody>
          <a:bodyPr wrap="square" rtlCol="0">
            <a:spAutoFit/>
          </a:bodyPr>
          <a:lstStyle/>
          <a:p>
            <a:pPr algn="ctr"/>
            <a:r>
              <a:rPr lang="en-US" sz="48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cost estimation</a:t>
            </a:r>
            <a:endParaRPr lang="en-AS" sz="48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18</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Tree>
    <p:extLst>
      <p:ext uri="{BB962C8B-B14F-4D97-AF65-F5344CB8AC3E}">
        <p14:creationId xmlns:p14="http://schemas.microsoft.com/office/powerpoint/2010/main" val="116602456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1</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2" name="TextBox 1">
            <a:extLst>
              <a:ext uri="{FF2B5EF4-FFF2-40B4-BE49-F238E27FC236}">
                <a16:creationId xmlns:a16="http://schemas.microsoft.com/office/drawing/2014/main" id="{7DF55D9E-619F-6DD3-75F6-133EA456FD4F}"/>
              </a:ext>
            </a:extLst>
          </p:cNvPr>
          <p:cNvSpPr txBox="1"/>
          <p:nvPr/>
        </p:nvSpPr>
        <p:spPr>
          <a:xfrm>
            <a:off x="574040" y="432426"/>
            <a:ext cx="4165226"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members</a:t>
            </a:r>
          </a:p>
        </p:txBody>
      </p:sp>
      <p:pic>
        <p:nvPicPr>
          <p:cNvPr id="7" name="Picture 6">
            <a:extLst>
              <a:ext uri="{FF2B5EF4-FFF2-40B4-BE49-F238E27FC236}">
                <a16:creationId xmlns:a16="http://schemas.microsoft.com/office/drawing/2014/main" id="{EAA8C9E1-DB6B-EE24-42BD-C5AD5D943D25}"/>
              </a:ext>
            </a:extLst>
          </p:cNvPr>
          <p:cNvPicPr>
            <a:picLocks noChangeAspect="1"/>
          </p:cNvPicPr>
          <p:nvPr/>
        </p:nvPicPr>
        <p:blipFill rotWithShape="1">
          <a:blip r:embed="rId3"/>
          <a:srcRect b="12506"/>
          <a:stretch/>
        </p:blipFill>
        <p:spPr>
          <a:xfrm>
            <a:off x="9451904" y="2017911"/>
            <a:ext cx="1938642" cy="1936769"/>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pic>
        <p:nvPicPr>
          <p:cNvPr id="14" name="Picture 13">
            <a:extLst>
              <a:ext uri="{FF2B5EF4-FFF2-40B4-BE49-F238E27FC236}">
                <a16:creationId xmlns:a16="http://schemas.microsoft.com/office/drawing/2014/main" id="{D8794BF4-330E-EA5D-62D6-04474DBBA474}"/>
              </a:ext>
            </a:extLst>
          </p:cNvPr>
          <p:cNvPicPr>
            <a:picLocks noChangeAspect="1"/>
          </p:cNvPicPr>
          <p:nvPr/>
        </p:nvPicPr>
        <p:blipFill>
          <a:blip r:embed="rId4"/>
          <a:stretch>
            <a:fillRect/>
          </a:stretch>
        </p:blipFill>
        <p:spPr>
          <a:xfrm>
            <a:off x="6635700" y="2012732"/>
            <a:ext cx="1936769" cy="1936769"/>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17" name="TextBox 16">
            <a:extLst>
              <a:ext uri="{FF2B5EF4-FFF2-40B4-BE49-F238E27FC236}">
                <a16:creationId xmlns:a16="http://schemas.microsoft.com/office/drawing/2014/main" id="{A83F385B-EB7A-27A9-7618-B95A77048897}"/>
              </a:ext>
            </a:extLst>
          </p:cNvPr>
          <p:cNvSpPr txBox="1"/>
          <p:nvPr/>
        </p:nvSpPr>
        <p:spPr>
          <a:xfrm>
            <a:off x="6552153" y="3949501"/>
            <a:ext cx="2101990" cy="1674474"/>
          </a:xfrm>
          <a:prstGeom prst="rect">
            <a:avLst/>
          </a:prstGeom>
          <a:noFill/>
        </p:spPr>
        <p:txBody>
          <a:bodyPr wrap="square" tIns="180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prstClr val="black"/>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jazz Dũng</a:t>
            </a:r>
            <a:endParaRPr kumimoji="0" lang="en-US" sz="1600" i="0" u="none" strike="noStrike" kern="1200" cap="none" spc="0" normalizeH="0" baseline="0" noProof="0">
              <a:ln>
                <a:noFill/>
              </a:ln>
              <a:solidFill>
                <a:prstClr val="black"/>
              </a:solidFill>
              <a:effectLst/>
              <a:uLnTx/>
              <a:uFillTx/>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Cloud Engineer</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a:solidFill>
                <a:prstClr val="black"/>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a:p>
            <a:pPr marR="0" lvl="0" defTabSz="914400" rtl="0" eaLnBrk="1" fontAlgn="auto" latinLnBrk="0" hangingPunct="1">
              <a:lnSpc>
                <a:spcPct val="100000"/>
              </a:lnSpc>
              <a:spcBef>
                <a:spcPts val="0"/>
              </a:spcBef>
              <a:spcAft>
                <a:spcPts val="0"/>
              </a:spcAft>
              <a:buClrTx/>
              <a:buSzTx/>
              <a:tabLst/>
              <a:defRPr/>
            </a:pPr>
            <a:r>
              <a:rPr lang="en-US" sz="1200">
                <a:solidFill>
                  <a:prstClr val="black"/>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1. Simulate sources</a:t>
            </a:r>
          </a:p>
          <a:p>
            <a:pPr marR="0" lvl="0"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2. Everything AWS</a:t>
            </a:r>
          </a:p>
          <a:p>
            <a:pPr marR="0" lvl="0" defTabSz="914400" rtl="0" eaLnBrk="1" fontAlgn="auto" latinLnBrk="0" hangingPunct="1">
              <a:lnSpc>
                <a:spcPct val="100000"/>
              </a:lnSpc>
              <a:spcBef>
                <a:spcPts val="0"/>
              </a:spcBef>
              <a:spcAft>
                <a:spcPts val="0"/>
              </a:spcAft>
              <a:buClrTx/>
              <a:buSzTx/>
              <a:tabLst/>
              <a:defRPr/>
            </a:pPr>
            <a:r>
              <a:rPr lang="en-US" sz="1200">
                <a:solidFill>
                  <a:prstClr val="black"/>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3. Kubernetes</a:t>
            </a:r>
            <a:endParaRPr kumimoji="0" lang="en-US" sz="12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19" name="TextBox 18">
            <a:extLst>
              <a:ext uri="{FF2B5EF4-FFF2-40B4-BE49-F238E27FC236}">
                <a16:creationId xmlns:a16="http://schemas.microsoft.com/office/drawing/2014/main" id="{D22FD225-A739-9804-982E-8F9F96A8084B}"/>
              </a:ext>
            </a:extLst>
          </p:cNvPr>
          <p:cNvSpPr txBox="1"/>
          <p:nvPr/>
        </p:nvSpPr>
        <p:spPr>
          <a:xfrm>
            <a:off x="9158450" y="3949501"/>
            <a:ext cx="2525550" cy="1274365"/>
          </a:xfrm>
          <a:prstGeom prst="rect">
            <a:avLst/>
          </a:prstGeom>
          <a:noFill/>
        </p:spPr>
        <p:txBody>
          <a:bodyPr wrap="square" tIns="180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prstClr val="black"/>
                </a:solidFill>
                <a:effectLst/>
                <a:uLnTx/>
                <a:uFillTx/>
                <a:latin typeface="JetBrains Mono ExtraBold" panose="02000009000000000000" pitchFamily="49" charset="0"/>
                <a:ea typeface="JetBrains Mono ExtraBold" panose="02000009000000000000" pitchFamily="49" charset="0"/>
                <a:cs typeface="JetBrains Mono ExtraBold" panose="02000009000000000000" pitchFamily="49" charset="0"/>
              </a:rPr>
              <a:t>Bá Hiếu</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prstClr val="black"/>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Fullstack Developer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a:p>
            <a:pPr marR="0" lvl="0"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1. Build API</a:t>
            </a:r>
            <a:r>
              <a:rPr lang="en-US" sz="1200">
                <a:solidFill>
                  <a:prstClr val="black"/>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 server</a:t>
            </a:r>
          </a:p>
          <a:p>
            <a:pPr marR="0" lvl="0"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2. Build web application</a:t>
            </a:r>
          </a:p>
        </p:txBody>
      </p:sp>
      <p:sp>
        <p:nvSpPr>
          <p:cNvPr id="20" name="TextBox 19">
            <a:extLst>
              <a:ext uri="{FF2B5EF4-FFF2-40B4-BE49-F238E27FC236}">
                <a16:creationId xmlns:a16="http://schemas.microsoft.com/office/drawing/2014/main" id="{D3A7DC19-B322-AA07-F6B7-B0A0A0B6934A}"/>
              </a:ext>
            </a:extLst>
          </p:cNvPr>
          <p:cNvSpPr txBox="1"/>
          <p:nvPr/>
        </p:nvSpPr>
        <p:spPr>
          <a:xfrm>
            <a:off x="652381" y="3949501"/>
            <a:ext cx="2259606" cy="1674474"/>
          </a:xfrm>
          <a:prstGeom prst="rect">
            <a:avLst/>
          </a:prstGeom>
          <a:noFill/>
        </p:spPr>
        <p:txBody>
          <a:bodyPr wrap="square" tIns="180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prstClr val="black"/>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Tuấn Anh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Data Analyst</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a:solidFill>
                <a:prstClr val="black"/>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a:p>
            <a:pPr marR="0" lvl="0" defTabSz="914400" rtl="0" eaLnBrk="1" fontAlgn="auto" latinLnBrk="0" hangingPunct="1">
              <a:lnSpc>
                <a:spcPct val="100000"/>
              </a:lnSpc>
              <a:spcBef>
                <a:spcPts val="0"/>
              </a:spcBef>
              <a:spcAft>
                <a:spcPts val="0"/>
              </a:spcAft>
              <a:buClrTx/>
              <a:buSzTx/>
              <a:tabLst/>
              <a:defRPr/>
            </a:pPr>
            <a:r>
              <a:rPr lang="en-US" sz="1200">
                <a:solidFill>
                  <a:prstClr val="black"/>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1. Define data models</a:t>
            </a:r>
          </a:p>
          <a:p>
            <a:pPr marR="0" lvl="0"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2. Build dbt models</a:t>
            </a:r>
          </a:p>
          <a:p>
            <a:pPr marR="0" lvl="0" defTabSz="914400" rtl="0" eaLnBrk="1" fontAlgn="auto" latinLnBrk="0" hangingPunct="1">
              <a:lnSpc>
                <a:spcPct val="100000"/>
              </a:lnSpc>
              <a:spcBef>
                <a:spcPts val="0"/>
              </a:spcBef>
              <a:spcAft>
                <a:spcPts val="0"/>
              </a:spcAft>
              <a:buClrTx/>
              <a:buSzTx/>
              <a:tabLst/>
              <a:defRPr/>
            </a:pPr>
            <a:r>
              <a:rPr lang="en-US" sz="1200">
                <a:solidFill>
                  <a:prstClr val="black"/>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3. Build dashboards</a:t>
            </a:r>
            <a:endParaRPr kumimoji="0" lang="en-US" sz="12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pic>
        <p:nvPicPr>
          <p:cNvPr id="6146" name="Picture 2" descr="Profile photo of Hannah Ha">
            <a:extLst>
              <a:ext uri="{FF2B5EF4-FFF2-40B4-BE49-F238E27FC236}">
                <a16:creationId xmlns:a16="http://schemas.microsoft.com/office/drawing/2014/main" id="{B1F4DA1C-47D1-9DDB-063B-05C6E715D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7922" y="2012731"/>
            <a:ext cx="1957781" cy="1936769"/>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21" name="TextBox 20">
            <a:extLst>
              <a:ext uri="{FF2B5EF4-FFF2-40B4-BE49-F238E27FC236}">
                <a16:creationId xmlns:a16="http://schemas.microsoft.com/office/drawing/2014/main" id="{A4EFF4C7-DC2F-5EEC-BC2F-36A225DF0062}"/>
              </a:ext>
            </a:extLst>
          </p:cNvPr>
          <p:cNvSpPr txBox="1"/>
          <p:nvPr/>
        </p:nvSpPr>
        <p:spPr>
          <a:xfrm>
            <a:off x="3641009" y="3949500"/>
            <a:ext cx="2203094" cy="1674474"/>
          </a:xfrm>
          <a:prstGeom prst="rect">
            <a:avLst/>
          </a:prstGeom>
          <a:noFill/>
        </p:spPr>
        <p:txBody>
          <a:bodyPr wrap="square" tIns="180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prstClr val="black"/>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Phương Hoa</a:t>
            </a:r>
            <a:endParaRPr kumimoji="0" lang="en-US" sz="1600" i="0" u="none" strike="noStrike" kern="1200" cap="none" spc="0" normalizeH="0" baseline="0" noProof="0">
              <a:ln>
                <a:noFill/>
              </a:ln>
              <a:solidFill>
                <a:prstClr val="black"/>
              </a:solidFill>
              <a:effectLst/>
              <a:uLnTx/>
              <a:uFillTx/>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Data Analyst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a:solidFill>
                <a:prstClr val="black"/>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a:p>
            <a:pPr marR="0" lvl="0" defTabSz="914400" rtl="0" eaLnBrk="1" fontAlgn="auto" latinLnBrk="0" hangingPunct="1">
              <a:lnSpc>
                <a:spcPct val="100000"/>
              </a:lnSpc>
              <a:spcBef>
                <a:spcPts val="0"/>
              </a:spcBef>
              <a:spcAft>
                <a:spcPts val="0"/>
              </a:spcAft>
              <a:buClrTx/>
              <a:buSzTx/>
              <a:tabLst/>
              <a:defRPr/>
            </a:pPr>
            <a:r>
              <a:rPr lang="en-US" sz="1200">
                <a:solidFill>
                  <a:prstClr val="black"/>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1. Define data models</a:t>
            </a:r>
          </a:p>
          <a:p>
            <a:pPr marR="0" lvl="0"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2. Build dbt models</a:t>
            </a:r>
          </a:p>
          <a:p>
            <a:pPr marR="0" lvl="0" defTabSz="914400" rtl="0" eaLnBrk="1" fontAlgn="auto" latinLnBrk="0" hangingPunct="1">
              <a:lnSpc>
                <a:spcPct val="100000"/>
              </a:lnSpc>
              <a:spcBef>
                <a:spcPts val="0"/>
              </a:spcBef>
              <a:spcAft>
                <a:spcPts val="0"/>
              </a:spcAft>
              <a:buClrTx/>
              <a:buSzTx/>
              <a:tabLst/>
              <a:defRPr/>
            </a:pPr>
            <a:r>
              <a:rPr lang="en-US" sz="1200">
                <a:solidFill>
                  <a:prstClr val="black"/>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3. Build dashboards</a:t>
            </a:r>
            <a:endParaRPr kumimoji="0" lang="en-US" sz="12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pic>
        <p:nvPicPr>
          <p:cNvPr id="24" name="Picture 23" descr="A person in a black shirt&#10;&#10;Description automatically generated">
            <a:extLst>
              <a:ext uri="{FF2B5EF4-FFF2-40B4-BE49-F238E27FC236}">
                <a16:creationId xmlns:a16="http://schemas.microsoft.com/office/drawing/2014/main" id="{4D637A67-0852-DE85-D3BB-A445813DC966}"/>
              </a:ext>
            </a:extLst>
          </p:cNvPr>
          <p:cNvPicPr>
            <a:picLocks noChangeAspect="1"/>
          </p:cNvPicPr>
          <p:nvPr/>
        </p:nvPicPr>
        <p:blipFill rotWithShape="1">
          <a:blip r:embed="rId6">
            <a:extLst>
              <a:ext uri="{28A0092B-C50C-407E-A947-70E740481C1C}">
                <a14:useLocalDpi xmlns:a14="http://schemas.microsoft.com/office/drawing/2010/main" val="0"/>
              </a:ext>
            </a:extLst>
          </a:blip>
          <a:srcRect t="4227" b="29105"/>
          <a:stretch/>
        </p:blipFill>
        <p:spPr>
          <a:xfrm>
            <a:off x="836242" y="2012731"/>
            <a:ext cx="1936769" cy="1936769"/>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Tree>
    <p:extLst>
      <p:ext uri="{BB962C8B-B14F-4D97-AF65-F5344CB8AC3E}">
        <p14:creationId xmlns:p14="http://schemas.microsoft.com/office/powerpoint/2010/main" val="25668102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B9F0D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C32181-E90D-26AE-D531-F53BDDA208FA}"/>
              </a:ext>
            </a:extLst>
          </p:cNvPr>
          <p:cNvSpPr txBox="1"/>
          <p:nvPr/>
        </p:nvSpPr>
        <p:spPr>
          <a:xfrm>
            <a:off x="7219090" y="437449"/>
            <a:ext cx="4398870" cy="584775"/>
          </a:xfrm>
          <a:prstGeom prst="rect">
            <a:avLst/>
          </a:prstGeom>
          <a:noFill/>
        </p:spPr>
        <p:txBody>
          <a:bodyPr wrap="square" rtlCol="0">
            <a:spAutoFit/>
          </a:bodyPr>
          <a:lstStyle/>
          <a:p>
            <a:pPr algn="r"/>
            <a:r>
              <a:rPr lang="en-US" sz="32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(glue: job)</a:t>
            </a:r>
            <a:endParaRPr lang="en-AS" sz="32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1</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grpSp>
        <p:nvGrpSpPr>
          <p:cNvPr id="17" name="Group 16">
            <a:extLst>
              <a:ext uri="{FF2B5EF4-FFF2-40B4-BE49-F238E27FC236}">
                <a16:creationId xmlns:a16="http://schemas.microsoft.com/office/drawing/2014/main" id="{884C2C6C-749C-1AF6-7ABE-C09AED05CB5D}"/>
              </a:ext>
            </a:extLst>
          </p:cNvPr>
          <p:cNvGrpSpPr/>
          <p:nvPr/>
        </p:nvGrpSpPr>
        <p:grpSpPr>
          <a:xfrm>
            <a:off x="1220495" y="3540760"/>
            <a:ext cx="1493490" cy="830826"/>
            <a:chOff x="1981147" y="3331063"/>
            <a:chExt cx="3003255" cy="1383257"/>
          </a:xfrm>
        </p:grpSpPr>
        <p:pic>
          <p:nvPicPr>
            <p:cNvPr id="7" name="Picture 6">
              <a:extLst>
                <a:ext uri="{FF2B5EF4-FFF2-40B4-BE49-F238E27FC236}">
                  <a16:creationId xmlns:a16="http://schemas.microsoft.com/office/drawing/2014/main" id="{71F8512A-02E1-AD9C-C63A-20ED804F61BC}"/>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16" name="Rectangle 15">
              <a:extLst>
                <a:ext uri="{FF2B5EF4-FFF2-40B4-BE49-F238E27FC236}">
                  <a16:creationId xmlns:a16="http://schemas.microsoft.com/office/drawing/2014/main" id="{08BA7F06-FA88-B0A7-6F85-6B39F9F4A9B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100 Jobs</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19" name="TextBox 18">
            <a:extLst>
              <a:ext uri="{FF2B5EF4-FFF2-40B4-BE49-F238E27FC236}">
                <a16:creationId xmlns:a16="http://schemas.microsoft.com/office/drawing/2014/main" id="{DBBD3B5C-238B-422D-CF2D-C0E2141C0BA4}"/>
              </a:ext>
            </a:extLst>
          </p:cNvPr>
          <p:cNvSpPr txBox="1"/>
          <p:nvPr/>
        </p:nvSpPr>
        <p:spPr>
          <a:xfrm>
            <a:off x="2677963" y="3629247"/>
            <a:ext cx="567813" cy="646331"/>
          </a:xfrm>
          <a:prstGeom prst="rect">
            <a:avLst/>
          </a:prstGeom>
          <a:noFill/>
        </p:spPr>
        <p:txBody>
          <a:bodyPr wrap="square" anchor="ctr">
            <a:spAutoFit/>
          </a:bodyPr>
          <a:lstStyle/>
          <a:p>
            <a:pPr algn="ctr"/>
            <a:r>
              <a:rPr lang="en-US" sz="3600" b="1" i="0" u="none" strike="noStrike">
                <a:effectLst/>
                <a:latin typeface="Roboto" panose="02000000000000000000" pitchFamily="2" charset="0"/>
              </a:rPr>
              <a:t>x</a:t>
            </a:r>
            <a:endParaRPr lang="en-AS" sz="3600" b="1"/>
          </a:p>
        </p:txBody>
      </p:sp>
      <p:grpSp>
        <p:nvGrpSpPr>
          <p:cNvPr id="23" name="Group 22">
            <a:extLst>
              <a:ext uri="{FF2B5EF4-FFF2-40B4-BE49-F238E27FC236}">
                <a16:creationId xmlns:a16="http://schemas.microsoft.com/office/drawing/2014/main" id="{3B800F50-9C69-650F-6553-D261040C3BD5}"/>
              </a:ext>
            </a:extLst>
          </p:cNvPr>
          <p:cNvGrpSpPr/>
          <p:nvPr/>
        </p:nvGrpSpPr>
        <p:grpSpPr>
          <a:xfrm>
            <a:off x="3245776" y="3540760"/>
            <a:ext cx="1493490" cy="830826"/>
            <a:chOff x="1981147" y="3331063"/>
            <a:chExt cx="3003255" cy="1383257"/>
          </a:xfrm>
        </p:grpSpPr>
        <p:pic>
          <p:nvPicPr>
            <p:cNvPr id="24" name="Picture 23">
              <a:extLst>
                <a:ext uri="{FF2B5EF4-FFF2-40B4-BE49-F238E27FC236}">
                  <a16:creationId xmlns:a16="http://schemas.microsoft.com/office/drawing/2014/main" id="{FCA231B4-FEF3-689F-6CEF-FEE99726ECF8}"/>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25" name="Rectangle 24">
              <a:extLst>
                <a:ext uri="{FF2B5EF4-FFF2-40B4-BE49-F238E27FC236}">
                  <a16:creationId xmlns:a16="http://schemas.microsoft.com/office/drawing/2014/main" id="{4226533F-6969-E18A-AA0B-97DEB0F80D9F}"/>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5 DPUs</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26" name="Group 25">
            <a:extLst>
              <a:ext uri="{FF2B5EF4-FFF2-40B4-BE49-F238E27FC236}">
                <a16:creationId xmlns:a16="http://schemas.microsoft.com/office/drawing/2014/main" id="{57224F0E-9185-8BCD-81FB-1E49FABFACB6}"/>
              </a:ext>
            </a:extLst>
          </p:cNvPr>
          <p:cNvGrpSpPr/>
          <p:nvPr/>
        </p:nvGrpSpPr>
        <p:grpSpPr>
          <a:xfrm>
            <a:off x="5331228" y="3537001"/>
            <a:ext cx="1493490" cy="830826"/>
            <a:chOff x="1981147" y="3331063"/>
            <a:chExt cx="3003255" cy="1383257"/>
          </a:xfrm>
        </p:grpSpPr>
        <p:pic>
          <p:nvPicPr>
            <p:cNvPr id="27" name="Picture 26">
              <a:extLst>
                <a:ext uri="{FF2B5EF4-FFF2-40B4-BE49-F238E27FC236}">
                  <a16:creationId xmlns:a16="http://schemas.microsoft.com/office/drawing/2014/main" id="{F59B059C-6A5D-91EB-27F1-FF9818782A6D}"/>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28" name="Rectangle 27">
              <a:extLst>
                <a:ext uri="{FF2B5EF4-FFF2-40B4-BE49-F238E27FC236}">
                  <a16:creationId xmlns:a16="http://schemas.microsoft.com/office/drawing/2014/main" id="{E2DA3279-498A-CE45-E5E7-60146DABC558}"/>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10 mins</a:t>
              </a:r>
            </a:p>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(0.17 hour)</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29" name="Group 28">
            <a:extLst>
              <a:ext uri="{FF2B5EF4-FFF2-40B4-BE49-F238E27FC236}">
                <a16:creationId xmlns:a16="http://schemas.microsoft.com/office/drawing/2014/main" id="{73144197-4116-A7A1-7815-C0668EF11E39}"/>
              </a:ext>
            </a:extLst>
          </p:cNvPr>
          <p:cNvGrpSpPr/>
          <p:nvPr/>
        </p:nvGrpSpPr>
        <p:grpSpPr>
          <a:xfrm>
            <a:off x="7440829" y="3513578"/>
            <a:ext cx="1493490" cy="830826"/>
            <a:chOff x="1981147" y="3331063"/>
            <a:chExt cx="3003255" cy="1383257"/>
          </a:xfrm>
        </p:grpSpPr>
        <p:pic>
          <p:nvPicPr>
            <p:cNvPr id="30" name="Picture 29">
              <a:extLst>
                <a:ext uri="{FF2B5EF4-FFF2-40B4-BE49-F238E27FC236}">
                  <a16:creationId xmlns:a16="http://schemas.microsoft.com/office/drawing/2014/main" id="{40741EF8-C673-B4B3-0297-B1E99C0239FF}"/>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31" name="Rectangle 30">
              <a:extLst>
                <a:ext uri="{FF2B5EF4-FFF2-40B4-BE49-F238E27FC236}">
                  <a16:creationId xmlns:a16="http://schemas.microsoft.com/office/drawing/2014/main" id="{A2F4A321-991F-6E3D-82AD-EA79826BB22B}"/>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30 days</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32" name="TextBox 31">
            <a:extLst>
              <a:ext uri="{FF2B5EF4-FFF2-40B4-BE49-F238E27FC236}">
                <a16:creationId xmlns:a16="http://schemas.microsoft.com/office/drawing/2014/main" id="{B4A56CCE-3F8E-E4DD-59F5-0A2513E12AF2}"/>
              </a:ext>
            </a:extLst>
          </p:cNvPr>
          <p:cNvSpPr txBox="1"/>
          <p:nvPr/>
        </p:nvSpPr>
        <p:spPr>
          <a:xfrm>
            <a:off x="4739266" y="3629247"/>
            <a:ext cx="567813" cy="646331"/>
          </a:xfrm>
          <a:prstGeom prst="rect">
            <a:avLst/>
          </a:prstGeom>
          <a:noFill/>
        </p:spPr>
        <p:txBody>
          <a:bodyPr wrap="square" anchor="ctr">
            <a:spAutoFit/>
          </a:bodyPr>
          <a:lstStyle/>
          <a:p>
            <a:pPr algn="ctr"/>
            <a:r>
              <a:rPr lang="en-US" sz="3600" b="1" i="0" u="none" strike="noStrike">
                <a:effectLst/>
                <a:latin typeface="Roboto" panose="02000000000000000000" pitchFamily="2" charset="0"/>
              </a:rPr>
              <a:t>x</a:t>
            </a:r>
            <a:endParaRPr lang="en-AS" sz="3600" b="1"/>
          </a:p>
        </p:txBody>
      </p:sp>
      <p:sp>
        <p:nvSpPr>
          <p:cNvPr id="33" name="TextBox 32">
            <a:extLst>
              <a:ext uri="{FF2B5EF4-FFF2-40B4-BE49-F238E27FC236}">
                <a16:creationId xmlns:a16="http://schemas.microsoft.com/office/drawing/2014/main" id="{38BD73DF-3EB1-5009-009F-0C4584DEB211}"/>
              </a:ext>
            </a:extLst>
          </p:cNvPr>
          <p:cNvSpPr txBox="1"/>
          <p:nvPr/>
        </p:nvSpPr>
        <p:spPr>
          <a:xfrm>
            <a:off x="6848867" y="3629247"/>
            <a:ext cx="567813" cy="646331"/>
          </a:xfrm>
          <a:prstGeom prst="rect">
            <a:avLst/>
          </a:prstGeom>
          <a:noFill/>
        </p:spPr>
        <p:txBody>
          <a:bodyPr wrap="square" anchor="ctr">
            <a:spAutoFit/>
          </a:bodyPr>
          <a:lstStyle/>
          <a:p>
            <a:pPr algn="ctr"/>
            <a:r>
              <a:rPr lang="en-US" sz="3600" b="1" i="0" u="none" strike="noStrike">
                <a:effectLst/>
                <a:latin typeface="Roboto" panose="02000000000000000000" pitchFamily="2" charset="0"/>
              </a:rPr>
              <a:t>x</a:t>
            </a:r>
            <a:endParaRPr lang="en-AS" sz="3600" b="1"/>
          </a:p>
        </p:txBody>
      </p:sp>
      <p:grpSp>
        <p:nvGrpSpPr>
          <p:cNvPr id="34" name="Group 33">
            <a:extLst>
              <a:ext uri="{FF2B5EF4-FFF2-40B4-BE49-F238E27FC236}">
                <a16:creationId xmlns:a16="http://schemas.microsoft.com/office/drawing/2014/main" id="{36BCA9B0-AB6C-9665-D0A5-93CF14917146}"/>
              </a:ext>
            </a:extLst>
          </p:cNvPr>
          <p:cNvGrpSpPr/>
          <p:nvPr/>
        </p:nvGrpSpPr>
        <p:grpSpPr>
          <a:xfrm>
            <a:off x="9550430" y="3513578"/>
            <a:ext cx="1493490" cy="830826"/>
            <a:chOff x="1981147" y="3331063"/>
            <a:chExt cx="3003255" cy="1383257"/>
          </a:xfrm>
        </p:grpSpPr>
        <p:pic>
          <p:nvPicPr>
            <p:cNvPr id="35" name="Picture 34">
              <a:extLst>
                <a:ext uri="{FF2B5EF4-FFF2-40B4-BE49-F238E27FC236}">
                  <a16:creationId xmlns:a16="http://schemas.microsoft.com/office/drawing/2014/main" id="{2F8420A4-C751-51F4-DDEB-3CE61F512346}"/>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36" name="Rectangle 35">
              <a:extLst>
                <a:ext uri="{FF2B5EF4-FFF2-40B4-BE49-F238E27FC236}">
                  <a16:creationId xmlns:a16="http://schemas.microsoft.com/office/drawing/2014/main" id="{E39EA114-A618-5C8C-7C0C-841606C92402}"/>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$0.44</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37" name="TextBox 36">
            <a:extLst>
              <a:ext uri="{FF2B5EF4-FFF2-40B4-BE49-F238E27FC236}">
                <a16:creationId xmlns:a16="http://schemas.microsoft.com/office/drawing/2014/main" id="{9CC6149B-EDDC-1CE9-105E-3F799BD8E4D7}"/>
              </a:ext>
            </a:extLst>
          </p:cNvPr>
          <p:cNvSpPr txBox="1"/>
          <p:nvPr/>
        </p:nvSpPr>
        <p:spPr>
          <a:xfrm>
            <a:off x="8934319" y="3629247"/>
            <a:ext cx="567813" cy="646331"/>
          </a:xfrm>
          <a:prstGeom prst="rect">
            <a:avLst/>
          </a:prstGeom>
          <a:noFill/>
        </p:spPr>
        <p:txBody>
          <a:bodyPr wrap="square" anchor="ctr">
            <a:spAutoFit/>
          </a:bodyPr>
          <a:lstStyle/>
          <a:p>
            <a:pPr algn="ctr"/>
            <a:r>
              <a:rPr lang="en-US" sz="3600" b="1" i="0" u="none" strike="noStrike">
                <a:effectLst/>
                <a:latin typeface="Roboto" panose="02000000000000000000" pitchFamily="2" charset="0"/>
              </a:rPr>
              <a:t>x</a:t>
            </a:r>
            <a:endParaRPr lang="en-AS" sz="3600" b="1"/>
          </a:p>
        </p:txBody>
      </p:sp>
      <p:sp>
        <p:nvSpPr>
          <p:cNvPr id="38" name="TextBox 37">
            <a:extLst>
              <a:ext uri="{FF2B5EF4-FFF2-40B4-BE49-F238E27FC236}">
                <a16:creationId xmlns:a16="http://schemas.microsoft.com/office/drawing/2014/main" id="{F0828ABB-6E48-D5F4-65B7-080F138BC28D}"/>
              </a:ext>
            </a:extLst>
          </p:cNvPr>
          <p:cNvSpPr txBox="1"/>
          <p:nvPr/>
        </p:nvSpPr>
        <p:spPr>
          <a:xfrm>
            <a:off x="3992521" y="4901938"/>
            <a:ext cx="567813" cy="830997"/>
          </a:xfrm>
          <a:prstGeom prst="rect">
            <a:avLst/>
          </a:prstGeom>
          <a:noFill/>
        </p:spPr>
        <p:txBody>
          <a:bodyPr wrap="square" anchor="ctr">
            <a:spAutoFit/>
          </a:bodyPr>
          <a:lstStyle/>
          <a:p>
            <a:pPr algn="ctr"/>
            <a:r>
              <a:rPr lang="en-US" sz="4800" b="1">
                <a:latin typeface="Roboto" panose="02000000000000000000" pitchFamily="2" charset="0"/>
              </a:rPr>
              <a:t>=</a:t>
            </a:r>
            <a:endParaRPr lang="en-AS" sz="4800" b="1"/>
          </a:p>
        </p:txBody>
      </p:sp>
      <p:grpSp>
        <p:nvGrpSpPr>
          <p:cNvPr id="39" name="Group 38">
            <a:extLst>
              <a:ext uri="{FF2B5EF4-FFF2-40B4-BE49-F238E27FC236}">
                <a16:creationId xmlns:a16="http://schemas.microsoft.com/office/drawing/2014/main" id="{83CD72E2-AB42-6219-CD3A-0B1D3E972B0C}"/>
              </a:ext>
            </a:extLst>
          </p:cNvPr>
          <p:cNvGrpSpPr/>
          <p:nvPr/>
        </p:nvGrpSpPr>
        <p:grpSpPr>
          <a:xfrm>
            <a:off x="4818021" y="4803475"/>
            <a:ext cx="2519904" cy="1027920"/>
            <a:chOff x="1981147" y="3331063"/>
            <a:chExt cx="3003255" cy="1383257"/>
          </a:xfrm>
        </p:grpSpPr>
        <p:pic>
          <p:nvPicPr>
            <p:cNvPr id="40" name="Picture 39">
              <a:extLst>
                <a:ext uri="{FF2B5EF4-FFF2-40B4-BE49-F238E27FC236}">
                  <a16:creationId xmlns:a16="http://schemas.microsoft.com/office/drawing/2014/main" id="{690B5397-34D3-6AEF-8B84-0914FCAAD9BE}"/>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41" name="Rectangle 40">
              <a:extLst>
                <a:ext uri="{FF2B5EF4-FFF2-40B4-BE49-F238E27FC236}">
                  <a16:creationId xmlns:a16="http://schemas.microsoft.com/office/drawing/2014/main" id="{573E60A3-58CB-E9C7-2846-1A315729DB40}"/>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$1,100</a:t>
              </a:r>
              <a:endParaRPr lang="en-AS" sz="32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42" name="Group 41">
            <a:extLst>
              <a:ext uri="{FF2B5EF4-FFF2-40B4-BE49-F238E27FC236}">
                <a16:creationId xmlns:a16="http://schemas.microsoft.com/office/drawing/2014/main" id="{835EF877-CF68-8FB6-1892-824DAD257875}"/>
              </a:ext>
            </a:extLst>
          </p:cNvPr>
          <p:cNvGrpSpPr/>
          <p:nvPr/>
        </p:nvGrpSpPr>
        <p:grpSpPr>
          <a:xfrm>
            <a:off x="1220495" y="1905836"/>
            <a:ext cx="1493490" cy="1061421"/>
            <a:chOff x="1981147" y="3331063"/>
            <a:chExt cx="3003255" cy="1383257"/>
          </a:xfrm>
        </p:grpSpPr>
        <p:pic>
          <p:nvPicPr>
            <p:cNvPr id="43" name="Picture 42">
              <a:extLst>
                <a:ext uri="{FF2B5EF4-FFF2-40B4-BE49-F238E27FC236}">
                  <a16:creationId xmlns:a16="http://schemas.microsoft.com/office/drawing/2014/main" id="{2F72D317-8D54-B7B6-5554-4A31F8A5A89E}"/>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44" name="Rectangle 43">
              <a:extLst>
                <a:ext uri="{FF2B5EF4-FFF2-40B4-BE49-F238E27FC236}">
                  <a16:creationId xmlns:a16="http://schemas.microsoft.com/office/drawing/2014/main" id="{8F49ECC9-5C1E-0227-DE9A-B92D03B6599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Daily Glue jobs amount</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52" name="Group 51">
            <a:extLst>
              <a:ext uri="{FF2B5EF4-FFF2-40B4-BE49-F238E27FC236}">
                <a16:creationId xmlns:a16="http://schemas.microsoft.com/office/drawing/2014/main" id="{5EE76229-9A73-4D64-29A0-D38C97A6F845}"/>
              </a:ext>
            </a:extLst>
          </p:cNvPr>
          <p:cNvGrpSpPr/>
          <p:nvPr/>
        </p:nvGrpSpPr>
        <p:grpSpPr>
          <a:xfrm>
            <a:off x="3245776" y="1905836"/>
            <a:ext cx="1493490" cy="1061421"/>
            <a:chOff x="1981147" y="3331063"/>
            <a:chExt cx="3003255" cy="1383257"/>
          </a:xfrm>
        </p:grpSpPr>
        <p:pic>
          <p:nvPicPr>
            <p:cNvPr id="53" name="Picture 52">
              <a:extLst>
                <a:ext uri="{FF2B5EF4-FFF2-40B4-BE49-F238E27FC236}">
                  <a16:creationId xmlns:a16="http://schemas.microsoft.com/office/drawing/2014/main" id="{F7DFAFB0-C45C-0AD0-3BB1-698CC21AC0AF}"/>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54" name="Rectangle 53">
              <a:extLst>
                <a:ext uri="{FF2B5EF4-FFF2-40B4-BE49-F238E27FC236}">
                  <a16:creationId xmlns:a16="http://schemas.microsoft.com/office/drawing/2014/main" id="{1BDFF99D-E2BA-5752-3C3D-266453552DD5}"/>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1 DPU = 4 vCPU and 16 GB  </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60" name="Group 59">
            <a:extLst>
              <a:ext uri="{FF2B5EF4-FFF2-40B4-BE49-F238E27FC236}">
                <a16:creationId xmlns:a16="http://schemas.microsoft.com/office/drawing/2014/main" id="{4A76F25F-EBB7-AC65-CC02-395647A3A926}"/>
              </a:ext>
            </a:extLst>
          </p:cNvPr>
          <p:cNvGrpSpPr/>
          <p:nvPr/>
        </p:nvGrpSpPr>
        <p:grpSpPr>
          <a:xfrm>
            <a:off x="5331228" y="1905836"/>
            <a:ext cx="1493490" cy="1061421"/>
            <a:chOff x="1981147" y="3331063"/>
            <a:chExt cx="3003255" cy="1383257"/>
          </a:xfrm>
        </p:grpSpPr>
        <p:pic>
          <p:nvPicPr>
            <p:cNvPr id="61" name="Picture 60">
              <a:extLst>
                <a:ext uri="{FF2B5EF4-FFF2-40B4-BE49-F238E27FC236}">
                  <a16:creationId xmlns:a16="http://schemas.microsoft.com/office/drawing/2014/main" id="{60954F3B-E78E-DC01-787C-AA438842CB2C}"/>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62" name="Rectangle 61">
              <a:extLst>
                <a:ext uri="{FF2B5EF4-FFF2-40B4-BE49-F238E27FC236}">
                  <a16:creationId xmlns:a16="http://schemas.microsoft.com/office/drawing/2014/main" id="{C378CA52-BB96-2332-8686-04AAE989F353}"/>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Average run time</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65" name="Group 64">
            <a:extLst>
              <a:ext uri="{FF2B5EF4-FFF2-40B4-BE49-F238E27FC236}">
                <a16:creationId xmlns:a16="http://schemas.microsoft.com/office/drawing/2014/main" id="{1E943BA0-BF7E-B37F-99D2-439BA087754D}"/>
              </a:ext>
            </a:extLst>
          </p:cNvPr>
          <p:cNvGrpSpPr/>
          <p:nvPr/>
        </p:nvGrpSpPr>
        <p:grpSpPr>
          <a:xfrm>
            <a:off x="7440829" y="1905836"/>
            <a:ext cx="1493490" cy="1061421"/>
            <a:chOff x="1981147" y="3331063"/>
            <a:chExt cx="3003255" cy="1383257"/>
          </a:xfrm>
        </p:grpSpPr>
        <p:pic>
          <p:nvPicPr>
            <p:cNvPr id="66" name="Picture 65">
              <a:extLst>
                <a:ext uri="{FF2B5EF4-FFF2-40B4-BE49-F238E27FC236}">
                  <a16:creationId xmlns:a16="http://schemas.microsoft.com/office/drawing/2014/main" id="{93229EF4-1246-0573-BFE3-407C3D5EF443}"/>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67" name="Rectangle 66">
              <a:extLst>
                <a:ext uri="{FF2B5EF4-FFF2-40B4-BE49-F238E27FC236}">
                  <a16:creationId xmlns:a16="http://schemas.microsoft.com/office/drawing/2014/main" id="{B50490DE-564D-FB5D-1439-102955ADE7D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Days in month</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70" name="Group 69">
            <a:extLst>
              <a:ext uri="{FF2B5EF4-FFF2-40B4-BE49-F238E27FC236}">
                <a16:creationId xmlns:a16="http://schemas.microsoft.com/office/drawing/2014/main" id="{26578A01-54AD-9659-3971-CEE18E3E430E}"/>
              </a:ext>
            </a:extLst>
          </p:cNvPr>
          <p:cNvGrpSpPr/>
          <p:nvPr/>
        </p:nvGrpSpPr>
        <p:grpSpPr>
          <a:xfrm>
            <a:off x="9550429" y="1905836"/>
            <a:ext cx="1493490" cy="1061421"/>
            <a:chOff x="1981147" y="3331063"/>
            <a:chExt cx="3003255" cy="1383257"/>
          </a:xfrm>
        </p:grpSpPr>
        <p:pic>
          <p:nvPicPr>
            <p:cNvPr id="71" name="Picture 70">
              <a:extLst>
                <a:ext uri="{FF2B5EF4-FFF2-40B4-BE49-F238E27FC236}">
                  <a16:creationId xmlns:a16="http://schemas.microsoft.com/office/drawing/2014/main" id="{EC66E5D8-EF54-0538-473A-2246B04C70EB}"/>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72" name="Rectangle 71">
              <a:extLst>
                <a:ext uri="{FF2B5EF4-FFF2-40B4-BE49-F238E27FC236}">
                  <a16:creationId xmlns:a16="http://schemas.microsoft.com/office/drawing/2014/main" id="{F003395F-6DCB-B7E8-DE38-1C3561903530}"/>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DPU per hour cost</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78" name="TextBox 77">
            <a:extLst>
              <a:ext uri="{FF2B5EF4-FFF2-40B4-BE49-F238E27FC236}">
                <a16:creationId xmlns:a16="http://schemas.microsoft.com/office/drawing/2014/main" id="{497ADA8C-E199-030C-F5A8-BBA36E242ECF}"/>
              </a:ext>
            </a:extLst>
          </p:cNvPr>
          <p:cNvSpPr txBox="1"/>
          <p:nvPr/>
        </p:nvSpPr>
        <p:spPr>
          <a:xfrm>
            <a:off x="574040" y="432426"/>
            <a:ext cx="4165226" cy="58477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cost estimation</a:t>
            </a:r>
          </a:p>
        </p:txBody>
      </p:sp>
      <p:cxnSp>
        <p:nvCxnSpPr>
          <p:cNvPr id="46" name="Straight Arrow Connector 45">
            <a:extLst>
              <a:ext uri="{FF2B5EF4-FFF2-40B4-BE49-F238E27FC236}">
                <a16:creationId xmlns:a16="http://schemas.microsoft.com/office/drawing/2014/main" id="{919BA93C-E74B-7A59-0BB7-E802156BA232}"/>
              </a:ext>
            </a:extLst>
          </p:cNvPr>
          <p:cNvCxnSpPr>
            <a:stCxn id="43" idx="2"/>
            <a:endCxn id="16" idx="0"/>
          </p:cNvCxnSpPr>
          <p:nvPr/>
        </p:nvCxnSpPr>
        <p:spPr>
          <a:xfrm>
            <a:off x="1967240" y="2967257"/>
            <a:ext cx="0" cy="573504"/>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97CD043-5886-8161-DD61-269926D6BB8C}"/>
              </a:ext>
            </a:extLst>
          </p:cNvPr>
          <p:cNvCxnSpPr>
            <a:cxnSpLocks/>
            <a:stCxn id="53" idx="2"/>
            <a:endCxn id="24" idx="0"/>
          </p:cNvCxnSpPr>
          <p:nvPr/>
        </p:nvCxnSpPr>
        <p:spPr>
          <a:xfrm>
            <a:off x="3992521" y="2967257"/>
            <a:ext cx="0" cy="573503"/>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BFA895D0-4A85-848C-3094-BC8F1D133DE8}"/>
              </a:ext>
            </a:extLst>
          </p:cNvPr>
          <p:cNvCxnSpPr>
            <a:cxnSpLocks/>
            <a:stCxn id="61" idx="2"/>
            <a:endCxn id="27" idx="0"/>
          </p:cNvCxnSpPr>
          <p:nvPr/>
        </p:nvCxnSpPr>
        <p:spPr>
          <a:xfrm>
            <a:off x="6077973" y="2967257"/>
            <a:ext cx="0" cy="569744"/>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932F1D67-F656-D0DD-748D-5D51C1F3CC48}"/>
              </a:ext>
            </a:extLst>
          </p:cNvPr>
          <p:cNvCxnSpPr>
            <a:cxnSpLocks/>
            <a:stCxn id="66" idx="2"/>
            <a:endCxn id="30" idx="0"/>
          </p:cNvCxnSpPr>
          <p:nvPr/>
        </p:nvCxnSpPr>
        <p:spPr>
          <a:xfrm>
            <a:off x="8187574" y="2967257"/>
            <a:ext cx="0" cy="546321"/>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059CDB80-DDFB-BE2A-40B9-DC1A7B6483DD}"/>
              </a:ext>
            </a:extLst>
          </p:cNvPr>
          <p:cNvCxnSpPr>
            <a:cxnSpLocks/>
            <a:stCxn id="71" idx="2"/>
            <a:endCxn id="36" idx="0"/>
          </p:cNvCxnSpPr>
          <p:nvPr/>
        </p:nvCxnSpPr>
        <p:spPr>
          <a:xfrm>
            <a:off x="10297174" y="2967257"/>
            <a:ext cx="1" cy="546322"/>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515512"/>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B9F0D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C32181-E90D-26AE-D531-F53BDDA208FA}"/>
              </a:ext>
            </a:extLst>
          </p:cNvPr>
          <p:cNvSpPr txBox="1"/>
          <p:nvPr/>
        </p:nvSpPr>
        <p:spPr>
          <a:xfrm>
            <a:off x="7219090" y="437449"/>
            <a:ext cx="4398870" cy="584775"/>
          </a:xfrm>
          <a:prstGeom prst="rect">
            <a:avLst/>
          </a:prstGeom>
          <a:noFill/>
        </p:spPr>
        <p:txBody>
          <a:bodyPr wrap="square" rtlCol="0">
            <a:spAutoFit/>
          </a:bodyPr>
          <a:lstStyle/>
          <a:p>
            <a:pPr algn="r"/>
            <a:r>
              <a:rPr lang="en-US" sz="32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(glue: crawler)</a:t>
            </a:r>
            <a:endParaRPr lang="en-AS" sz="32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1</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grpSp>
        <p:nvGrpSpPr>
          <p:cNvPr id="17" name="Group 16">
            <a:extLst>
              <a:ext uri="{FF2B5EF4-FFF2-40B4-BE49-F238E27FC236}">
                <a16:creationId xmlns:a16="http://schemas.microsoft.com/office/drawing/2014/main" id="{884C2C6C-749C-1AF6-7ABE-C09AED05CB5D}"/>
              </a:ext>
            </a:extLst>
          </p:cNvPr>
          <p:cNvGrpSpPr/>
          <p:nvPr/>
        </p:nvGrpSpPr>
        <p:grpSpPr>
          <a:xfrm>
            <a:off x="1220495" y="3540760"/>
            <a:ext cx="1493490" cy="830826"/>
            <a:chOff x="1981147" y="3331063"/>
            <a:chExt cx="3003255" cy="1383257"/>
          </a:xfrm>
        </p:grpSpPr>
        <p:pic>
          <p:nvPicPr>
            <p:cNvPr id="7" name="Picture 6">
              <a:extLst>
                <a:ext uri="{FF2B5EF4-FFF2-40B4-BE49-F238E27FC236}">
                  <a16:creationId xmlns:a16="http://schemas.microsoft.com/office/drawing/2014/main" id="{71F8512A-02E1-AD9C-C63A-20ED804F61BC}"/>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16" name="Rectangle 15">
              <a:extLst>
                <a:ext uri="{FF2B5EF4-FFF2-40B4-BE49-F238E27FC236}">
                  <a16:creationId xmlns:a16="http://schemas.microsoft.com/office/drawing/2014/main" id="{08BA7F06-FA88-B0A7-6F85-6B39F9F4A9B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50</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19" name="TextBox 18">
            <a:extLst>
              <a:ext uri="{FF2B5EF4-FFF2-40B4-BE49-F238E27FC236}">
                <a16:creationId xmlns:a16="http://schemas.microsoft.com/office/drawing/2014/main" id="{DBBD3B5C-238B-422D-CF2D-C0E2141C0BA4}"/>
              </a:ext>
            </a:extLst>
          </p:cNvPr>
          <p:cNvSpPr txBox="1"/>
          <p:nvPr/>
        </p:nvSpPr>
        <p:spPr>
          <a:xfrm>
            <a:off x="2677963" y="3629247"/>
            <a:ext cx="567813" cy="646331"/>
          </a:xfrm>
          <a:prstGeom prst="rect">
            <a:avLst/>
          </a:prstGeom>
          <a:noFill/>
        </p:spPr>
        <p:txBody>
          <a:bodyPr wrap="square" anchor="ctr">
            <a:spAutoFit/>
          </a:bodyPr>
          <a:lstStyle/>
          <a:p>
            <a:pPr algn="ctr"/>
            <a:r>
              <a:rPr lang="en-US" sz="3600" b="1" i="0" u="none" strike="noStrike">
                <a:effectLst/>
                <a:latin typeface="Roboto" panose="02000000000000000000" pitchFamily="2" charset="0"/>
              </a:rPr>
              <a:t>x</a:t>
            </a:r>
            <a:endParaRPr lang="en-AS" sz="3600" b="1"/>
          </a:p>
        </p:txBody>
      </p:sp>
      <p:grpSp>
        <p:nvGrpSpPr>
          <p:cNvPr id="23" name="Group 22">
            <a:extLst>
              <a:ext uri="{FF2B5EF4-FFF2-40B4-BE49-F238E27FC236}">
                <a16:creationId xmlns:a16="http://schemas.microsoft.com/office/drawing/2014/main" id="{3B800F50-9C69-650F-6553-D261040C3BD5}"/>
              </a:ext>
            </a:extLst>
          </p:cNvPr>
          <p:cNvGrpSpPr/>
          <p:nvPr/>
        </p:nvGrpSpPr>
        <p:grpSpPr>
          <a:xfrm>
            <a:off x="3245776" y="3540760"/>
            <a:ext cx="1493490" cy="830826"/>
            <a:chOff x="1981147" y="3331063"/>
            <a:chExt cx="3003255" cy="1383257"/>
          </a:xfrm>
        </p:grpSpPr>
        <p:pic>
          <p:nvPicPr>
            <p:cNvPr id="24" name="Picture 23">
              <a:extLst>
                <a:ext uri="{FF2B5EF4-FFF2-40B4-BE49-F238E27FC236}">
                  <a16:creationId xmlns:a16="http://schemas.microsoft.com/office/drawing/2014/main" id="{FCA231B4-FEF3-689F-6CEF-FEE99726ECF8}"/>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25" name="Rectangle 24">
              <a:extLst>
                <a:ext uri="{FF2B5EF4-FFF2-40B4-BE49-F238E27FC236}">
                  <a16:creationId xmlns:a16="http://schemas.microsoft.com/office/drawing/2014/main" id="{4226533F-6969-E18A-AA0B-97DEB0F80D9F}"/>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5 DPUs</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26" name="Group 25">
            <a:extLst>
              <a:ext uri="{FF2B5EF4-FFF2-40B4-BE49-F238E27FC236}">
                <a16:creationId xmlns:a16="http://schemas.microsoft.com/office/drawing/2014/main" id="{57224F0E-9185-8BCD-81FB-1E49FABFACB6}"/>
              </a:ext>
            </a:extLst>
          </p:cNvPr>
          <p:cNvGrpSpPr/>
          <p:nvPr/>
        </p:nvGrpSpPr>
        <p:grpSpPr>
          <a:xfrm>
            <a:off x="5331228" y="3537001"/>
            <a:ext cx="1493490" cy="830826"/>
            <a:chOff x="1981147" y="3331063"/>
            <a:chExt cx="3003255" cy="1383257"/>
          </a:xfrm>
        </p:grpSpPr>
        <p:pic>
          <p:nvPicPr>
            <p:cNvPr id="27" name="Picture 26">
              <a:extLst>
                <a:ext uri="{FF2B5EF4-FFF2-40B4-BE49-F238E27FC236}">
                  <a16:creationId xmlns:a16="http://schemas.microsoft.com/office/drawing/2014/main" id="{F59B059C-6A5D-91EB-27F1-FF9818782A6D}"/>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28" name="Rectangle 27">
              <a:extLst>
                <a:ext uri="{FF2B5EF4-FFF2-40B4-BE49-F238E27FC236}">
                  <a16:creationId xmlns:a16="http://schemas.microsoft.com/office/drawing/2014/main" id="{E2DA3279-498A-CE45-E5E7-60146DABC558}"/>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5</a:t>
              </a: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 mins</a:t>
              </a:r>
            </a:p>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(0.085 hour)</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29" name="Group 28">
            <a:extLst>
              <a:ext uri="{FF2B5EF4-FFF2-40B4-BE49-F238E27FC236}">
                <a16:creationId xmlns:a16="http://schemas.microsoft.com/office/drawing/2014/main" id="{73144197-4116-A7A1-7815-C0668EF11E39}"/>
              </a:ext>
            </a:extLst>
          </p:cNvPr>
          <p:cNvGrpSpPr/>
          <p:nvPr/>
        </p:nvGrpSpPr>
        <p:grpSpPr>
          <a:xfrm>
            <a:off x="7440829" y="3513578"/>
            <a:ext cx="1493490" cy="830826"/>
            <a:chOff x="1981147" y="3331063"/>
            <a:chExt cx="3003255" cy="1383257"/>
          </a:xfrm>
        </p:grpSpPr>
        <p:pic>
          <p:nvPicPr>
            <p:cNvPr id="30" name="Picture 29">
              <a:extLst>
                <a:ext uri="{FF2B5EF4-FFF2-40B4-BE49-F238E27FC236}">
                  <a16:creationId xmlns:a16="http://schemas.microsoft.com/office/drawing/2014/main" id="{40741EF8-C673-B4B3-0297-B1E99C0239FF}"/>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31" name="Rectangle 30">
              <a:extLst>
                <a:ext uri="{FF2B5EF4-FFF2-40B4-BE49-F238E27FC236}">
                  <a16:creationId xmlns:a16="http://schemas.microsoft.com/office/drawing/2014/main" id="{A2F4A321-991F-6E3D-82AD-EA79826BB22B}"/>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30 days</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32" name="TextBox 31">
            <a:extLst>
              <a:ext uri="{FF2B5EF4-FFF2-40B4-BE49-F238E27FC236}">
                <a16:creationId xmlns:a16="http://schemas.microsoft.com/office/drawing/2014/main" id="{B4A56CCE-3F8E-E4DD-59F5-0A2513E12AF2}"/>
              </a:ext>
            </a:extLst>
          </p:cNvPr>
          <p:cNvSpPr txBox="1"/>
          <p:nvPr/>
        </p:nvSpPr>
        <p:spPr>
          <a:xfrm>
            <a:off x="4739266" y="3629247"/>
            <a:ext cx="567813" cy="646331"/>
          </a:xfrm>
          <a:prstGeom prst="rect">
            <a:avLst/>
          </a:prstGeom>
          <a:noFill/>
        </p:spPr>
        <p:txBody>
          <a:bodyPr wrap="square" anchor="ctr">
            <a:spAutoFit/>
          </a:bodyPr>
          <a:lstStyle/>
          <a:p>
            <a:pPr algn="ctr"/>
            <a:r>
              <a:rPr lang="en-US" sz="3600" b="1" i="0" u="none" strike="noStrike">
                <a:effectLst/>
                <a:latin typeface="Roboto" panose="02000000000000000000" pitchFamily="2" charset="0"/>
              </a:rPr>
              <a:t>x</a:t>
            </a:r>
            <a:endParaRPr lang="en-AS" sz="3600" b="1"/>
          </a:p>
        </p:txBody>
      </p:sp>
      <p:sp>
        <p:nvSpPr>
          <p:cNvPr id="33" name="TextBox 32">
            <a:extLst>
              <a:ext uri="{FF2B5EF4-FFF2-40B4-BE49-F238E27FC236}">
                <a16:creationId xmlns:a16="http://schemas.microsoft.com/office/drawing/2014/main" id="{38BD73DF-3EB1-5009-009F-0C4584DEB211}"/>
              </a:ext>
            </a:extLst>
          </p:cNvPr>
          <p:cNvSpPr txBox="1"/>
          <p:nvPr/>
        </p:nvSpPr>
        <p:spPr>
          <a:xfrm>
            <a:off x="6848867" y="3629247"/>
            <a:ext cx="567813" cy="646331"/>
          </a:xfrm>
          <a:prstGeom prst="rect">
            <a:avLst/>
          </a:prstGeom>
          <a:noFill/>
        </p:spPr>
        <p:txBody>
          <a:bodyPr wrap="square" anchor="ctr">
            <a:spAutoFit/>
          </a:bodyPr>
          <a:lstStyle/>
          <a:p>
            <a:pPr algn="ctr"/>
            <a:r>
              <a:rPr lang="en-US" sz="3600" b="1" i="0" u="none" strike="noStrike">
                <a:effectLst/>
                <a:latin typeface="Roboto" panose="02000000000000000000" pitchFamily="2" charset="0"/>
              </a:rPr>
              <a:t>x</a:t>
            </a:r>
            <a:endParaRPr lang="en-AS" sz="3600" b="1"/>
          </a:p>
        </p:txBody>
      </p:sp>
      <p:grpSp>
        <p:nvGrpSpPr>
          <p:cNvPr id="34" name="Group 33">
            <a:extLst>
              <a:ext uri="{FF2B5EF4-FFF2-40B4-BE49-F238E27FC236}">
                <a16:creationId xmlns:a16="http://schemas.microsoft.com/office/drawing/2014/main" id="{36BCA9B0-AB6C-9665-D0A5-93CF14917146}"/>
              </a:ext>
            </a:extLst>
          </p:cNvPr>
          <p:cNvGrpSpPr/>
          <p:nvPr/>
        </p:nvGrpSpPr>
        <p:grpSpPr>
          <a:xfrm>
            <a:off x="9550430" y="3513578"/>
            <a:ext cx="1493490" cy="830826"/>
            <a:chOff x="1981147" y="3331063"/>
            <a:chExt cx="3003255" cy="1383257"/>
          </a:xfrm>
        </p:grpSpPr>
        <p:pic>
          <p:nvPicPr>
            <p:cNvPr id="35" name="Picture 34">
              <a:extLst>
                <a:ext uri="{FF2B5EF4-FFF2-40B4-BE49-F238E27FC236}">
                  <a16:creationId xmlns:a16="http://schemas.microsoft.com/office/drawing/2014/main" id="{2F8420A4-C751-51F4-DDEB-3CE61F512346}"/>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36" name="Rectangle 35">
              <a:extLst>
                <a:ext uri="{FF2B5EF4-FFF2-40B4-BE49-F238E27FC236}">
                  <a16:creationId xmlns:a16="http://schemas.microsoft.com/office/drawing/2014/main" id="{E39EA114-A618-5C8C-7C0C-841606C92402}"/>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$0.44</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37" name="TextBox 36">
            <a:extLst>
              <a:ext uri="{FF2B5EF4-FFF2-40B4-BE49-F238E27FC236}">
                <a16:creationId xmlns:a16="http://schemas.microsoft.com/office/drawing/2014/main" id="{9CC6149B-EDDC-1CE9-105E-3F799BD8E4D7}"/>
              </a:ext>
            </a:extLst>
          </p:cNvPr>
          <p:cNvSpPr txBox="1"/>
          <p:nvPr/>
        </p:nvSpPr>
        <p:spPr>
          <a:xfrm>
            <a:off x="8934319" y="3629247"/>
            <a:ext cx="567813" cy="646331"/>
          </a:xfrm>
          <a:prstGeom prst="rect">
            <a:avLst/>
          </a:prstGeom>
          <a:noFill/>
        </p:spPr>
        <p:txBody>
          <a:bodyPr wrap="square" anchor="ctr">
            <a:spAutoFit/>
          </a:bodyPr>
          <a:lstStyle/>
          <a:p>
            <a:pPr algn="ctr"/>
            <a:r>
              <a:rPr lang="en-US" sz="3600" b="1" i="0" u="none" strike="noStrike">
                <a:effectLst/>
                <a:latin typeface="Roboto" panose="02000000000000000000" pitchFamily="2" charset="0"/>
              </a:rPr>
              <a:t>x</a:t>
            </a:r>
            <a:endParaRPr lang="en-AS" sz="3600" b="1"/>
          </a:p>
        </p:txBody>
      </p:sp>
      <p:sp>
        <p:nvSpPr>
          <p:cNvPr id="38" name="TextBox 37">
            <a:extLst>
              <a:ext uri="{FF2B5EF4-FFF2-40B4-BE49-F238E27FC236}">
                <a16:creationId xmlns:a16="http://schemas.microsoft.com/office/drawing/2014/main" id="{F0828ABB-6E48-D5F4-65B7-080F138BC28D}"/>
              </a:ext>
            </a:extLst>
          </p:cNvPr>
          <p:cNvSpPr txBox="1"/>
          <p:nvPr/>
        </p:nvSpPr>
        <p:spPr>
          <a:xfrm>
            <a:off x="3992521" y="4901938"/>
            <a:ext cx="567813" cy="830997"/>
          </a:xfrm>
          <a:prstGeom prst="rect">
            <a:avLst/>
          </a:prstGeom>
          <a:noFill/>
        </p:spPr>
        <p:txBody>
          <a:bodyPr wrap="square" anchor="ctr">
            <a:spAutoFit/>
          </a:bodyPr>
          <a:lstStyle/>
          <a:p>
            <a:pPr algn="ctr"/>
            <a:r>
              <a:rPr lang="en-US" sz="4800" b="1">
                <a:latin typeface="Roboto" panose="02000000000000000000" pitchFamily="2" charset="0"/>
              </a:rPr>
              <a:t>=</a:t>
            </a:r>
            <a:endParaRPr lang="en-AS" sz="4800" b="1"/>
          </a:p>
        </p:txBody>
      </p:sp>
      <p:grpSp>
        <p:nvGrpSpPr>
          <p:cNvPr id="39" name="Group 38">
            <a:extLst>
              <a:ext uri="{FF2B5EF4-FFF2-40B4-BE49-F238E27FC236}">
                <a16:creationId xmlns:a16="http://schemas.microsoft.com/office/drawing/2014/main" id="{83CD72E2-AB42-6219-CD3A-0B1D3E972B0C}"/>
              </a:ext>
            </a:extLst>
          </p:cNvPr>
          <p:cNvGrpSpPr/>
          <p:nvPr/>
        </p:nvGrpSpPr>
        <p:grpSpPr>
          <a:xfrm>
            <a:off x="4818021" y="4803475"/>
            <a:ext cx="2519904" cy="1027920"/>
            <a:chOff x="1981147" y="3331063"/>
            <a:chExt cx="3003255" cy="1383257"/>
          </a:xfrm>
        </p:grpSpPr>
        <p:pic>
          <p:nvPicPr>
            <p:cNvPr id="40" name="Picture 39">
              <a:extLst>
                <a:ext uri="{FF2B5EF4-FFF2-40B4-BE49-F238E27FC236}">
                  <a16:creationId xmlns:a16="http://schemas.microsoft.com/office/drawing/2014/main" id="{690B5397-34D3-6AEF-8B84-0914FCAAD9BE}"/>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41" name="Rectangle 40">
              <a:extLst>
                <a:ext uri="{FF2B5EF4-FFF2-40B4-BE49-F238E27FC236}">
                  <a16:creationId xmlns:a16="http://schemas.microsoft.com/office/drawing/2014/main" id="{573E60A3-58CB-E9C7-2846-1A315729DB40}"/>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$225</a:t>
              </a:r>
              <a:endParaRPr lang="en-AS" sz="32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42" name="Group 41">
            <a:extLst>
              <a:ext uri="{FF2B5EF4-FFF2-40B4-BE49-F238E27FC236}">
                <a16:creationId xmlns:a16="http://schemas.microsoft.com/office/drawing/2014/main" id="{835EF877-CF68-8FB6-1892-824DAD257875}"/>
              </a:ext>
            </a:extLst>
          </p:cNvPr>
          <p:cNvGrpSpPr/>
          <p:nvPr/>
        </p:nvGrpSpPr>
        <p:grpSpPr>
          <a:xfrm>
            <a:off x="1220495" y="1905836"/>
            <a:ext cx="1493490" cy="1061421"/>
            <a:chOff x="1981147" y="3331063"/>
            <a:chExt cx="3003255" cy="1383257"/>
          </a:xfrm>
        </p:grpSpPr>
        <p:pic>
          <p:nvPicPr>
            <p:cNvPr id="43" name="Picture 42">
              <a:extLst>
                <a:ext uri="{FF2B5EF4-FFF2-40B4-BE49-F238E27FC236}">
                  <a16:creationId xmlns:a16="http://schemas.microsoft.com/office/drawing/2014/main" id="{2F72D317-8D54-B7B6-5554-4A31F8A5A89E}"/>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44" name="Rectangle 43">
              <a:extLst>
                <a:ext uri="{FF2B5EF4-FFF2-40B4-BE49-F238E27FC236}">
                  <a16:creationId xmlns:a16="http://schemas.microsoft.com/office/drawing/2014/main" id="{8F49ECC9-5C1E-0227-DE9A-B92D03B6599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Glue crawler amount</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52" name="Group 51">
            <a:extLst>
              <a:ext uri="{FF2B5EF4-FFF2-40B4-BE49-F238E27FC236}">
                <a16:creationId xmlns:a16="http://schemas.microsoft.com/office/drawing/2014/main" id="{5EE76229-9A73-4D64-29A0-D38C97A6F845}"/>
              </a:ext>
            </a:extLst>
          </p:cNvPr>
          <p:cNvGrpSpPr/>
          <p:nvPr/>
        </p:nvGrpSpPr>
        <p:grpSpPr>
          <a:xfrm>
            <a:off x="3245776" y="1905836"/>
            <a:ext cx="1493490" cy="1061421"/>
            <a:chOff x="1981147" y="3331063"/>
            <a:chExt cx="3003255" cy="1383257"/>
          </a:xfrm>
        </p:grpSpPr>
        <p:pic>
          <p:nvPicPr>
            <p:cNvPr id="53" name="Picture 52">
              <a:extLst>
                <a:ext uri="{FF2B5EF4-FFF2-40B4-BE49-F238E27FC236}">
                  <a16:creationId xmlns:a16="http://schemas.microsoft.com/office/drawing/2014/main" id="{F7DFAFB0-C45C-0AD0-3BB1-698CC21AC0AF}"/>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54" name="Rectangle 53">
              <a:extLst>
                <a:ext uri="{FF2B5EF4-FFF2-40B4-BE49-F238E27FC236}">
                  <a16:creationId xmlns:a16="http://schemas.microsoft.com/office/drawing/2014/main" id="{1BDFF99D-E2BA-5752-3C3D-266453552DD5}"/>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1 DPU = 4 vCPU and 16 GB  </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60" name="Group 59">
            <a:extLst>
              <a:ext uri="{FF2B5EF4-FFF2-40B4-BE49-F238E27FC236}">
                <a16:creationId xmlns:a16="http://schemas.microsoft.com/office/drawing/2014/main" id="{4A76F25F-EBB7-AC65-CC02-395647A3A926}"/>
              </a:ext>
            </a:extLst>
          </p:cNvPr>
          <p:cNvGrpSpPr/>
          <p:nvPr/>
        </p:nvGrpSpPr>
        <p:grpSpPr>
          <a:xfrm>
            <a:off x="5331228" y="1905836"/>
            <a:ext cx="1493490" cy="1061421"/>
            <a:chOff x="1981147" y="3331063"/>
            <a:chExt cx="3003255" cy="1383257"/>
          </a:xfrm>
        </p:grpSpPr>
        <p:pic>
          <p:nvPicPr>
            <p:cNvPr id="61" name="Picture 60">
              <a:extLst>
                <a:ext uri="{FF2B5EF4-FFF2-40B4-BE49-F238E27FC236}">
                  <a16:creationId xmlns:a16="http://schemas.microsoft.com/office/drawing/2014/main" id="{60954F3B-E78E-DC01-787C-AA438842CB2C}"/>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62" name="Rectangle 61">
              <a:extLst>
                <a:ext uri="{FF2B5EF4-FFF2-40B4-BE49-F238E27FC236}">
                  <a16:creationId xmlns:a16="http://schemas.microsoft.com/office/drawing/2014/main" id="{C378CA52-BB96-2332-8686-04AAE989F353}"/>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Average run time</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65" name="Group 64">
            <a:extLst>
              <a:ext uri="{FF2B5EF4-FFF2-40B4-BE49-F238E27FC236}">
                <a16:creationId xmlns:a16="http://schemas.microsoft.com/office/drawing/2014/main" id="{1E943BA0-BF7E-B37F-99D2-439BA087754D}"/>
              </a:ext>
            </a:extLst>
          </p:cNvPr>
          <p:cNvGrpSpPr/>
          <p:nvPr/>
        </p:nvGrpSpPr>
        <p:grpSpPr>
          <a:xfrm>
            <a:off x="7440829" y="1905836"/>
            <a:ext cx="1493490" cy="1061421"/>
            <a:chOff x="1981147" y="3331063"/>
            <a:chExt cx="3003255" cy="1383257"/>
          </a:xfrm>
        </p:grpSpPr>
        <p:pic>
          <p:nvPicPr>
            <p:cNvPr id="66" name="Picture 65">
              <a:extLst>
                <a:ext uri="{FF2B5EF4-FFF2-40B4-BE49-F238E27FC236}">
                  <a16:creationId xmlns:a16="http://schemas.microsoft.com/office/drawing/2014/main" id="{93229EF4-1246-0573-BFE3-407C3D5EF443}"/>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67" name="Rectangle 66">
              <a:extLst>
                <a:ext uri="{FF2B5EF4-FFF2-40B4-BE49-F238E27FC236}">
                  <a16:creationId xmlns:a16="http://schemas.microsoft.com/office/drawing/2014/main" id="{B50490DE-564D-FB5D-1439-102955ADE7D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Days in month</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70" name="Group 69">
            <a:extLst>
              <a:ext uri="{FF2B5EF4-FFF2-40B4-BE49-F238E27FC236}">
                <a16:creationId xmlns:a16="http://schemas.microsoft.com/office/drawing/2014/main" id="{26578A01-54AD-9659-3971-CEE18E3E430E}"/>
              </a:ext>
            </a:extLst>
          </p:cNvPr>
          <p:cNvGrpSpPr/>
          <p:nvPr/>
        </p:nvGrpSpPr>
        <p:grpSpPr>
          <a:xfrm>
            <a:off x="9550429" y="1905836"/>
            <a:ext cx="1493490" cy="1061421"/>
            <a:chOff x="1981147" y="3331063"/>
            <a:chExt cx="3003255" cy="1383257"/>
          </a:xfrm>
        </p:grpSpPr>
        <p:pic>
          <p:nvPicPr>
            <p:cNvPr id="71" name="Picture 70">
              <a:extLst>
                <a:ext uri="{FF2B5EF4-FFF2-40B4-BE49-F238E27FC236}">
                  <a16:creationId xmlns:a16="http://schemas.microsoft.com/office/drawing/2014/main" id="{EC66E5D8-EF54-0538-473A-2246B04C70EB}"/>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72" name="Rectangle 71">
              <a:extLst>
                <a:ext uri="{FF2B5EF4-FFF2-40B4-BE49-F238E27FC236}">
                  <a16:creationId xmlns:a16="http://schemas.microsoft.com/office/drawing/2014/main" id="{F003395F-6DCB-B7E8-DE38-1C3561903530}"/>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DPU per hour cost</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78" name="TextBox 77">
            <a:extLst>
              <a:ext uri="{FF2B5EF4-FFF2-40B4-BE49-F238E27FC236}">
                <a16:creationId xmlns:a16="http://schemas.microsoft.com/office/drawing/2014/main" id="{497ADA8C-E199-030C-F5A8-BBA36E242ECF}"/>
              </a:ext>
            </a:extLst>
          </p:cNvPr>
          <p:cNvSpPr txBox="1"/>
          <p:nvPr/>
        </p:nvSpPr>
        <p:spPr>
          <a:xfrm>
            <a:off x="574040" y="432426"/>
            <a:ext cx="4165226" cy="58477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cost estimation</a:t>
            </a:r>
          </a:p>
        </p:txBody>
      </p:sp>
      <p:cxnSp>
        <p:nvCxnSpPr>
          <p:cNvPr id="46" name="Straight Arrow Connector 45">
            <a:extLst>
              <a:ext uri="{FF2B5EF4-FFF2-40B4-BE49-F238E27FC236}">
                <a16:creationId xmlns:a16="http://schemas.microsoft.com/office/drawing/2014/main" id="{919BA93C-E74B-7A59-0BB7-E802156BA232}"/>
              </a:ext>
            </a:extLst>
          </p:cNvPr>
          <p:cNvCxnSpPr>
            <a:stCxn id="43" idx="2"/>
            <a:endCxn id="16" idx="0"/>
          </p:cNvCxnSpPr>
          <p:nvPr/>
        </p:nvCxnSpPr>
        <p:spPr>
          <a:xfrm>
            <a:off x="1967240" y="2967257"/>
            <a:ext cx="0" cy="573504"/>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97CD043-5886-8161-DD61-269926D6BB8C}"/>
              </a:ext>
            </a:extLst>
          </p:cNvPr>
          <p:cNvCxnSpPr>
            <a:cxnSpLocks/>
            <a:stCxn id="53" idx="2"/>
            <a:endCxn id="24" idx="0"/>
          </p:cNvCxnSpPr>
          <p:nvPr/>
        </p:nvCxnSpPr>
        <p:spPr>
          <a:xfrm>
            <a:off x="3992521" y="2967257"/>
            <a:ext cx="0" cy="573503"/>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BFA895D0-4A85-848C-3094-BC8F1D133DE8}"/>
              </a:ext>
            </a:extLst>
          </p:cNvPr>
          <p:cNvCxnSpPr>
            <a:cxnSpLocks/>
            <a:stCxn id="61" idx="2"/>
            <a:endCxn id="27" idx="0"/>
          </p:cNvCxnSpPr>
          <p:nvPr/>
        </p:nvCxnSpPr>
        <p:spPr>
          <a:xfrm>
            <a:off x="6077973" y="2967257"/>
            <a:ext cx="0" cy="569744"/>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932F1D67-F656-D0DD-748D-5D51C1F3CC48}"/>
              </a:ext>
            </a:extLst>
          </p:cNvPr>
          <p:cNvCxnSpPr>
            <a:cxnSpLocks/>
            <a:stCxn id="66" idx="2"/>
            <a:endCxn id="30" idx="0"/>
          </p:cNvCxnSpPr>
          <p:nvPr/>
        </p:nvCxnSpPr>
        <p:spPr>
          <a:xfrm>
            <a:off x="8187574" y="2967257"/>
            <a:ext cx="0" cy="546321"/>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059CDB80-DDFB-BE2A-40B9-DC1A7B6483DD}"/>
              </a:ext>
            </a:extLst>
          </p:cNvPr>
          <p:cNvCxnSpPr>
            <a:cxnSpLocks/>
            <a:stCxn id="71" idx="2"/>
            <a:endCxn id="36" idx="0"/>
          </p:cNvCxnSpPr>
          <p:nvPr/>
        </p:nvCxnSpPr>
        <p:spPr>
          <a:xfrm>
            <a:off x="10297174" y="2967257"/>
            <a:ext cx="1" cy="546322"/>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111606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B9F0D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C32181-E90D-26AE-D531-F53BDDA208FA}"/>
              </a:ext>
            </a:extLst>
          </p:cNvPr>
          <p:cNvSpPr txBox="1"/>
          <p:nvPr/>
        </p:nvSpPr>
        <p:spPr>
          <a:xfrm>
            <a:off x="7219090" y="437449"/>
            <a:ext cx="4398870" cy="584775"/>
          </a:xfrm>
          <a:prstGeom prst="rect">
            <a:avLst/>
          </a:prstGeom>
          <a:noFill/>
        </p:spPr>
        <p:txBody>
          <a:bodyPr wrap="square" rtlCol="0">
            <a:spAutoFit/>
          </a:bodyPr>
          <a:lstStyle/>
          <a:p>
            <a:pPr algn="r"/>
            <a:r>
              <a:rPr lang="en-US" sz="32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(rds: storage)</a:t>
            </a:r>
            <a:endParaRPr lang="en-AS" sz="32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1</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grpSp>
        <p:nvGrpSpPr>
          <p:cNvPr id="17" name="Group 16">
            <a:extLst>
              <a:ext uri="{FF2B5EF4-FFF2-40B4-BE49-F238E27FC236}">
                <a16:creationId xmlns:a16="http://schemas.microsoft.com/office/drawing/2014/main" id="{884C2C6C-749C-1AF6-7ABE-C09AED05CB5D}"/>
              </a:ext>
            </a:extLst>
          </p:cNvPr>
          <p:cNvGrpSpPr/>
          <p:nvPr/>
        </p:nvGrpSpPr>
        <p:grpSpPr>
          <a:xfrm>
            <a:off x="853059" y="3540760"/>
            <a:ext cx="1493490" cy="830826"/>
            <a:chOff x="1981147" y="3331063"/>
            <a:chExt cx="3003255" cy="1383257"/>
          </a:xfrm>
        </p:grpSpPr>
        <p:pic>
          <p:nvPicPr>
            <p:cNvPr id="7" name="Picture 6">
              <a:extLst>
                <a:ext uri="{FF2B5EF4-FFF2-40B4-BE49-F238E27FC236}">
                  <a16:creationId xmlns:a16="http://schemas.microsoft.com/office/drawing/2014/main" id="{71F8512A-02E1-AD9C-C63A-20ED804F61BC}"/>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16" name="Rectangle 15">
              <a:extLst>
                <a:ext uri="{FF2B5EF4-FFF2-40B4-BE49-F238E27FC236}">
                  <a16:creationId xmlns:a16="http://schemas.microsoft.com/office/drawing/2014/main" id="{08BA7F06-FA88-B0A7-6F85-6B39F9F4A9B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150,000,000</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19" name="TextBox 18">
            <a:extLst>
              <a:ext uri="{FF2B5EF4-FFF2-40B4-BE49-F238E27FC236}">
                <a16:creationId xmlns:a16="http://schemas.microsoft.com/office/drawing/2014/main" id="{DBBD3B5C-238B-422D-CF2D-C0E2141C0BA4}"/>
              </a:ext>
            </a:extLst>
          </p:cNvPr>
          <p:cNvSpPr txBox="1"/>
          <p:nvPr/>
        </p:nvSpPr>
        <p:spPr>
          <a:xfrm>
            <a:off x="2310527" y="3629247"/>
            <a:ext cx="567813" cy="646331"/>
          </a:xfrm>
          <a:prstGeom prst="rect">
            <a:avLst/>
          </a:prstGeom>
          <a:noFill/>
        </p:spPr>
        <p:txBody>
          <a:bodyPr wrap="square" anchor="ctr">
            <a:spAutoFit/>
          </a:bodyPr>
          <a:lstStyle/>
          <a:p>
            <a:pPr algn="ctr"/>
            <a:r>
              <a:rPr lang="en-US" sz="3600" b="1" i="0" u="none" strike="noStrike">
                <a:effectLst/>
                <a:latin typeface="Roboto" panose="02000000000000000000" pitchFamily="2" charset="0"/>
              </a:rPr>
              <a:t>x</a:t>
            </a:r>
            <a:endParaRPr lang="en-AS" sz="3600" b="1"/>
          </a:p>
        </p:txBody>
      </p:sp>
      <p:grpSp>
        <p:nvGrpSpPr>
          <p:cNvPr id="23" name="Group 22">
            <a:extLst>
              <a:ext uri="{FF2B5EF4-FFF2-40B4-BE49-F238E27FC236}">
                <a16:creationId xmlns:a16="http://schemas.microsoft.com/office/drawing/2014/main" id="{3B800F50-9C69-650F-6553-D261040C3BD5}"/>
              </a:ext>
            </a:extLst>
          </p:cNvPr>
          <p:cNvGrpSpPr/>
          <p:nvPr/>
        </p:nvGrpSpPr>
        <p:grpSpPr>
          <a:xfrm>
            <a:off x="3245776" y="3540760"/>
            <a:ext cx="1493490" cy="830826"/>
            <a:chOff x="1981147" y="3331063"/>
            <a:chExt cx="3003255" cy="1383257"/>
          </a:xfrm>
        </p:grpSpPr>
        <p:pic>
          <p:nvPicPr>
            <p:cNvPr id="24" name="Picture 23">
              <a:extLst>
                <a:ext uri="{FF2B5EF4-FFF2-40B4-BE49-F238E27FC236}">
                  <a16:creationId xmlns:a16="http://schemas.microsoft.com/office/drawing/2014/main" id="{FCA231B4-FEF3-689F-6CEF-FEE99726ECF8}"/>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25" name="Rectangle 24">
              <a:extLst>
                <a:ext uri="{FF2B5EF4-FFF2-40B4-BE49-F238E27FC236}">
                  <a16:creationId xmlns:a16="http://schemas.microsoft.com/office/drawing/2014/main" id="{4226533F-6969-E18A-AA0B-97DEB0F80D9F}"/>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9</a:t>
              </a: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00 columns</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26" name="Group 25">
            <a:extLst>
              <a:ext uri="{FF2B5EF4-FFF2-40B4-BE49-F238E27FC236}">
                <a16:creationId xmlns:a16="http://schemas.microsoft.com/office/drawing/2014/main" id="{57224F0E-9185-8BCD-81FB-1E49FABFACB6}"/>
              </a:ext>
            </a:extLst>
          </p:cNvPr>
          <p:cNvGrpSpPr/>
          <p:nvPr/>
        </p:nvGrpSpPr>
        <p:grpSpPr>
          <a:xfrm>
            <a:off x="5331228" y="3537001"/>
            <a:ext cx="1493490" cy="830826"/>
            <a:chOff x="1981147" y="3331063"/>
            <a:chExt cx="3003255" cy="1383257"/>
          </a:xfrm>
        </p:grpSpPr>
        <p:pic>
          <p:nvPicPr>
            <p:cNvPr id="27" name="Picture 26">
              <a:extLst>
                <a:ext uri="{FF2B5EF4-FFF2-40B4-BE49-F238E27FC236}">
                  <a16:creationId xmlns:a16="http://schemas.microsoft.com/office/drawing/2014/main" id="{F59B059C-6A5D-91EB-27F1-FF9818782A6D}"/>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28" name="Rectangle 27">
              <a:extLst>
                <a:ext uri="{FF2B5EF4-FFF2-40B4-BE49-F238E27FC236}">
                  <a16:creationId xmlns:a16="http://schemas.microsoft.com/office/drawing/2014/main" id="{E2DA3279-498A-CE45-E5E7-60146DABC558}"/>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8 bytes</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29" name="Group 28">
            <a:extLst>
              <a:ext uri="{FF2B5EF4-FFF2-40B4-BE49-F238E27FC236}">
                <a16:creationId xmlns:a16="http://schemas.microsoft.com/office/drawing/2014/main" id="{73144197-4116-A7A1-7815-C0668EF11E39}"/>
              </a:ext>
            </a:extLst>
          </p:cNvPr>
          <p:cNvGrpSpPr/>
          <p:nvPr/>
        </p:nvGrpSpPr>
        <p:grpSpPr>
          <a:xfrm>
            <a:off x="7440829" y="3513578"/>
            <a:ext cx="1493490" cy="830826"/>
            <a:chOff x="1981147" y="3331063"/>
            <a:chExt cx="3003255" cy="1383257"/>
          </a:xfrm>
        </p:grpSpPr>
        <p:pic>
          <p:nvPicPr>
            <p:cNvPr id="30" name="Picture 29">
              <a:extLst>
                <a:ext uri="{FF2B5EF4-FFF2-40B4-BE49-F238E27FC236}">
                  <a16:creationId xmlns:a16="http://schemas.microsoft.com/office/drawing/2014/main" id="{40741EF8-C673-B4B3-0297-B1E99C0239FF}"/>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31" name="Rectangle 30">
              <a:extLst>
                <a:ext uri="{FF2B5EF4-FFF2-40B4-BE49-F238E27FC236}">
                  <a16:creationId xmlns:a16="http://schemas.microsoft.com/office/drawing/2014/main" id="{A2F4A321-991F-6E3D-82AD-EA79826BB22B}"/>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100 columns</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32" name="TextBox 31">
            <a:extLst>
              <a:ext uri="{FF2B5EF4-FFF2-40B4-BE49-F238E27FC236}">
                <a16:creationId xmlns:a16="http://schemas.microsoft.com/office/drawing/2014/main" id="{B4A56CCE-3F8E-E4DD-59F5-0A2513E12AF2}"/>
              </a:ext>
            </a:extLst>
          </p:cNvPr>
          <p:cNvSpPr txBox="1"/>
          <p:nvPr/>
        </p:nvSpPr>
        <p:spPr>
          <a:xfrm>
            <a:off x="4739266" y="3629247"/>
            <a:ext cx="567813" cy="646331"/>
          </a:xfrm>
          <a:prstGeom prst="rect">
            <a:avLst/>
          </a:prstGeom>
          <a:noFill/>
        </p:spPr>
        <p:txBody>
          <a:bodyPr wrap="square" anchor="ctr">
            <a:spAutoFit/>
          </a:bodyPr>
          <a:lstStyle/>
          <a:p>
            <a:pPr algn="ctr"/>
            <a:r>
              <a:rPr lang="en-US" sz="3600" b="1" i="0" u="none" strike="noStrike">
                <a:effectLst/>
                <a:latin typeface="Roboto" panose="02000000000000000000" pitchFamily="2" charset="0"/>
              </a:rPr>
              <a:t>x</a:t>
            </a:r>
            <a:endParaRPr lang="en-AS" sz="3600" b="1"/>
          </a:p>
        </p:txBody>
      </p:sp>
      <p:sp>
        <p:nvSpPr>
          <p:cNvPr id="33" name="TextBox 32">
            <a:extLst>
              <a:ext uri="{FF2B5EF4-FFF2-40B4-BE49-F238E27FC236}">
                <a16:creationId xmlns:a16="http://schemas.microsoft.com/office/drawing/2014/main" id="{38BD73DF-3EB1-5009-009F-0C4584DEB211}"/>
              </a:ext>
            </a:extLst>
          </p:cNvPr>
          <p:cNvSpPr txBox="1"/>
          <p:nvPr/>
        </p:nvSpPr>
        <p:spPr>
          <a:xfrm>
            <a:off x="6852576" y="3629247"/>
            <a:ext cx="567813" cy="707886"/>
          </a:xfrm>
          <a:prstGeom prst="rect">
            <a:avLst/>
          </a:prstGeom>
          <a:noFill/>
        </p:spPr>
        <p:txBody>
          <a:bodyPr wrap="square" anchor="ctr">
            <a:spAutoFit/>
          </a:bodyPr>
          <a:lstStyle/>
          <a:p>
            <a:pPr algn="ctr"/>
            <a:r>
              <a:rPr lang="en-US" sz="4000" b="1">
                <a:latin typeface="Roboto" panose="02000000000000000000" pitchFamily="2" charset="0"/>
              </a:rPr>
              <a:t>+</a:t>
            </a:r>
            <a:endParaRPr lang="en-AS" sz="4000" b="1"/>
          </a:p>
        </p:txBody>
      </p:sp>
      <p:grpSp>
        <p:nvGrpSpPr>
          <p:cNvPr id="34" name="Group 33">
            <a:extLst>
              <a:ext uri="{FF2B5EF4-FFF2-40B4-BE49-F238E27FC236}">
                <a16:creationId xmlns:a16="http://schemas.microsoft.com/office/drawing/2014/main" id="{36BCA9B0-AB6C-9665-D0A5-93CF14917146}"/>
              </a:ext>
            </a:extLst>
          </p:cNvPr>
          <p:cNvGrpSpPr/>
          <p:nvPr/>
        </p:nvGrpSpPr>
        <p:grpSpPr>
          <a:xfrm>
            <a:off x="9550430" y="3513578"/>
            <a:ext cx="1493490" cy="830826"/>
            <a:chOff x="1981147" y="3331063"/>
            <a:chExt cx="3003255" cy="1383257"/>
          </a:xfrm>
        </p:grpSpPr>
        <p:pic>
          <p:nvPicPr>
            <p:cNvPr id="35" name="Picture 34">
              <a:extLst>
                <a:ext uri="{FF2B5EF4-FFF2-40B4-BE49-F238E27FC236}">
                  <a16:creationId xmlns:a16="http://schemas.microsoft.com/office/drawing/2014/main" id="{2F8420A4-C751-51F4-DDEB-3CE61F512346}"/>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36" name="Rectangle 35">
              <a:extLst>
                <a:ext uri="{FF2B5EF4-FFF2-40B4-BE49-F238E27FC236}">
                  <a16:creationId xmlns:a16="http://schemas.microsoft.com/office/drawing/2014/main" id="{E39EA114-A618-5C8C-7C0C-841606C92402}"/>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256 bytes</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37" name="TextBox 36">
            <a:extLst>
              <a:ext uri="{FF2B5EF4-FFF2-40B4-BE49-F238E27FC236}">
                <a16:creationId xmlns:a16="http://schemas.microsoft.com/office/drawing/2014/main" id="{9CC6149B-EDDC-1CE9-105E-3F799BD8E4D7}"/>
              </a:ext>
            </a:extLst>
          </p:cNvPr>
          <p:cNvSpPr txBox="1"/>
          <p:nvPr/>
        </p:nvSpPr>
        <p:spPr>
          <a:xfrm>
            <a:off x="8934319" y="3629247"/>
            <a:ext cx="567813" cy="646331"/>
          </a:xfrm>
          <a:prstGeom prst="rect">
            <a:avLst/>
          </a:prstGeom>
          <a:noFill/>
        </p:spPr>
        <p:txBody>
          <a:bodyPr wrap="square" anchor="ctr">
            <a:spAutoFit/>
          </a:bodyPr>
          <a:lstStyle/>
          <a:p>
            <a:pPr algn="ctr"/>
            <a:r>
              <a:rPr lang="en-US" sz="3600" b="1" i="0" u="none" strike="noStrike">
                <a:effectLst/>
                <a:latin typeface="Roboto" panose="02000000000000000000" pitchFamily="2" charset="0"/>
              </a:rPr>
              <a:t>x</a:t>
            </a:r>
            <a:endParaRPr lang="en-AS" sz="3600" b="1"/>
          </a:p>
        </p:txBody>
      </p:sp>
      <p:sp>
        <p:nvSpPr>
          <p:cNvPr id="38" name="TextBox 37">
            <a:extLst>
              <a:ext uri="{FF2B5EF4-FFF2-40B4-BE49-F238E27FC236}">
                <a16:creationId xmlns:a16="http://schemas.microsoft.com/office/drawing/2014/main" id="{F0828ABB-6E48-D5F4-65B7-080F138BC28D}"/>
              </a:ext>
            </a:extLst>
          </p:cNvPr>
          <p:cNvSpPr txBox="1"/>
          <p:nvPr/>
        </p:nvSpPr>
        <p:spPr>
          <a:xfrm>
            <a:off x="3992521" y="4901938"/>
            <a:ext cx="567813" cy="830997"/>
          </a:xfrm>
          <a:prstGeom prst="rect">
            <a:avLst/>
          </a:prstGeom>
          <a:noFill/>
        </p:spPr>
        <p:txBody>
          <a:bodyPr wrap="square" anchor="ctr">
            <a:spAutoFit/>
          </a:bodyPr>
          <a:lstStyle/>
          <a:p>
            <a:pPr algn="ctr"/>
            <a:r>
              <a:rPr lang="en-US" sz="4800" b="1">
                <a:latin typeface="Roboto" panose="02000000000000000000" pitchFamily="2" charset="0"/>
              </a:rPr>
              <a:t>=</a:t>
            </a:r>
            <a:endParaRPr lang="en-AS" sz="4800" b="1"/>
          </a:p>
        </p:txBody>
      </p:sp>
      <p:grpSp>
        <p:nvGrpSpPr>
          <p:cNvPr id="39" name="Group 38">
            <a:extLst>
              <a:ext uri="{FF2B5EF4-FFF2-40B4-BE49-F238E27FC236}">
                <a16:creationId xmlns:a16="http://schemas.microsoft.com/office/drawing/2014/main" id="{83CD72E2-AB42-6219-CD3A-0B1D3E972B0C}"/>
              </a:ext>
            </a:extLst>
          </p:cNvPr>
          <p:cNvGrpSpPr/>
          <p:nvPr/>
        </p:nvGrpSpPr>
        <p:grpSpPr>
          <a:xfrm>
            <a:off x="4818021" y="4803475"/>
            <a:ext cx="2519904" cy="1027920"/>
            <a:chOff x="1981147" y="3331063"/>
            <a:chExt cx="3003255" cy="1383257"/>
          </a:xfrm>
        </p:grpSpPr>
        <p:pic>
          <p:nvPicPr>
            <p:cNvPr id="40" name="Picture 39">
              <a:extLst>
                <a:ext uri="{FF2B5EF4-FFF2-40B4-BE49-F238E27FC236}">
                  <a16:creationId xmlns:a16="http://schemas.microsoft.com/office/drawing/2014/main" id="{690B5397-34D3-6AEF-8B84-0914FCAAD9BE}"/>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41" name="Rectangle 40">
              <a:extLst>
                <a:ext uri="{FF2B5EF4-FFF2-40B4-BE49-F238E27FC236}">
                  <a16:creationId xmlns:a16="http://schemas.microsoft.com/office/drawing/2014/main" id="{573E60A3-58CB-E9C7-2846-1A315729DB40}"/>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4.47 TB</a:t>
              </a:r>
              <a:endParaRPr lang="en-AS" sz="32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42" name="Group 41">
            <a:extLst>
              <a:ext uri="{FF2B5EF4-FFF2-40B4-BE49-F238E27FC236}">
                <a16:creationId xmlns:a16="http://schemas.microsoft.com/office/drawing/2014/main" id="{835EF877-CF68-8FB6-1892-824DAD257875}"/>
              </a:ext>
            </a:extLst>
          </p:cNvPr>
          <p:cNvGrpSpPr/>
          <p:nvPr/>
        </p:nvGrpSpPr>
        <p:grpSpPr>
          <a:xfrm>
            <a:off x="853059" y="1905836"/>
            <a:ext cx="1493490" cy="1061421"/>
            <a:chOff x="1981147" y="3331063"/>
            <a:chExt cx="3003255" cy="1383257"/>
          </a:xfrm>
        </p:grpSpPr>
        <p:pic>
          <p:nvPicPr>
            <p:cNvPr id="43" name="Picture 42">
              <a:extLst>
                <a:ext uri="{FF2B5EF4-FFF2-40B4-BE49-F238E27FC236}">
                  <a16:creationId xmlns:a16="http://schemas.microsoft.com/office/drawing/2014/main" id="{2F72D317-8D54-B7B6-5554-4A31F8A5A89E}"/>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44" name="Rectangle 43">
              <a:extLst>
                <a:ext uri="{FF2B5EF4-FFF2-40B4-BE49-F238E27FC236}">
                  <a16:creationId xmlns:a16="http://schemas.microsoft.com/office/drawing/2014/main" id="{8F49ECC9-5C1E-0227-DE9A-B92D03B6599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Record amount</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52" name="Group 51">
            <a:extLst>
              <a:ext uri="{FF2B5EF4-FFF2-40B4-BE49-F238E27FC236}">
                <a16:creationId xmlns:a16="http://schemas.microsoft.com/office/drawing/2014/main" id="{5EE76229-9A73-4D64-29A0-D38C97A6F845}"/>
              </a:ext>
            </a:extLst>
          </p:cNvPr>
          <p:cNvGrpSpPr/>
          <p:nvPr/>
        </p:nvGrpSpPr>
        <p:grpSpPr>
          <a:xfrm>
            <a:off x="3245776" y="1905836"/>
            <a:ext cx="1493490" cy="1061421"/>
            <a:chOff x="1981147" y="3331063"/>
            <a:chExt cx="3003255" cy="1383257"/>
          </a:xfrm>
        </p:grpSpPr>
        <p:pic>
          <p:nvPicPr>
            <p:cNvPr id="53" name="Picture 52">
              <a:extLst>
                <a:ext uri="{FF2B5EF4-FFF2-40B4-BE49-F238E27FC236}">
                  <a16:creationId xmlns:a16="http://schemas.microsoft.com/office/drawing/2014/main" id="{F7DFAFB0-C45C-0AD0-3BB1-698CC21AC0AF}"/>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54" name="Rectangle 53">
              <a:extLst>
                <a:ext uri="{FF2B5EF4-FFF2-40B4-BE49-F238E27FC236}">
                  <a16:creationId xmlns:a16="http://schemas.microsoft.com/office/drawing/2014/main" id="{1BDFF99D-E2BA-5752-3C3D-266453552DD5}"/>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Numeric Column</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60" name="Group 59">
            <a:extLst>
              <a:ext uri="{FF2B5EF4-FFF2-40B4-BE49-F238E27FC236}">
                <a16:creationId xmlns:a16="http://schemas.microsoft.com/office/drawing/2014/main" id="{4A76F25F-EBB7-AC65-CC02-395647A3A926}"/>
              </a:ext>
            </a:extLst>
          </p:cNvPr>
          <p:cNvGrpSpPr/>
          <p:nvPr/>
        </p:nvGrpSpPr>
        <p:grpSpPr>
          <a:xfrm>
            <a:off x="5331228" y="1905836"/>
            <a:ext cx="1493490" cy="1061421"/>
            <a:chOff x="1981147" y="3331063"/>
            <a:chExt cx="3003255" cy="1383257"/>
          </a:xfrm>
        </p:grpSpPr>
        <p:pic>
          <p:nvPicPr>
            <p:cNvPr id="61" name="Picture 60">
              <a:extLst>
                <a:ext uri="{FF2B5EF4-FFF2-40B4-BE49-F238E27FC236}">
                  <a16:creationId xmlns:a16="http://schemas.microsoft.com/office/drawing/2014/main" id="{60954F3B-E78E-DC01-787C-AA438842CB2C}"/>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62" name="Rectangle 61">
              <a:extLst>
                <a:ext uri="{FF2B5EF4-FFF2-40B4-BE49-F238E27FC236}">
                  <a16:creationId xmlns:a16="http://schemas.microsoft.com/office/drawing/2014/main" id="{C378CA52-BB96-2332-8686-04AAE989F353}"/>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Size of one value</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65" name="Group 64">
            <a:extLst>
              <a:ext uri="{FF2B5EF4-FFF2-40B4-BE49-F238E27FC236}">
                <a16:creationId xmlns:a16="http://schemas.microsoft.com/office/drawing/2014/main" id="{1E943BA0-BF7E-B37F-99D2-439BA087754D}"/>
              </a:ext>
            </a:extLst>
          </p:cNvPr>
          <p:cNvGrpSpPr/>
          <p:nvPr/>
        </p:nvGrpSpPr>
        <p:grpSpPr>
          <a:xfrm>
            <a:off x="7440829" y="1905836"/>
            <a:ext cx="1493490" cy="1061421"/>
            <a:chOff x="1981147" y="3331063"/>
            <a:chExt cx="3003255" cy="1383257"/>
          </a:xfrm>
        </p:grpSpPr>
        <p:pic>
          <p:nvPicPr>
            <p:cNvPr id="66" name="Picture 65">
              <a:extLst>
                <a:ext uri="{FF2B5EF4-FFF2-40B4-BE49-F238E27FC236}">
                  <a16:creationId xmlns:a16="http://schemas.microsoft.com/office/drawing/2014/main" id="{93229EF4-1246-0573-BFE3-407C3D5EF443}"/>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67" name="Rectangle 66">
              <a:extLst>
                <a:ext uri="{FF2B5EF4-FFF2-40B4-BE49-F238E27FC236}">
                  <a16:creationId xmlns:a16="http://schemas.microsoft.com/office/drawing/2014/main" id="{B50490DE-564D-FB5D-1439-102955ADE7D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Text</a:t>
              </a:r>
            </a:p>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Column</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70" name="Group 69">
            <a:extLst>
              <a:ext uri="{FF2B5EF4-FFF2-40B4-BE49-F238E27FC236}">
                <a16:creationId xmlns:a16="http://schemas.microsoft.com/office/drawing/2014/main" id="{26578A01-54AD-9659-3971-CEE18E3E430E}"/>
              </a:ext>
            </a:extLst>
          </p:cNvPr>
          <p:cNvGrpSpPr/>
          <p:nvPr/>
        </p:nvGrpSpPr>
        <p:grpSpPr>
          <a:xfrm>
            <a:off x="9550429" y="1905836"/>
            <a:ext cx="1493490" cy="1061421"/>
            <a:chOff x="1981147" y="3331063"/>
            <a:chExt cx="3003255" cy="1383257"/>
          </a:xfrm>
        </p:grpSpPr>
        <p:pic>
          <p:nvPicPr>
            <p:cNvPr id="71" name="Picture 70">
              <a:extLst>
                <a:ext uri="{FF2B5EF4-FFF2-40B4-BE49-F238E27FC236}">
                  <a16:creationId xmlns:a16="http://schemas.microsoft.com/office/drawing/2014/main" id="{EC66E5D8-EF54-0538-473A-2246B04C70EB}"/>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72" name="Rectangle 71">
              <a:extLst>
                <a:ext uri="{FF2B5EF4-FFF2-40B4-BE49-F238E27FC236}">
                  <a16:creationId xmlns:a16="http://schemas.microsoft.com/office/drawing/2014/main" id="{F003395F-6DCB-B7E8-DE38-1C3561903530}"/>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Size of one value</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78" name="TextBox 77">
            <a:extLst>
              <a:ext uri="{FF2B5EF4-FFF2-40B4-BE49-F238E27FC236}">
                <a16:creationId xmlns:a16="http://schemas.microsoft.com/office/drawing/2014/main" id="{497ADA8C-E199-030C-F5A8-BBA36E242ECF}"/>
              </a:ext>
            </a:extLst>
          </p:cNvPr>
          <p:cNvSpPr txBox="1"/>
          <p:nvPr/>
        </p:nvSpPr>
        <p:spPr>
          <a:xfrm>
            <a:off x="574040" y="432426"/>
            <a:ext cx="4165226" cy="58477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cost estimation</a:t>
            </a:r>
          </a:p>
        </p:txBody>
      </p:sp>
      <p:sp>
        <p:nvSpPr>
          <p:cNvPr id="2" name="TextBox 1">
            <a:extLst>
              <a:ext uri="{FF2B5EF4-FFF2-40B4-BE49-F238E27FC236}">
                <a16:creationId xmlns:a16="http://schemas.microsoft.com/office/drawing/2014/main" id="{505D0257-CA1B-F599-2A53-E74DC67274D8}"/>
              </a:ext>
            </a:extLst>
          </p:cNvPr>
          <p:cNvSpPr txBox="1"/>
          <p:nvPr/>
        </p:nvSpPr>
        <p:spPr>
          <a:xfrm>
            <a:off x="2677963" y="3467326"/>
            <a:ext cx="567813" cy="923330"/>
          </a:xfrm>
          <a:prstGeom prst="rect">
            <a:avLst/>
          </a:prstGeom>
          <a:noFill/>
        </p:spPr>
        <p:txBody>
          <a:bodyPr wrap="square" anchor="ctr">
            <a:spAutoFit/>
          </a:bodyPr>
          <a:lstStyle/>
          <a:p>
            <a:pPr algn="ctr"/>
            <a:r>
              <a:rPr lang="en-US" sz="5400" b="1">
                <a:latin typeface="Roboto" panose="02000000000000000000" pitchFamily="2" charset="0"/>
              </a:rPr>
              <a:t>(</a:t>
            </a:r>
            <a:endParaRPr lang="en-AS" sz="5400" b="1"/>
          </a:p>
        </p:txBody>
      </p:sp>
      <p:sp>
        <p:nvSpPr>
          <p:cNvPr id="3" name="TextBox 2">
            <a:extLst>
              <a:ext uri="{FF2B5EF4-FFF2-40B4-BE49-F238E27FC236}">
                <a16:creationId xmlns:a16="http://schemas.microsoft.com/office/drawing/2014/main" id="{6FAAB49A-D623-963F-1262-83BEA066970E}"/>
              </a:ext>
            </a:extLst>
          </p:cNvPr>
          <p:cNvSpPr txBox="1"/>
          <p:nvPr/>
        </p:nvSpPr>
        <p:spPr>
          <a:xfrm>
            <a:off x="11043918" y="3467326"/>
            <a:ext cx="567813" cy="923330"/>
          </a:xfrm>
          <a:prstGeom prst="rect">
            <a:avLst/>
          </a:prstGeom>
          <a:noFill/>
        </p:spPr>
        <p:txBody>
          <a:bodyPr wrap="square" anchor="ctr">
            <a:spAutoFit/>
          </a:bodyPr>
          <a:lstStyle/>
          <a:p>
            <a:pPr algn="ctr"/>
            <a:r>
              <a:rPr lang="en-US" sz="5400" b="1">
                <a:latin typeface="Roboto" panose="02000000000000000000" pitchFamily="2" charset="0"/>
              </a:rPr>
              <a:t>)</a:t>
            </a:r>
            <a:endParaRPr lang="en-AS" sz="5400" b="1"/>
          </a:p>
        </p:txBody>
      </p:sp>
      <p:cxnSp>
        <p:nvCxnSpPr>
          <p:cNvPr id="46" name="Straight Arrow Connector 45">
            <a:extLst>
              <a:ext uri="{FF2B5EF4-FFF2-40B4-BE49-F238E27FC236}">
                <a16:creationId xmlns:a16="http://schemas.microsoft.com/office/drawing/2014/main" id="{919BA93C-E74B-7A59-0BB7-E802156BA232}"/>
              </a:ext>
            </a:extLst>
          </p:cNvPr>
          <p:cNvCxnSpPr>
            <a:stCxn id="43" idx="2"/>
            <a:endCxn id="16" idx="0"/>
          </p:cNvCxnSpPr>
          <p:nvPr/>
        </p:nvCxnSpPr>
        <p:spPr>
          <a:xfrm>
            <a:off x="1599804" y="2967257"/>
            <a:ext cx="0" cy="573504"/>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97CD043-5886-8161-DD61-269926D6BB8C}"/>
              </a:ext>
            </a:extLst>
          </p:cNvPr>
          <p:cNvCxnSpPr>
            <a:cxnSpLocks/>
            <a:stCxn id="53" idx="2"/>
            <a:endCxn id="24" idx="0"/>
          </p:cNvCxnSpPr>
          <p:nvPr/>
        </p:nvCxnSpPr>
        <p:spPr>
          <a:xfrm>
            <a:off x="3992521" y="2967257"/>
            <a:ext cx="0" cy="573503"/>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BFA895D0-4A85-848C-3094-BC8F1D133DE8}"/>
              </a:ext>
            </a:extLst>
          </p:cNvPr>
          <p:cNvCxnSpPr>
            <a:cxnSpLocks/>
            <a:stCxn id="61" idx="2"/>
            <a:endCxn id="27" idx="0"/>
          </p:cNvCxnSpPr>
          <p:nvPr/>
        </p:nvCxnSpPr>
        <p:spPr>
          <a:xfrm>
            <a:off x="6077973" y="2967257"/>
            <a:ext cx="0" cy="569744"/>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932F1D67-F656-D0DD-748D-5D51C1F3CC48}"/>
              </a:ext>
            </a:extLst>
          </p:cNvPr>
          <p:cNvCxnSpPr>
            <a:cxnSpLocks/>
            <a:stCxn id="66" idx="2"/>
            <a:endCxn id="30" idx="0"/>
          </p:cNvCxnSpPr>
          <p:nvPr/>
        </p:nvCxnSpPr>
        <p:spPr>
          <a:xfrm>
            <a:off x="8187574" y="2967257"/>
            <a:ext cx="0" cy="546321"/>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059CDB80-DDFB-BE2A-40B9-DC1A7B6483DD}"/>
              </a:ext>
            </a:extLst>
          </p:cNvPr>
          <p:cNvCxnSpPr>
            <a:cxnSpLocks/>
            <a:stCxn id="71" idx="2"/>
            <a:endCxn id="36" idx="0"/>
          </p:cNvCxnSpPr>
          <p:nvPr/>
        </p:nvCxnSpPr>
        <p:spPr>
          <a:xfrm>
            <a:off x="10297174" y="2967257"/>
            <a:ext cx="1" cy="546322"/>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479754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B9F0D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C32181-E90D-26AE-D531-F53BDDA208FA}"/>
              </a:ext>
            </a:extLst>
          </p:cNvPr>
          <p:cNvSpPr txBox="1"/>
          <p:nvPr/>
        </p:nvSpPr>
        <p:spPr>
          <a:xfrm>
            <a:off x="7219090" y="437449"/>
            <a:ext cx="4398870" cy="584775"/>
          </a:xfrm>
          <a:prstGeom prst="rect">
            <a:avLst/>
          </a:prstGeom>
          <a:noFill/>
        </p:spPr>
        <p:txBody>
          <a:bodyPr wrap="square" rtlCol="0">
            <a:spAutoFit/>
          </a:bodyPr>
          <a:lstStyle/>
          <a:p>
            <a:pPr algn="r"/>
            <a:r>
              <a:rPr lang="en-US" sz="32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(rds: storage)</a:t>
            </a:r>
            <a:endParaRPr lang="en-AS" sz="32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1</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grpSp>
        <p:nvGrpSpPr>
          <p:cNvPr id="17" name="Group 16">
            <a:extLst>
              <a:ext uri="{FF2B5EF4-FFF2-40B4-BE49-F238E27FC236}">
                <a16:creationId xmlns:a16="http://schemas.microsoft.com/office/drawing/2014/main" id="{884C2C6C-749C-1AF6-7ABE-C09AED05CB5D}"/>
              </a:ext>
            </a:extLst>
          </p:cNvPr>
          <p:cNvGrpSpPr/>
          <p:nvPr/>
        </p:nvGrpSpPr>
        <p:grpSpPr>
          <a:xfrm>
            <a:off x="2246655" y="3540760"/>
            <a:ext cx="1493490" cy="830826"/>
            <a:chOff x="1981147" y="3331063"/>
            <a:chExt cx="3003255" cy="1383257"/>
          </a:xfrm>
        </p:grpSpPr>
        <p:pic>
          <p:nvPicPr>
            <p:cNvPr id="7" name="Picture 6">
              <a:extLst>
                <a:ext uri="{FF2B5EF4-FFF2-40B4-BE49-F238E27FC236}">
                  <a16:creationId xmlns:a16="http://schemas.microsoft.com/office/drawing/2014/main" id="{71F8512A-02E1-AD9C-C63A-20ED804F61BC}"/>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16" name="Rectangle 15">
              <a:extLst>
                <a:ext uri="{FF2B5EF4-FFF2-40B4-BE49-F238E27FC236}">
                  <a16:creationId xmlns:a16="http://schemas.microsoft.com/office/drawing/2014/main" id="{08BA7F06-FA88-B0A7-6F85-6B39F9F4A9B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4577 GB</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19" name="TextBox 18">
            <a:extLst>
              <a:ext uri="{FF2B5EF4-FFF2-40B4-BE49-F238E27FC236}">
                <a16:creationId xmlns:a16="http://schemas.microsoft.com/office/drawing/2014/main" id="{DBBD3B5C-238B-422D-CF2D-C0E2141C0BA4}"/>
              </a:ext>
            </a:extLst>
          </p:cNvPr>
          <p:cNvSpPr txBox="1"/>
          <p:nvPr/>
        </p:nvSpPr>
        <p:spPr>
          <a:xfrm>
            <a:off x="3704123" y="3629247"/>
            <a:ext cx="567813" cy="646331"/>
          </a:xfrm>
          <a:prstGeom prst="rect">
            <a:avLst/>
          </a:prstGeom>
          <a:noFill/>
        </p:spPr>
        <p:txBody>
          <a:bodyPr wrap="square" anchor="ctr">
            <a:spAutoFit/>
          </a:bodyPr>
          <a:lstStyle/>
          <a:p>
            <a:pPr algn="ctr"/>
            <a:r>
              <a:rPr lang="en-US" sz="3600" b="1" i="0" u="none" strike="noStrike">
                <a:effectLst/>
                <a:latin typeface="Roboto" panose="02000000000000000000" pitchFamily="2" charset="0"/>
              </a:rPr>
              <a:t>x</a:t>
            </a:r>
            <a:endParaRPr lang="en-AS" sz="3600" b="1"/>
          </a:p>
        </p:txBody>
      </p:sp>
      <p:grpSp>
        <p:nvGrpSpPr>
          <p:cNvPr id="23" name="Group 22">
            <a:extLst>
              <a:ext uri="{FF2B5EF4-FFF2-40B4-BE49-F238E27FC236}">
                <a16:creationId xmlns:a16="http://schemas.microsoft.com/office/drawing/2014/main" id="{3B800F50-9C69-650F-6553-D261040C3BD5}"/>
              </a:ext>
            </a:extLst>
          </p:cNvPr>
          <p:cNvGrpSpPr/>
          <p:nvPr/>
        </p:nvGrpSpPr>
        <p:grpSpPr>
          <a:xfrm>
            <a:off x="4271936" y="3540760"/>
            <a:ext cx="1493490" cy="830826"/>
            <a:chOff x="1981147" y="3331063"/>
            <a:chExt cx="3003255" cy="1383257"/>
          </a:xfrm>
        </p:grpSpPr>
        <p:pic>
          <p:nvPicPr>
            <p:cNvPr id="24" name="Picture 23">
              <a:extLst>
                <a:ext uri="{FF2B5EF4-FFF2-40B4-BE49-F238E27FC236}">
                  <a16:creationId xmlns:a16="http://schemas.microsoft.com/office/drawing/2014/main" id="{FCA231B4-FEF3-689F-6CEF-FEE99726ECF8}"/>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25" name="Rectangle 24">
              <a:extLst>
                <a:ext uri="{FF2B5EF4-FFF2-40B4-BE49-F238E27FC236}">
                  <a16:creationId xmlns:a16="http://schemas.microsoft.com/office/drawing/2014/main" id="{4226533F-6969-E18A-AA0B-97DEB0F80D9F}"/>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$0.23</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26" name="Group 25">
            <a:extLst>
              <a:ext uri="{FF2B5EF4-FFF2-40B4-BE49-F238E27FC236}">
                <a16:creationId xmlns:a16="http://schemas.microsoft.com/office/drawing/2014/main" id="{57224F0E-9185-8BCD-81FB-1E49FABFACB6}"/>
              </a:ext>
            </a:extLst>
          </p:cNvPr>
          <p:cNvGrpSpPr/>
          <p:nvPr/>
        </p:nvGrpSpPr>
        <p:grpSpPr>
          <a:xfrm>
            <a:off x="6357388" y="3537001"/>
            <a:ext cx="1493490" cy="830826"/>
            <a:chOff x="1981147" y="3331063"/>
            <a:chExt cx="3003255" cy="1383257"/>
          </a:xfrm>
        </p:grpSpPr>
        <p:pic>
          <p:nvPicPr>
            <p:cNvPr id="27" name="Picture 26">
              <a:extLst>
                <a:ext uri="{FF2B5EF4-FFF2-40B4-BE49-F238E27FC236}">
                  <a16:creationId xmlns:a16="http://schemas.microsoft.com/office/drawing/2014/main" id="{F59B059C-6A5D-91EB-27F1-FF9818782A6D}"/>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28" name="Rectangle 27">
              <a:extLst>
                <a:ext uri="{FF2B5EF4-FFF2-40B4-BE49-F238E27FC236}">
                  <a16:creationId xmlns:a16="http://schemas.microsoft.com/office/drawing/2014/main" id="{E2DA3279-498A-CE45-E5E7-60146DABC558}"/>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2</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29" name="Group 28">
            <a:extLst>
              <a:ext uri="{FF2B5EF4-FFF2-40B4-BE49-F238E27FC236}">
                <a16:creationId xmlns:a16="http://schemas.microsoft.com/office/drawing/2014/main" id="{73144197-4116-A7A1-7815-C0668EF11E39}"/>
              </a:ext>
            </a:extLst>
          </p:cNvPr>
          <p:cNvGrpSpPr/>
          <p:nvPr/>
        </p:nvGrpSpPr>
        <p:grpSpPr>
          <a:xfrm>
            <a:off x="8466989" y="3513578"/>
            <a:ext cx="1493490" cy="830826"/>
            <a:chOff x="1981147" y="3331063"/>
            <a:chExt cx="3003255" cy="1383257"/>
          </a:xfrm>
        </p:grpSpPr>
        <p:pic>
          <p:nvPicPr>
            <p:cNvPr id="30" name="Picture 29">
              <a:extLst>
                <a:ext uri="{FF2B5EF4-FFF2-40B4-BE49-F238E27FC236}">
                  <a16:creationId xmlns:a16="http://schemas.microsoft.com/office/drawing/2014/main" id="{40741EF8-C673-B4B3-0297-B1E99C0239FF}"/>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31" name="Rectangle 30">
              <a:extLst>
                <a:ext uri="{FF2B5EF4-FFF2-40B4-BE49-F238E27FC236}">
                  <a16:creationId xmlns:a16="http://schemas.microsoft.com/office/drawing/2014/main" id="{A2F4A321-991F-6E3D-82AD-EA79826BB22B}"/>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1.5</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32" name="TextBox 31">
            <a:extLst>
              <a:ext uri="{FF2B5EF4-FFF2-40B4-BE49-F238E27FC236}">
                <a16:creationId xmlns:a16="http://schemas.microsoft.com/office/drawing/2014/main" id="{B4A56CCE-3F8E-E4DD-59F5-0A2513E12AF2}"/>
              </a:ext>
            </a:extLst>
          </p:cNvPr>
          <p:cNvSpPr txBox="1"/>
          <p:nvPr/>
        </p:nvSpPr>
        <p:spPr>
          <a:xfrm>
            <a:off x="5765426" y="3629247"/>
            <a:ext cx="567813" cy="646331"/>
          </a:xfrm>
          <a:prstGeom prst="rect">
            <a:avLst/>
          </a:prstGeom>
          <a:noFill/>
        </p:spPr>
        <p:txBody>
          <a:bodyPr wrap="square" anchor="ctr">
            <a:spAutoFit/>
          </a:bodyPr>
          <a:lstStyle/>
          <a:p>
            <a:pPr algn="ctr"/>
            <a:r>
              <a:rPr lang="en-US" sz="3600" b="1" i="0" u="none" strike="noStrike">
                <a:effectLst/>
                <a:latin typeface="Roboto" panose="02000000000000000000" pitchFamily="2" charset="0"/>
              </a:rPr>
              <a:t>x</a:t>
            </a:r>
            <a:endParaRPr lang="en-AS" sz="3600" b="1"/>
          </a:p>
        </p:txBody>
      </p:sp>
      <p:sp>
        <p:nvSpPr>
          <p:cNvPr id="33" name="TextBox 32">
            <a:extLst>
              <a:ext uri="{FF2B5EF4-FFF2-40B4-BE49-F238E27FC236}">
                <a16:creationId xmlns:a16="http://schemas.microsoft.com/office/drawing/2014/main" id="{38BD73DF-3EB1-5009-009F-0C4584DEB211}"/>
              </a:ext>
            </a:extLst>
          </p:cNvPr>
          <p:cNvSpPr txBox="1"/>
          <p:nvPr/>
        </p:nvSpPr>
        <p:spPr>
          <a:xfrm>
            <a:off x="7875027" y="3629247"/>
            <a:ext cx="567813" cy="646331"/>
          </a:xfrm>
          <a:prstGeom prst="rect">
            <a:avLst/>
          </a:prstGeom>
          <a:noFill/>
        </p:spPr>
        <p:txBody>
          <a:bodyPr wrap="square" anchor="ctr">
            <a:spAutoFit/>
          </a:bodyPr>
          <a:lstStyle/>
          <a:p>
            <a:pPr algn="ctr"/>
            <a:r>
              <a:rPr lang="en-US" sz="3600" b="1" i="0" u="none" strike="noStrike">
                <a:effectLst/>
                <a:latin typeface="Roboto" panose="02000000000000000000" pitchFamily="2" charset="0"/>
              </a:rPr>
              <a:t>x</a:t>
            </a:r>
            <a:endParaRPr lang="en-AS" sz="3600" b="1"/>
          </a:p>
        </p:txBody>
      </p:sp>
      <p:sp>
        <p:nvSpPr>
          <p:cNvPr id="38" name="TextBox 37">
            <a:extLst>
              <a:ext uri="{FF2B5EF4-FFF2-40B4-BE49-F238E27FC236}">
                <a16:creationId xmlns:a16="http://schemas.microsoft.com/office/drawing/2014/main" id="{F0828ABB-6E48-D5F4-65B7-080F138BC28D}"/>
              </a:ext>
            </a:extLst>
          </p:cNvPr>
          <p:cNvSpPr txBox="1"/>
          <p:nvPr/>
        </p:nvSpPr>
        <p:spPr>
          <a:xfrm>
            <a:off x="3992521" y="4901938"/>
            <a:ext cx="567813" cy="830997"/>
          </a:xfrm>
          <a:prstGeom prst="rect">
            <a:avLst/>
          </a:prstGeom>
          <a:noFill/>
        </p:spPr>
        <p:txBody>
          <a:bodyPr wrap="square" anchor="ctr">
            <a:spAutoFit/>
          </a:bodyPr>
          <a:lstStyle/>
          <a:p>
            <a:pPr algn="ctr"/>
            <a:r>
              <a:rPr lang="en-US" sz="4800" b="1">
                <a:latin typeface="Roboto" panose="02000000000000000000" pitchFamily="2" charset="0"/>
              </a:rPr>
              <a:t>=</a:t>
            </a:r>
            <a:endParaRPr lang="en-AS" sz="4800" b="1"/>
          </a:p>
        </p:txBody>
      </p:sp>
      <p:grpSp>
        <p:nvGrpSpPr>
          <p:cNvPr id="39" name="Group 38">
            <a:extLst>
              <a:ext uri="{FF2B5EF4-FFF2-40B4-BE49-F238E27FC236}">
                <a16:creationId xmlns:a16="http://schemas.microsoft.com/office/drawing/2014/main" id="{83CD72E2-AB42-6219-CD3A-0B1D3E972B0C}"/>
              </a:ext>
            </a:extLst>
          </p:cNvPr>
          <p:cNvGrpSpPr/>
          <p:nvPr/>
        </p:nvGrpSpPr>
        <p:grpSpPr>
          <a:xfrm>
            <a:off x="4818021" y="4803475"/>
            <a:ext cx="2519904" cy="1027920"/>
            <a:chOff x="1981147" y="3331063"/>
            <a:chExt cx="3003255" cy="1383257"/>
          </a:xfrm>
        </p:grpSpPr>
        <p:pic>
          <p:nvPicPr>
            <p:cNvPr id="40" name="Picture 39">
              <a:extLst>
                <a:ext uri="{FF2B5EF4-FFF2-40B4-BE49-F238E27FC236}">
                  <a16:creationId xmlns:a16="http://schemas.microsoft.com/office/drawing/2014/main" id="{690B5397-34D3-6AEF-8B84-0914FCAAD9BE}"/>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41" name="Rectangle 40">
              <a:extLst>
                <a:ext uri="{FF2B5EF4-FFF2-40B4-BE49-F238E27FC236}">
                  <a16:creationId xmlns:a16="http://schemas.microsoft.com/office/drawing/2014/main" id="{573E60A3-58CB-E9C7-2846-1A315729DB40}"/>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$3,155</a:t>
              </a:r>
              <a:endParaRPr lang="en-AS" sz="32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42" name="Group 41">
            <a:extLst>
              <a:ext uri="{FF2B5EF4-FFF2-40B4-BE49-F238E27FC236}">
                <a16:creationId xmlns:a16="http://schemas.microsoft.com/office/drawing/2014/main" id="{835EF877-CF68-8FB6-1892-824DAD257875}"/>
              </a:ext>
            </a:extLst>
          </p:cNvPr>
          <p:cNvGrpSpPr/>
          <p:nvPr/>
        </p:nvGrpSpPr>
        <p:grpSpPr>
          <a:xfrm>
            <a:off x="2246655" y="1905836"/>
            <a:ext cx="1493490" cy="1061421"/>
            <a:chOff x="1981147" y="3331063"/>
            <a:chExt cx="3003255" cy="1383257"/>
          </a:xfrm>
        </p:grpSpPr>
        <p:pic>
          <p:nvPicPr>
            <p:cNvPr id="43" name="Picture 42">
              <a:extLst>
                <a:ext uri="{FF2B5EF4-FFF2-40B4-BE49-F238E27FC236}">
                  <a16:creationId xmlns:a16="http://schemas.microsoft.com/office/drawing/2014/main" id="{2F72D317-8D54-B7B6-5554-4A31F8A5A89E}"/>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44" name="Rectangle 43">
              <a:extLst>
                <a:ext uri="{FF2B5EF4-FFF2-40B4-BE49-F238E27FC236}">
                  <a16:creationId xmlns:a16="http://schemas.microsoft.com/office/drawing/2014/main" id="{8F49ECC9-5C1E-0227-DE9A-B92D03B6599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Data size</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52" name="Group 51">
            <a:extLst>
              <a:ext uri="{FF2B5EF4-FFF2-40B4-BE49-F238E27FC236}">
                <a16:creationId xmlns:a16="http://schemas.microsoft.com/office/drawing/2014/main" id="{5EE76229-9A73-4D64-29A0-D38C97A6F845}"/>
              </a:ext>
            </a:extLst>
          </p:cNvPr>
          <p:cNvGrpSpPr/>
          <p:nvPr/>
        </p:nvGrpSpPr>
        <p:grpSpPr>
          <a:xfrm>
            <a:off x="4271936" y="1905836"/>
            <a:ext cx="1493490" cy="1061421"/>
            <a:chOff x="1981147" y="3331063"/>
            <a:chExt cx="3003255" cy="1383257"/>
          </a:xfrm>
        </p:grpSpPr>
        <p:pic>
          <p:nvPicPr>
            <p:cNvPr id="53" name="Picture 52">
              <a:extLst>
                <a:ext uri="{FF2B5EF4-FFF2-40B4-BE49-F238E27FC236}">
                  <a16:creationId xmlns:a16="http://schemas.microsoft.com/office/drawing/2014/main" id="{F7DFAFB0-C45C-0AD0-3BB1-698CC21AC0AF}"/>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54" name="Rectangle 53">
              <a:extLst>
                <a:ext uri="{FF2B5EF4-FFF2-40B4-BE49-F238E27FC236}">
                  <a16:creationId xmlns:a16="http://schemas.microsoft.com/office/drawing/2014/main" id="{1BDFF99D-E2BA-5752-3C3D-266453552DD5}"/>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Storage cost per GB</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60" name="Group 59">
            <a:extLst>
              <a:ext uri="{FF2B5EF4-FFF2-40B4-BE49-F238E27FC236}">
                <a16:creationId xmlns:a16="http://schemas.microsoft.com/office/drawing/2014/main" id="{4A76F25F-EBB7-AC65-CC02-395647A3A926}"/>
              </a:ext>
            </a:extLst>
          </p:cNvPr>
          <p:cNvGrpSpPr/>
          <p:nvPr/>
        </p:nvGrpSpPr>
        <p:grpSpPr>
          <a:xfrm>
            <a:off x="6357388" y="1905836"/>
            <a:ext cx="1493490" cy="1061421"/>
            <a:chOff x="1981147" y="3331063"/>
            <a:chExt cx="3003255" cy="1383257"/>
          </a:xfrm>
        </p:grpSpPr>
        <p:pic>
          <p:nvPicPr>
            <p:cNvPr id="61" name="Picture 60">
              <a:extLst>
                <a:ext uri="{FF2B5EF4-FFF2-40B4-BE49-F238E27FC236}">
                  <a16:creationId xmlns:a16="http://schemas.microsoft.com/office/drawing/2014/main" id="{60954F3B-E78E-DC01-787C-AA438842CB2C}"/>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62" name="Rectangle 61">
              <a:extLst>
                <a:ext uri="{FF2B5EF4-FFF2-40B4-BE49-F238E27FC236}">
                  <a16:creationId xmlns:a16="http://schemas.microsoft.com/office/drawing/2014/main" id="{C378CA52-BB96-2332-8686-04AAE989F353}"/>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Instances</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65" name="Group 64">
            <a:extLst>
              <a:ext uri="{FF2B5EF4-FFF2-40B4-BE49-F238E27FC236}">
                <a16:creationId xmlns:a16="http://schemas.microsoft.com/office/drawing/2014/main" id="{1E943BA0-BF7E-B37F-99D2-439BA087754D}"/>
              </a:ext>
            </a:extLst>
          </p:cNvPr>
          <p:cNvGrpSpPr/>
          <p:nvPr/>
        </p:nvGrpSpPr>
        <p:grpSpPr>
          <a:xfrm>
            <a:off x="8466989" y="1905836"/>
            <a:ext cx="1493490" cy="1061421"/>
            <a:chOff x="1981147" y="3331063"/>
            <a:chExt cx="3003255" cy="1383257"/>
          </a:xfrm>
        </p:grpSpPr>
        <p:pic>
          <p:nvPicPr>
            <p:cNvPr id="66" name="Picture 65">
              <a:extLst>
                <a:ext uri="{FF2B5EF4-FFF2-40B4-BE49-F238E27FC236}">
                  <a16:creationId xmlns:a16="http://schemas.microsoft.com/office/drawing/2014/main" id="{93229EF4-1246-0573-BFE3-407C3D5EF443}"/>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67" name="Rectangle 66">
              <a:extLst>
                <a:ext uri="{FF2B5EF4-FFF2-40B4-BE49-F238E27FC236}">
                  <a16:creationId xmlns:a16="http://schemas.microsoft.com/office/drawing/2014/main" id="{B50490DE-564D-FB5D-1439-102955ADE7D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Future Proofing</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78" name="TextBox 77">
            <a:extLst>
              <a:ext uri="{FF2B5EF4-FFF2-40B4-BE49-F238E27FC236}">
                <a16:creationId xmlns:a16="http://schemas.microsoft.com/office/drawing/2014/main" id="{497ADA8C-E199-030C-F5A8-BBA36E242ECF}"/>
              </a:ext>
            </a:extLst>
          </p:cNvPr>
          <p:cNvSpPr txBox="1"/>
          <p:nvPr/>
        </p:nvSpPr>
        <p:spPr>
          <a:xfrm>
            <a:off x="574040" y="432426"/>
            <a:ext cx="4165226" cy="58477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cost estimation</a:t>
            </a:r>
          </a:p>
        </p:txBody>
      </p:sp>
      <p:cxnSp>
        <p:nvCxnSpPr>
          <p:cNvPr id="46" name="Straight Arrow Connector 45">
            <a:extLst>
              <a:ext uri="{FF2B5EF4-FFF2-40B4-BE49-F238E27FC236}">
                <a16:creationId xmlns:a16="http://schemas.microsoft.com/office/drawing/2014/main" id="{919BA93C-E74B-7A59-0BB7-E802156BA232}"/>
              </a:ext>
            </a:extLst>
          </p:cNvPr>
          <p:cNvCxnSpPr>
            <a:stCxn id="43" idx="2"/>
            <a:endCxn id="16" idx="0"/>
          </p:cNvCxnSpPr>
          <p:nvPr/>
        </p:nvCxnSpPr>
        <p:spPr>
          <a:xfrm>
            <a:off x="2993400" y="2967257"/>
            <a:ext cx="0" cy="573504"/>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97CD043-5886-8161-DD61-269926D6BB8C}"/>
              </a:ext>
            </a:extLst>
          </p:cNvPr>
          <p:cNvCxnSpPr>
            <a:cxnSpLocks/>
            <a:stCxn id="53" idx="2"/>
            <a:endCxn id="24" idx="0"/>
          </p:cNvCxnSpPr>
          <p:nvPr/>
        </p:nvCxnSpPr>
        <p:spPr>
          <a:xfrm>
            <a:off x="5018681" y="2967257"/>
            <a:ext cx="0" cy="573503"/>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BFA895D0-4A85-848C-3094-BC8F1D133DE8}"/>
              </a:ext>
            </a:extLst>
          </p:cNvPr>
          <p:cNvCxnSpPr>
            <a:cxnSpLocks/>
            <a:stCxn id="61" idx="2"/>
            <a:endCxn id="27" idx="0"/>
          </p:cNvCxnSpPr>
          <p:nvPr/>
        </p:nvCxnSpPr>
        <p:spPr>
          <a:xfrm>
            <a:off x="7104133" y="2967257"/>
            <a:ext cx="0" cy="569744"/>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932F1D67-F656-D0DD-748D-5D51C1F3CC48}"/>
              </a:ext>
            </a:extLst>
          </p:cNvPr>
          <p:cNvCxnSpPr>
            <a:cxnSpLocks/>
            <a:stCxn id="66" idx="2"/>
            <a:endCxn id="30" idx="0"/>
          </p:cNvCxnSpPr>
          <p:nvPr/>
        </p:nvCxnSpPr>
        <p:spPr>
          <a:xfrm>
            <a:off x="9213734" y="2967257"/>
            <a:ext cx="0" cy="546321"/>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029846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B9F0D0"/>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1</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grpSp>
        <p:nvGrpSpPr>
          <p:cNvPr id="17" name="Group 16">
            <a:extLst>
              <a:ext uri="{FF2B5EF4-FFF2-40B4-BE49-F238E27FC236}">
                <a16:creationId xmlns:a16="http://schemas.microsoft.com/office/drawing/2014/main" id="{884C2C6C-749C-1AF6-7ABE-C09AED05CB5D}"/>
              </a:ext>
            </a:extLst>
          </p:cNvPr>
          <p:cNvGrpSpPr/>
          <p:nvPr/>
        </p:nvGrpSpPr>
        <p:grpSpPr>
          <a:xfrm>
            <a:off x="2266975" y="3540760"/>
            <a:ext cx="1493490" cy="830826"/>
            <a:chOff x="1981147" y="3331063"/>
            <a:chExt cx="3003255" cy="1383257"/>
          </a:xfrm>
        </p:grpSpPr>
        <p:pic>
          <p:nvPicPr>
            <p:cNvPr id="7" name="Picture 6">
              <a:extLst>
                <a:ext uri="{FF2B5EF4-FFF2-40B4-BE49-F238E27FC236}">
                  <a16:creationId xmlns:a16="http://schemas.microsoft.com/office/drawing/2014/main" id="{71F8512A-02E1-AD9C-C63A-20ED804F61BC}"/>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16" name="Rectangle 15">
              <a:extLst>
                <a:ext uri="{FF2B5EF4-FFF2-40B4-BE49-F238E27FC236}">
                  <a16:creationId xmlns:a16="http://schemas.microsoft.com/office/drawing/2014/main" id="{08BA7F06-FA88-B0A7-6F85-6B39F9F4A9B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$3.352</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19" name="TextBox 18">
            <a:extLst>
              <a:ext uri="{FF2B5EF4-FFF2-40B4-BE49-F238E27FC236}">
                <a16:creationId xmlns:a16="http://schemas.microsoft.com/office/drawing/2014/main" id="{DBBD3B5C-238B-422D-CF2D-C0E2141C0BA4}"/>
              </a:ext>
            </a:extLst>
          </p:cNvPr>
          <p:cNvSpPr txBox="1"/>
          <p:nvPr/>
        </p:nvSpPr>
        <p:spPr>
          <a:xfrm>
            <a:off x="3724443" y="3629247"/>
            <a:ext cx="567813" cy="646331"/>
          </a:xfrm>
          <a:prstGeom prst="rect">
            <a:avLst/>
          </a:prstGeom>
          <a:noFill/>
        </p:spPr>
        <p:txBody>
          <a:bodyPr wrap="square" anchor="ctr">
            <a:spAutoFit/>
          </a:bodyPr>
          <a:lstStyle/>
          <a:p>
            <a:pPr algn="ctr"/>
            <a:r>
              <a:rPr lang="en-US" sz="3600" b="1" i="0" u="none" strike="noStrike">
                <a:effectLst/>
                <a:latin typeface="Roboto" panose="02000000000000000000" pitchFamily="2" charset="0"/>
              </a:rPr>
              <a:t>x</a:t>
            </a:r>
            <a:endParaRPr lang="en-AS" sz="3600" b="1"/>
          </a:p>
        </p:txBody>
      </p:sp>
      <p:grpSp>
        <p:nvGrpSpPr>
          <p:cNvPr id="23" name="Group 22">
            <a:extLst>
              <a:ext uri="{FF2B5EF4-FFF2-40B4-BE49-F238E27FC236}">
                <a16:creationId xmlns:a16="http://schemas.microsoft.com/office/drawing/2014/main" id="{3B800F50-9C69-650F-6553-D261040C3BD5}"/>
              </a:ext>
            </a:extLst>
          </p:cNvPr>
          <p:cNvGrpSpPr/>
          <p:nvPr/>
        </p:nvGrpSpPr>
        <p:grpSpPr>
          <a:xfrm>
            <a:off x="4292256" y="3540760"/>
            <a:ext cx="1493490" cy="830826"/>
            <a:chOff x="1981147" y="3331063"/>
            <a:chExt cx="3003255" cy="1383257"/>
          </a:xfrm>
        </p:grpSpPr>
        <p:pic>
          <p:nvPicPr>
            <p:cNvPr id="24" name="Picture 23">
              <a:extLst>
                <a:ext uri="{FF2B5EF4-FFF2-40B4-BE49-F238E27FC236}">
                  <a16:creationId xmlns:a16="http://schemas.microsoft.com/office/drawing/2014/main" id="{FCA231B4-FEF3-689F-6CEF-FEE99726ECF8}"/>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25" name="Rectangle 24">
              <a:extLst>
                <a:ext uri="{FF2B5EF4-FFF2-40B4-BE49-F238E27FC236}">
                  <a16:creationId xmlns:a16="http://schemas.microsoft.com/office/drawing/2014/main" id="{4226533F-6969-E18A-AA0B-97DEB0F80D9F}"/>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2</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26" name="Group 25">
            <a:extLst>
              <a:ext uri="{FF2B5EF4-FFF2-40B4-BE49-F238E27FC236}">
                <a16:creationId xmlns:a16="http://schemas.microsoft.com/office/drawing/2014/main" id="{57224F0E-9185-8BCD-81FB-1E49FABFACB6}"/>
              </a:ext>
            </a:extLst>
          </p:cNvPr>
          <p:cNvGrpSpPr/>
          <p:nvPr/>
        </p:nvGrpSpPr>
        <p:grpSpPr>
          <a:xfrm>
            <a:off x="6377708" y="3537001"/>
            <a:ext cx="1493490" cy="830826"/>
            <a:chOff x="1981147" y="3331063"/>
            <a:chExt cx="3003255" cy="1383257"/>
          </a:xfrm>
        </p:grpSpPr>
        <p:pic>
          <p:nvPicPr>
            <p:cNvPr id="27" name="Picture 26">
              <a:extLst>
                <a:ext uri="{FF2B5EF4-FFF2-40B4-BE49-F238E27FC236}">
                  <a16:creationId xmlns:a16="http://schemas.microsoft.com/office/drawing/2014/main" id="{F59B059C-6A5D-91EB-27F1-FF9818782A6D}"/>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28" name="Rectangle 27">
              <a:extLst>
                <a:ext uri="{FF2B5EF4-FFF2-40B4-BE49-F238E27FC236}">
                  <a16:creationId xmlns:a16="http://schemas.microsoft.com/office/drawing/2014/main" id="{E2DA3279-498A-CE45-E5E7-60146DABC558}"/>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50%</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29" name="Group 28">
            <a:extLst>
              <a:ext uri="{FF2B5EF4-FFF2-40B4-BE49-F238E27FC236}">
                <a16:creationId xmlns:a16="http://schemas.microsoft.com/office/drawing/2014/main" id="{73144197-4116-A7A1-7815-C0668EF11E39}"/>
              </a:ext>
            </a:extLst>
          </p:cNvPr>
          <p:cNvGrpSpPr/>
          <p:nvPr/>
        </p:nvGrpSpPr>
        <p:grpSpPr>
          <a:xfrm>
            <a:off x="8487309" y="3513578"/>
            <a:ext cx="1493490" cy="830826"/>
            <a:chOff x="1981147" y="3331063"/>
            <a:chExt cx="3003255" cy="1383257"/>
          </a:xfrm>
        </p:grpSpPr>
        <p:pic>
          <p:nvPicPr>
            <p:cNvPr id="30" name="Picture 29">
              <a:extLst>
                <a:ext uri="{FF2B5EF4-FFF2-40B4-BE49-F238E27FC236}">
                  <a16:creationId xmlns:a16="http://schemas.microsoft.com/office/drawing/2014/main" id="{40741EF8-C673-B4B3-0297-B1E99C0239FF}"/>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31" name="Rectangle 30">
              <a:extLst>
                <a:ext uri="{FF2B5EF4-FFF2-40B4-BE49-F238E27FC236}">
                  <a16:creationId xmlns:a16="http://schemas.microsoft.com/office/drawing/2014/main" id="{A2F4A321-991F-6E3D-82AD-EA79826BB22B}"/>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730 hours</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32" name="TextBox 31">
            <a:extLst>
              <a:ext uri="{FF2B5EF4-FFF2-40B4-BE49-F238E27FC236}">
                <a16:creationId xmlns:a16="http://schemas.microsoft.com/office/drawing/2014/main" id="{B4A56CCE-3F8E-E4DD-59F5-0A2513E12AF2}"/>
              </a:ext>
            </a:extLst>
          </p:cNvPr>
          <p:cNvSpPr txBox="1"/>
          <p:nvPr/>
        </p:nvSpPr>
        <p:spPr>
          <a:xfrm>
            <a:off x="5785746" y="3629247"/>
            <a:ext cx="567813" cy="646331"/>
          </a:xfrm>
          <a:prstGeom prst="rect">
            <a:avLst/>
          </a:prstGeom>
          <a:noFill/>
        </p:spPr>
        <p:txBody>
          <a:bodyPr wrap="square" anchor="ctr">
            <a:spAutoFit/>
          </a:bodyPr>
          <a:lstStyle/>
          <a:p>
            <a:pPr algn="ctr"/>
            <a:r>
              <a:rPr lang="en-US" sz="3600" b="1" i="0" u="none" strike="noStrike">
                <a:effectLst/>
                <a:latin typeface="Roboto" panose="02000000000000000000" pitchFamily="2" charset="0"/>
              </a:rPr>
              <a:t>x</a:t>
            </a:r>
            <a:endParaRPr lang="en-AS" sz="3600" b="1"/>
          </a:p>
        </p:txBody>
      </p:sp>
      <p:sp>
        <p:nvSpPr>
          <p:cNvPr id="33" name="TextBox 32">
            <a:extLst>
              <a:ext uri="{FF2B5EF4-FFF2-40B4-BE49-F238E27FC236}">
                <a16:creationId xmlns:a16="http://schemas.microsoft.com/office/drawing/2014/main" id="{38BD73DF-3EB1-5009-009F-0C4584DEB211}"/>
              </a:ext>
            </a:extLst>
          </p:cNvPr>
          <p:cNvSpPr txBox="1"/>
          <p:nvPr/>
        </p:nvSpPr>
        <p:spPr>
          <a:xfrm>
            <a:off x="7895347" y="3629247"/>
            <a:ext cx="567813" cy="646331"/>
          </a:xfrm>
          <a:prstGeom prst="rect">
            <a:avLst/>
          </a:prstGeom>
          <a:noFill/>
        </p:spPr>
        <p:txBody>
          <a:bodyPr wrap="square" anchor="ctr">
            <a:spAutoFit/>
          </a:bodyPr>
          <a:lstStyle/>
          <a:p>
            <a:pPr algn="ctr"/>
            <a:r>
              <a:rPr lang="en-US" sz="3600" b="1" i="0" u="none" strike="noStrike">
                <a:effectLst/>
                <a:latin typeface="Roboto" panose="02000000000000000000" pitchFamily="2" charset="0"/>
              </a:rPr>
              <a:t>x</a:t>
            </a:r>
            <a:endParaRPr lang="en-AS" sz="3600" b="1"/>
          </a:p>
        </p:txBody>
      </p:sp>
      <p:sp>
        <p:nvSpPr>
          <p:cNvPr id="38" name="TextBox 37">
            <a:extLst>
              <a:ext uri="{FF2B5EF4-FFF2-40B4-BE49-F238E27FC236}">
                <a16:creationId xmlns:a16="http://schemas.microsoft.com/office/drawing/2014/main" id="{F0828ABB-6E48-D5F4-65B7-080F138BC28D}"/>
              </a:ext>
            </a:extLst>
          </p:cNvPr>
          <p:cNvSpPr txBox="1"/>
          <p:nvPr/>
        </p:nvSpPr>
        <p:spPr>
          <a:xfrm>
            <a:off x="3992521" y="4901938"/>
            <a:ext cx="567813" cy="830997"/>
          </a:xfrm>
          <a:prstGeom prst="rect">
            <a:avLst/>
          </a:prstGeom>
          <a:noFill/>
        </p:spPr>
        <p:txBody>
          <a:bodyPr wrap="square" anchor="ctr">
            <a:spAutoFit/>
          </a:bodyPr>
          <a:lstStyle/>
          <a:p>
            <a:pPr algn="ctr"/>
            <a:r>
              <a:rPr lang="en-US" sz="4800" b="1">
                <a:latin typeface="Roboto" panose="02000000000000000000" pitchFamily="2" charset="0"/>
              </a:rPr>
              <a:t>=</a:t>
            </a:r>
            <a:endParaRPr lang="en-AS" sz="4800" b="1"/>
          </a:p>
        </p:txBody>
      </p:sp>
      <p:grpSp>
        <p:nvGrpSpPr>
          <p:cNvPr id="39" name="Group 38">
            <a:extLst>
              <a:ext uri="{FF2B5EF4-FFF2-40B4-BE49-F238E27FC236}">
                <a16:creationId xmlns:a16="http://schemas.microsoft.com/office/drawing/2014/main" id="{83CD72E2-AB42-6219-CD3A-0B1D3E972B0C}"/>
              </a:ext>
            </a:extLst>
          </p:cNvPr>
          <p:cNvGrpSpPr/>
          <p:nvPr/>
        </p:nvGrpSpPr>
        <p:grpSpPr>
          <a:xfrm>
            <a:off x="4818021" y="4803475"/>
            <a:ext cx="2519904" cy="1027920"/>
            <a:chOff x="1981147" y="3331063"/>
            <a:chExt cx="3003255" cy="1383257"/>
          </a:xfrm>
        </p:grpSpPr>
        <p:pic>
          <p:nvPicPr>
            <p:cNvPr id="40" name="Picture 39">
              <a:extLst>
                <a:ext uri="{FF2B5EF4-FFF2-40B4-BE49-F238E27FC236}">
                  <a16:creationId xmlns:a16="http://schemas.microsoft.com/office/drawing/2014/main" id="{690B5397-34D3-6AEF-8B84-0914FCAAD9BE}"/>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41" name="Rectangle 40">
              <a:extLst>
                <a:ext uri="{FF2B5EF4-FFF2-40B4-BE49-F238E27FC236}">
                  <a16:creationId xmlns:a16="http://schemas.microsoft.com/office/drawing/2014/main" id="{573E60A3-58CB-E9C7-2846-1A315729DB40}"/>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$2450</a:t>
              </a:r>
              <a:endParaRPr lang="en-AS" sz="32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42" name="Group 41">
            <a:extLst>
              <a:ext uri="{FF2B5EF4-FFF2-40B4-BE49-F238E27FC236}">
                <a16:creationId xmlns:a16="http://schemas.microsoft.com/office/drawing/2014/main" id="{835EF877-CF68-8FB6-1892-824DAD257875}"/>
              </a:ext>
            </a:extLst>
          </p:cNvPr>
          <p:cNvGrpSpPr/>
          <p:nvPr/>
        </p:nvGrpSpPr>
        <p:grpSpPr>
          <a:xfrm>
            <a:off x="2266975" y="1905836"/>
            <a:ext cx="1493490" cy="1061421"/>
            <a:chOff x="1981147" y="3331063"/>
            <a:chExt cx="3003255" cy="1383257"/>
          </a:xfrm>
        </p:grpSpPr>
        <p:pic>
          <p:nvPicPr>
            <p:cNvPr id="43" name="Picture 42">
              <a:extLst>
                <a:ext uri="{FF2B5EF4-FFF2-40B4-BE49-F238E27FC236}">
                  <a16:creationId xmlns:a16="http://schemas.microsoft.com/office/drawing/2014/main" id="{2F72D317-8D54-B7B6-5554-4A31F8A5A89E}"/>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44" name="Rectangle 43">
              <a:extLst>
                <a:ext uri="{FF2B5EF4-FFF2-40B4-BE49-F238E27FC236}">
                  <a16:creationId xmlns:a16="http://schemas.microsoft.com/office/drawing/2014/main" id="{8F49ECC9-5C1E-0227-DE9A-B92D03B6599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m5d.4xlarge</a:t>
              </a:r>
            </a:p>
          </p:txBody>
        </p:sp>
      </p:grpSp>
      <p:grpSp>
        <p:nvGrpSpPr>
          <p:cNvPr id="52" name="Group 51">
            <a:extLst>
              <a:ext uri="{FF2B5EF4-FFF2-40B4-BE49-F238E27FC236}">
                <a16:creationId xmlns:a16="http://schemas.microsoft.com/office/drawing/2014/main" id="{5EE76229-9A73-4D64-29A0-D38C97A6F845}"/>
              </a:ext>
            </a:extLst>
          </p:cNvPr>
          <p:cNvGrpSpPr/>
          <p:nvPr/>
        </p:nvGrpSpPr>
        <p:grpSpPr>
          <a:xfrm>
            <a:off x="4292256" y="1905836"/>
            <a:ext cx="1493490" cy="1061421"/>
            <a:chOff x="1981147" y="3331063"/>
            <a:chExt cx="3003255" cy="1383257"/>
          </a:xfrm>
        </p:grpSpPr>
        <p:pic>
          <p:nvPicPr>
            <p:cNvPr id="53" name="Picture 52">
              <a:extLst>
                <a:ext uri="{FF2B5EF4-FFF2-40B4-BE49-F238E27FC236}">
                  <a16:creationId xmlns:a16="http://schemas.microsoft.com/office/drawing/2014/main" id="{F7DFAFB0-C45C-0AD0-3BB1-698CC21AC0AF}"/>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54" name="Rectangle 53">
              <a:extLst>
                <a:ext uri="{FF2B5EF4-FFF2-40B4-BE49-F238E27FC236}">
                  <a16:creationId xmlns:a16="http://schemas.microsoft.com/office/drawing/2014/main" id="{1BDFF99D-E2BA-5752-3C3D-266453552DD5}"/>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Instances</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60" name="Group 59">
            <a:extLst>
              <a:ext uri="{FF2B5EF4-FFF2-40B4-BE49-F238E27FC236}">
                <a16:creationId xmlns:a16="http://schemas.microsoft.com/office/drawing/2014/main" id="{4A76F25F-EBB7-AC65-CC02-395647A3A926}"/>
              </a:ext>
            </a:extLst>
          </p:cNvPr>
          <p:cNvGrpSpPr/>
          <p:nvPr/>
        </p:nvGrpSpPr>
        <p:grpSpPr>
          <a:xfrm>
            <a:off x="6377708" y="1905836"/>
            <a:ext cx="1493490" cy="1061421"/>
            <a:chOff x="1981147" y="3331063"/>
            <a:chExt cx="3003255" cy="1383257"/>
          </a:xfrm>
        </p:grpSpPr>
        <p:pic>
          <p:nvPicPr>
            <p:cNvPr id="61" name="Picture 60">
              <a:extLst>
                <a:ext uri="{FF2B5EF4-FFF2-40B4-BE49-F238E27FC236}">
                  <a16:creationId xmlns:a16="http://schemas.microsoft.com/office/drawing/2014/main" id="{60954F3B-E78E-DC01-787C-AA438842CB2C}"/>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62" name="Rectangle 61">
              <a:extLst>
                <a:ext uri="{FF2B5EF4-FFF2-40B4-BE49-F238E27FC236}">
                  <a16:creationId xmlns:a16="http://schemas.microsoft.com/office/drawing/2014/main" id="{C378CA52-BB96-2332-8686-04AAE989F353}"/>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Utilized %</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65" name="Group 64">
            <a:extLst>
              <a:ext uri="{FF2B5EF4-FFF2-40B4-BE49-F238E27FC236}">
                <a16:creationId xmlns:a16="http://schemas.microsoft.com/office/drawing/2014/main" id="{1E943BA0-BF7E-B37F-99D2-439BA087754D}"/>
              </a:ext>
            </a:extLst>
          </p:cNvPr>
          <p:cNvGrpSpPr/>
          <p:nvPr/>
        </p:nvGrpSpPr>
        <p:grpSpPr>
          <a:xfrm>
            <a:off x="8487309" y="1905836"/>
            <a:ext cx="1493490" cy="1061421"/>
            <a:chOff x="1981147" y="3331063"/>
            <a:chExt cx="3003255" cy="1383257"/>
          </a:xfrm>
        </p:grpSpPr>
        <p:pic>
          <p:nvPicPr>
            <p:cNvPr id="66" name="Picture 65">
              <a:extLst>
                <a:ext uri="{FF2B5EF4-FFF2-40B4-BE49-F238E27FC236}">
                  <a16:creationId xmlns:a16="http://schemas.microsoft.com/office/drawing/2014/main" id="{93229EF4-1246-0573-BFE3-407C3D5EF443}"/>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67" name="Rectangle 66">
              <a:extLst>
                <a:ext uri="{FF2B5EF4-FFF2-40B4-BE49-F238E27FC236}">
                  <a16:creationId xmlns:a16="http://schemas.microsoft.com/office/drawing/2014/main" id="{B50490DE-564D-FB5D-1439-102955ADE7D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Hours in a month</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78" name="TextBox 77">
            <a:extLst>
              <a:ext uri="{FF2B5EF4-FFF2-40B4-BE49-F238E27FC236}">
                <a16:creationId xmlns:a16="http://schemas.microsoft.com/office/drawing/2014/main" id="{497ADA8C-E199-030C-F5A8-BBA36E242ECF}"/>
              </a:ext>
            </a:extLst>
          </p:cNvPr>
          <p:cNvSpPr txBox="1"/>
          <p:nvPr/>
        </p:nvSpPr>
        <p:spPr>
          <a:xfrm>
            <a:off x="574040" y="432426"/>
            <a:ext cx="4165226" cy="58477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cost estimation</a:t>
            </a:r>
          </a:p>
        </p:txBody>
      </p:sp>
      <p:sp>
        <p:nvSpPr>
          <p:cNvPr id="3" name="TextBox 2">
            <a:extLst>
              <a:ext uri="{FF2B5EF4-FFF2-40B4-BE49-F238E27FC236}">
                <a16:creationId xmlns:a16="http://schemas.microsoft.com/office/drawing/2014/main" id="{5C964E36-EBB2-6A96-6A8F-1C542AFEB1D8}"/>
              </a:ext>
            </a:extLst>
          </p:cNvPr>
          <p:cNvSpPr txBox="1"/>
          <p:nvPr/>
        </p:nvSpPr>
        <p:spPr>
          <a:xfrm>
            <a:off x="7219090" y="437449"/>
            <a:ext cx="4398870" cy="584775"/>
          </a:xfrm>
          <a:prstGeom prst="rect">
            <a:avLst/>
          </a:prstGeom>
          <a:noFill/>
        </p:spPr>
        <p:txBody>
          <a:bodyPr wrap="square" rtlCol="0">
            <a:spAutoFit/>
          </a:bodyPr>
          <a:lstStyle/>
          <a:p>
            <a:pPr algn="r"/>
            <a:r>
              <a:rPr lang="en-US" sz="32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(rds: instance)</a:t>
            </a:r>
            <a:endParaRPr lang="en-AS" sz="32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cxnSp>
        <p:nvCxnSpPr>
          <p:cNvPr id="46" name="Straight Arrow Connector 45">
            <a:extLst>
              <a:ext uri="{FF2B5EF4-FFF2-40B4-BE49-F238E27FC236}">
                <a16:creationId xmlns:a16="http://schemas.microsoft.com/office/drawing/2014/main" id="{919BA93C-E74B-7A59-0BB7-E802156BA232}"/>
              </a:ext>
            </a:extLst>
          </p:cNvPr>
          <p:cNvCxnSpPr>
            <a:stCxn id="43" idx="2"/>
            <a:endCxn id="16" idx="0"/>
          </p:cNvCxnSpPr>
          <p:nvPr/>
        </p:nvCxnSpPr>
        <p:spPr>
          <a:xfrm>
            <a:off x="3013720" y="2967257"/>
            <a:ext cx="0" cy="573504"/>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97CD043-5886-8161-DD61-269926D6BB8C}"/>
              </a:ext>
            </a:extLst>
          </p:cNvPr>
          <p:cNvCxnSpPr>
            <a:cxnSpLocks/>
            <a:stCxn id="53" idx="2"/>
            <a:endCxn id="24" idx="0"/>
          </p:cNvCxnSpPr>
          <p:nvPr/>
        </p:nvCxnSpPr>
        <p:spPr>
          <a:xfrm>
            <a:off x="5039001" y="2967257"/>
            <a:ext cx="0" cy="573503"/>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BFA895D0-4A85-848C-3094-BC8F1D133DE8}"/>
              </a:ext>
            </a:extLst>
          </p:cNvPr>
          <p:cNvCxnSpPr>
            <a:cxnSpLocks/>
            <a:stCxn id="61" idx="2"/>
            <a:endCxn id="27" idx="0"/>
          </p:cNvCxnSpPr>
          <p:nvPr/>
        </p:nvCxnSpPr>
        <p:spPr>
          <a:xfrm>
            <a:off x="7124453" y="2967257"/>
            <a:ext cx="0" cy="569744"/>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932F1D67-F656-D0DD-748D-5D51C1F3CC48}"/>
              </a:ext>
            </a:extLst>
          </p:cNvPr>
          <p:cNvCxnSpPr>
            <a:cxnSpLocks/>
            <a:stCxn id="66" idx="2"/>
            <a:endCxn id="30" idx="0"/>
          </p:cNvCxnSpPr>
          <p:nvPr/>
        </p:nvCxnSpPr>
        <p:spPr>
          <a:xfrm>
            <a:off x="9234054" y="2967257"/>
            <a:ext cx="0" cy="546321"/>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0993960"/>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B9F0D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C32181-E90D-26AE-D531-F53BDDA208FA}"/>
              </a:ext>
            </a:extLst>
          </p:cNvPr>
          <p:cNvSpPr txBox="1"/>
          <p:nvPr/>
        </p:nvSpPr>
        <p:spPr>
          <a:xfrm>
            <a:off x="7219090" y="437449"/>
            <a:ext cx="4398870" cy="584775"/>
          </a:xfrm>
          <a:prstGeom prst="rect">
            <a:avLst/>
          </a:prstGeom>
          <a:noFill/>
        </p:spPr>
        <p:txBody>
          <a:bodyPr wrap="square" rtlCol="0">
            <a:spAutoFit/>
          </a:bodyPr>
          <a:lstStyle/>
          <a:p>
            <a:pPr algn="r"/>
            <a:r>
              <a:rPr lang="en-US" sz="32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(neo4j: storage)</a:t>
            </a:r>
            <a:endParaRPr lang="en-AS" sz="32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1</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grpSp>
        <p:nvGrpSpPr>
          <p:cNvPr id="17" name="Group 16">
            <a:extLst>
              <a:ext uri="{FF2B5EF4-FFF2-40B4-BE49-F238E27FC236}">
                <a16:creationId xmlns:a16="http://schemas.microsoft.com/office/drawing/2014/main" id="{884C2C6C-749C-1AF6-7ABE-C09AED05CB5D}"/>
              </a:ext>
            </a:extLst>
          </p:cNvPr>
          <p:cNvGrpSpPr/>
          <p:nvPr/>
        </p:nvGrpSpPr>
        <p:grpSpPr>
          <a:xfrm>
            <a:off x="853059" y="3540760"/>
            <a:ext cx="1493490" cy="830826"/>
            <a:chOff x="1981147" y="3331063"/>
            <a:chExt cx="3003255" cy="1383257"/>
          </a:xfrm>
        </p:grpSpPr>
        <p:pic>
          <p:nvPicPr>
            <p:cNvPr id="7" name="Picture 6">
              <a:extLst>
                <a:ext uri="{FF2B5EF4-FFF2-40B4-BE49-F238E27FC236}">
                  <a16:creationId xmlns:a16="http://schemas.microsoft.com/office/drawing/2014/main" id="{71F8512A-02E1-AD9C-C63A-20ED804F61BC}"/>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16" name="Rectangle 15">
              <a:extLst>
                <a:ext uri="{FF2B5EF4-FFF2-40B4-BE49-F238E27FC236}">
                  <a16:creationId xmlns:a16="http://schemas.microsoft.com/office/drawing/2014/main" id="{08BA7F06-FA88-B0A7-6F85-6B39F9F4A9B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150,000,000</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19" name="TextBox 18">
            <a:extLst>
              <a:ext uri="{FF2B5EF4-FFF2-40B4-BE49-F238E27FC236}">
                <a16:creationId xmlns:a16="http://schemas.microsoft.com/office/drawing/2014/main" id="{DBBD3B5C-238B-422D-CF2D-C0E2141C0BA4}"/>
              </a:ext>
            </a:extLst>
          </p:cNvPr>
          <p:cNvSpPr txBox="1"/>
          <p:nvPr/>
        </p:nvSpPr>
        <p:spPr>
          <a:xfrm>
            <a:off x="2310527" y="3629247"/>
            <a:ext cx="567813" cy="646331"/>
          </a:xfrm>
          <a:prstGeom prst="rect">
            <a:avLst/>
          </a:prstGeom>
          <a:noFill/>
        </p:spPr>
        <p:txBody>
          <a:bodyPr wrap="square" anchor="ctr">
            <a:spAutoFit/>
          </a:bodyPr>
          <a:lstStyle/>
          <a:p>
            <a:pPr algn="ctr"/>
            <a:r>
              <a:rPr lang="en-US" sz="3600" b="1" i="0" u="none" strike="noStrike">
                <a:effectLst/>
                <a:latin typeface="Roboto" panose="02000000000000000000" pitchFamily="2" charset="0"/>
              </a:rPr>
              <a:t>x</a:t>
            </a:r>
            <a:endParaRPr lang="en-AS" sz="3600" b="1"/>
          </a:p>
        </p:txBody>
      </p:sp>
      <p:grpSp>
        <p:nvGrpSpPr>
          <p:cNvPr id="23" name="Group 22">
            <a:extLst>
              <a:ext uri="{FF2B5EF4-FFF2-40B4-BE49-F238E27FC236}">
                <a16:creationId xmlns:a16="http://schemas.microsoft.com/office/drawing/2014/main" id="{3B800F50-9C69-650F-6553-D261040C3BD5}"/>
              </a:ext>
            </a:extLst>
          </p:cNvPr>
          <p:cNvGrpSpPr/>
          <p:nvPr/>
        </p:nvGrpSpPr>
        <p:grpSpPr>
          <a:xfrm>
            <a:off x="3245776" y="3540760"/>
            <a:ext cx="1493490" cy="830826"/>
            <a:chOff x="1981147" y="3331063"/>
            <a:chExt cx="3003255" cy="1383257"/>
          </a:xfrm>
        </p:grpSpPr>
        <p:pic>
          <p:nvPicPr>
            <p:cNvPr id="24" name="Picture 23">
              <a:extLst>
                <a:ext uri="{FF2B5EF4-FFF2-40B4-BE49-F238E27FC236}">
                  <a16:creationId xmlns:a16="http://schemas.microsoft.com/office/drawing/2014/main" id="{FCA231B4-FEF3-689F-6CEF-FEE99726ECF8}"/>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25" name="Rectangle 24">
              <a:extLst>
                <a:ext uri="{FF2B5EF4-FFF2-40B4-BE49-F238E27FC236}">
                  <a16:creationId xmlns:a16="http://schemas.microsoft.com/office/drawing/2014/main" id="{4226533F-6969-E18A-AA0B-97DEB0F80D9F}"/>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90</a:t>
              </a: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 columns</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26" name="Group 25">
            <a:extLst>
              <a:ext uri="{FF2B5EF4-FFF2-40B4-BE49-F238E27FC236}">
                <a16:creationId xmlns:a16="http://schemas.microsoft.com/office/drawing/2014/main" id="{57224F0E-9185-8BCD-81FB-1E49FABFACB6}"/>
              </a:ext>
            </a:extLst>
          </p:cNvPr>
          <p:cNvGrpSpPr/>
          <p:nvPr/>
        </p:nvGrpSpPr>
        <p:grpSpPr>
          <a:xfrm>
            <a:off x="5331228" y="3537001"/>
            <a:ext cx="1493490" cy="830826"/>
            <a:chOff x="1981147" y="3331063"/>
            <a:chExt cx="3003255" cy="1383257"/>
          </a:xfrm>
        </p:grpSpPr>
        <p:pic>
          <p:nvPicPr>
            <p:cNvPr id="27" name="Picture 26">
              <a:extLst>
                <a:ext uri="{FF2B5EF4-FFF2-40B4-BE49-F238E27FC236}">
                  <a16:creationId xmlns:a16="http://schemas.microsoft.com/office/drawing/2014/main" id="{F59B059C-6A5D-91EB-27F1-FF9818782A6D}"/>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28" name="Rectangle 27">
              <a:extLst>
                <a:ext uri="{FF2B5EF4-FFF2-40B4-BE49-F238E27FC236}">
                  <a16:creationId xmlns:a16="http://schemas.microsoft.com/office/drawing/2014/main" id="{E2DA3279-498A-CE45-E5E7-60146DABC558}"/>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8 bytes</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29" name="Group 28">
            <a:extLst>
              <a:ext uri="{FF2B5EF4-FFF2-40B4-BE49-F238E27FC236}">
                <a16:creationId xmlns:a16="http://schemas.microsoft.com/office/drawing/2014/main" id="{73144197-4116-A7A1-7815-C0668EF11E39}"/>
              </a:ext>
            </a:extLst>
          </p:cNvPr>
          <p:cNvGrpSpPr/>
          <p:nvPr/>
        </p:nvGrpSpPr>
        <p:grpSpPr>
          <a:xfrm>
            <a:off x="7440829" y="3513578"/>
            <a:ext cx="1493490" cy="830826"/>
            <a:chOff x="1981147" y="3331063"/>
            <a:chExt cx="3003255" cy="1383257"/>
          </a:xfrm>
        </p:grpSpPr>
        <p:pic>
          <p:nvPicPr>
            <p:cNvPr id="30" name="Picture 29">
              <a:extLst>
                <a:ext uri="{FF2B5EF4-FFF2-40B4-BE49-F238E27FC236}">
                  <a16:creationId xmlns:a16="http://schemas.microsoft.com/office/drawing/2014/main" id="{40741EF8-C673-B4B3-0297-B1E99C0239FF}"/>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31" name="Rectangle 30">
              <a:extLst>
                <a:ext uri="{FF2B5EF4-FFF2-40B4-BE49-F238E27FC236}">
                  <a16:creationId xmlns:a16="http://schemas.microsoft.com/office/drawing/2014/main" id="{A2F4A321-991F-6E3D-82AD-EA79826BB22B}"/>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10 columns</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32" name="TextBox 31">
            <a:extLst>
              <a:ext uri="{FF2B5EF4-FFF2-40B4-BE49-F238E27FC236}">
                <a16:creationId xmlns:a16="http://schemas.microsoft.com/office/drawing/2014/main" id="{B4A56CCE-3F8E-E4DD-59F5-0A2513E12AF2}"/>
              </a:ext>
            </a:extLst>
          </p:cNvPr>
          <p:cNvSpPr txBox="1"/>
          <p:nvPr/>
        </p:nvSpPr>
        <p:spPr>
          <a:xfrm>
            <a:off x="4739266" y="3629247"/>
            <a:ext cx="567813" cy="646331"/>
          </a:xfrm>
          <a:prstGeom prst="rect">
            <a:avLst/>
          </a:prstGeom>
          <a:noFill/>
        </p:spPr>
        <p:txBody>
          <a:bodyPr wrap="square" anchor="ctr">
            <a:spAutoFit/>
          </a:bodyPr>
          <a:lstStyle/>
          <a:p>
            <a:pPr algn="ctr"/>
            <a:r>
              <a:rPr lang="en-US" sz="3600" b="1" i="0" u="none" strike="noStrike">
                <a:effectLst/>
                <a:latin typeface="Roboto" panose="02000000000000000000" pitchFamily="2" charset="0"/>
              </a:rPr>
              <a:t>x</a:t>
            </a:r>
            <a:endParaRPr lang="en-AS" sz="3600" b="1"/>
          </a:p>
        </p:txBody>
      </p:sp>
      <p:sp>
        <p:nvSpPr>
          <p:cNvPr id="33" name="TextBox 32">
            <a:extLst>
              <a:ext uri="{FF2B5EF4-FFF2-40B4-BE49-F238E27FC236}">
                <a16:creationId xmlns:a16="http://schemas.microsoft.com/office/drawing/2014/main" id="{38BD73DF-3EB1-5009-009F-0C4584DEB211}"/>
              </a:ext>
            </a:extLst>
          </p:cNvPr>
          <p:cNvSpPr txBox="1"/>
          <p:nvPr/>
        </p:nvSpPr>
        <p:spPr>
          <a:xfrm>
            <a:off x="6852576" y="3629247"/>
            <a:ext cx="567813" cy="707886"/>
          </a:xfrm>
          <a:prstGeom prst="rect">
            <a:avLst/>
          </a:prstGeom>
          <a:noFill/>
        </p:spPr>
        <p:txBody>
          <a:bodyPr wrap="square" anchor="ctr">
            <a:spAutoFit/>
          </a:bodyPr>
          <a:lstStyle/>
          <a:p>
            <a:pPr algn="ctr"/>
            <a:r>
              <a:rPr lang="en-US" sz="4000" b="1">
                <a:latin typeface="Roboto" panose="02000000000000000000" pitchFamily="2" charset="0"/>
              </a:rPr>
              <a:t>+</a:t>
            </a:r>
            <a:endParaRPr lang="en-AS" sz="4000" b="1"/>
          </a:p>
        </p:txBody>
      </p:sp>
      <p:grpSp>
        <p:nvGrpSpPr>
          <p:cNvPr id="34" name="Group 33">
            <a:extLst>
              <a:ext uri="{FF2B5EF4-FFF2-40B4-BE49-F238E27FC236}">
                <a16:creationId xmlns:a16="http://schemas.microsoft.com/office/drawing/2014/main" id="{36BCA9B0-AB6C-9665-D0A5-93CF14917146}"/>
              </a:ext>
            </a:extLst>
          </p:cNvPr>
          <p:cNvGrpSpPr/>
          <p:nvPr/>
        </p:nvGrpSpPr>
        <p:grpSpPr>
          <a:xfrm>
            <a:off x="9550430" y="3513578"/>
            <a:ext cx="1493490" cy="830826"/>
            <a:chOff x="1981147" y="3331063"/>
            <a:chExt cx="3003255" cy="1383257"/>
          </a:xfrm>
        </p:grpSpPr>
        <p:pic>
          <p:nvPicPr>
            <p:cNvPr id="35" name="Picture 34">
              <a:extLst>
                <a:ext uri="{FF2B5EF4-FFF2-40B4-BE49-F238E27FC236}">
                  <a16:creationId xmlns:a16="http://schemas.microsoft.com/office/drawing/2014/main" id="{2F8420A4-C751-51F4-DDEB-3CE61F512346}"/>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36" name="Rectangle 35">
              <a:extLst>
                <a:ext uri="{FF2B5EF4-FFF2-40B4-BE49-F238E27FC236}">
                  <a16:creationId xmlns:a16="http://schemas.microsoft.com/office/drawing/2014/main" id="{E39EA114-A618-5C8C-7C0C-841606C92402}"/>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256 bytes</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37" name="TextBox 36">
            <a:extLst>
              <a:ext uri="{FF2B5EF4-FFF2-40B4-BE49-F238E27FC236}">
                <a16:creationId xmlns:a16="http://schemas.microsoft.com/office/drawing/2014/main" id="{9CC6149B-EDDC-1CE9-105E-3F799BD8E4D7}"/>
              </a:ext>
            </a:extLst>
          </p:cNvPr>
          <p:cNvSpPr txBox="1"/>
          <p:nvPr/>
        </p:nvSpPr>
        <p:spPr>
          <a:xfrm>
            <a:off x="8934319" y="3629247"/>
            <a:ext cx="567813" cy="646331"/>
          </a:xfrm>
          <a:prstGeom prst="rect">
            <a:avLst/>
          </a:prstGeom>
          <a:noFill/>
        </p:spPr>
        <p:txBody>
          <a:bodyPr wrap="square" anchor="ctr">
            <a:spAutoFit/>
          </a:bodyPr>
          <a:lstStyle/>
          <a:p>
            <a:pPr algn="ctr"/>
            <a:r>
              <a:rPr lang="en-US" sz="3600" b="1" i="0" u="none" strike="noStrike">
                <a:effectLst/>
                <a:latin typeface="Roboto" panose="02000000000000000000" pitchFamily="2" charset="0"/>
              </a:rPr>
              <a:t>x</a:t>
            </a:r>
            <a:endParaRPr lang="en-AS" sz="3600" b="1"/>
          </a:p>
        </p:txBody>
      </p:sp>
      <p:sp>
        <p:nvSpPr>
          <p:cNvPr id="38" name="TextBox 37">
            <a:extLst>
              <a:ext uri="{FF2B5EF4-FFF2-40B4-BE49-F238E27FC236}">
                <a16:creationId xmlns:a16="http://schemas.microsoft.com/office/drawing/2014/main" id="{F0828ABB-6E48-D5F4-65B7-080F138BC28D}"/>
              </a:ext>
            </a:extLst>
          </p:cNvPr>
          <p:cNvSpPr txBox="1"/>
          <p:nvPr/>
        </p:nvSpPr>
        <p:spPr>
          <a:xfrm>
            <a:off x="3992521" y="4901938"/>
            <a:ext cx="567813" cy="830997"/>
          </a:xfrm>
          <a:prstGeom prst="rect">
            <a:avLst/>
          </a:prstGeom>
          <a:noFill/>
        </p:spPr>
        <p:txBody>
          <a:bodyPr wrap="square" anchor="ctr">
            <a:spAutoFit/>
          </a:bodyPr>
          <a:lstStyle/>
          <a:p>
            <a:pPr algn="ctr"/>
            <a:r>
              <a:rPr lang="en-US" sz="4800" b="1">
                <a:latin typeface="Roboto" panose="02000000000000000000" pitchFamily="2" charset="0"/>
              </a:rPr>
              <a:t>=</a:t>
            </a:r>
            <a:endParaRPr lang="en-AS" sz="4800" b="1"/>
          </a:p>
        </p:txBody>
      </p:sp>
      <p:grpSp>
        <p:nvGrpSpPr>
          <p:cNvPr id="39" name="Group 38">
            <a:extLst>
              <a:ext uri="{FF2B5EF4-FFF2-40B4-BE49-F238E27FC236}">
                <a16:creationId xmlns:a16="http://schemas.microsoft.com/office/drawing/2014/main" id="{83CD72E2-AB42-6219-CD3A-0B1D3E972B0C}"/>
              </a:ext>
            </a:extLst>
          </p:cNvPr>
          <p:cNvGrpSpPr/>
          <p:nvPr/>
        </p:nvGrpSpPr>
        <p:grpSpPr>
          <a:xfrm>
            <a:off x="4818021" y="4803475"/>
            <a:ext cx="2519904" cy="1027920"/>
            <a:chOff x="1981147" y="3331063"/>
            <a:chExt cx="3003255" cy="1383257"/>
          </a:xfrm>
        </p:grpSpPr>
        <p:pic>
          <p:nvPicPr>
            <p:cNvPr id="40" name="Picture 39">
              <a:extLst>
                <a:ext uri="{FF2B5EF4-FFF2-40B4-BE49-F238E27FC236}">
                  <a16:creationId xmlns:a16="http://schemas.microsoft.com/office/drawing/2014/main" id="{690B5397-34D3-6AEF-8B84-0914FCAAD9BE}"/>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41" name="Rectangle 40">
              <a:extLst>
                <a:ext uri="{FF2B5EF4-FFF2-40B4-BE49-F238E27FC236}">
                  <a16:creationId xmlns:a16="http://schemas.microsoft.com/office/drawing/2014/main" id="{573E60A3-58CB-E9C7-2846-1A315729DB40}"/>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458.2 GB</a:t>
              </a:r>
              <a:endParaRPr lang="en-AS" sz="32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42" name="Group 41">
            <a:extLst>
              <a:ext uri="{FF2B5EF4-FFF2-40B4-BE49-F238E27FC236}">
                <a16:creationId xmlns:a16="http://schemas.microsoft.com/office/drawing/2014/main" id="{835EF877-CF68-8FB6-1892-824DAD257875}"/>
              </a:ext>
            </a:extLst>
          </p:cNvPr>
          <p:cNvGrpSpPr/>
          <p:nvPr/>
        </p:nvGrpSpPr>
        <p:grpSpPr>
          <a:xfrm>
            <a:off x="853059" y="1905836"/>
            <a:ext cx="1493490" cy="1061421"/>
            <a:chOff x="1981147" y="3331063"/>
            <a:chExt cx="3003255" cy="1383257"/>
          </a:xfrm>
        </p:grpSpPr>
        <p:pic>
          <p:nvPicPr>
            <p:cNvPr id="43" name="Picture 42">
              <a:extLst>
                <a:ext uri="{FF2B5EF4-FFF2-40B4-BE49-F238E27FC236}">
                  <a16:creationId xmlns:a16="http://schemas.microsoft.com/office/drawing/2014/main" id="{2F72D317-8D54-B7B6-5554-4A31F8A5A89E}"/>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44" name="Rectangle 43">
              <a:extLst>
                <a:ext uri="{FF2B5EF4-FFF2-40B4-BE49-F238E27FC236}">
                  <a16:creationId xmlns:a16="http://schemas.microsoft.com/office/drawing/2014/main" id="{8F49ECC9-5C1E-0227-DE9A-B92D03B6599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Record amount</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52" name="Group 51">
            <a:extLst>
              <a:ext uri="{FF2B5EF4-FFF2-40B4-BE49-F238E27FC236}">
                <a16:creationId xmlns:a16="http://schemas.microsoft.com/office/drawing/2014/main" id="{5EE76229-9A73-4D64-29A0-D38C97A6F845}"/>
              </a:ext>
            </a:extLst>
          </p:cNvPr>
          <p:cNvGrpSpPr/>
          <p:nvPr/>
        </p:nvGrpSpPr>
        <p:grpSpPr>
          <a:xfrm>
            <a:off x="3245776" y="1905836"/>
            <a:ext cx="1493490" cy="1061421"/>
            <a:chOff x="1981147" y="3331063"/>
            <a:chExt cx="3003255" cy="1383257"/>
          </a:xfrm>
        </p:grpSpPr>
        <p:pic>
          <p:nvPicPr>
            <p:cNvPr id="53" name="Picture 52">
              <a:extLst>
                <a:ext uri="{FF2B5EF4-FFF2-40B4-BE49-F238E27FC236}">
                  <a16:creationId xmlns:a16="http://schemas.microsoft.com/office/drawing/2014/main" id="{F7DFAFB0-C45C-0AD0-3BB1-698CC21AC0AF}"/>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54" name="Rectangle 53">
              <a:extLst>
                <a:ext uri="{FF2B5EF4-FFF2-40B4-BE49-F238E27FC236}">
                  <a16:creationId xmlns:a16="http://schemas.microsoft.com/office/drawing/2014/main" id="{1BDFF99D-E2BA-5752-3C3D-266453552DD5}"/>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Numeric Column</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60" name="Group 59">
            <a:extLst>
              <a:ext uri="{FF2B5EF4-FFF2-40B4-BE49-F238E27FC236}">
                <a16:creationId xmlns:a16="http://schemas.microsoft.com/office/drawing/2014/main" id="{4A76F25F-EBB7-AC65-CC02-395647A3A926}"/>
              </a:ext>
            </a:extLst>
          </p:cNvPr>
          <p:cNvGrpSpPr/>
          <p:nvPr/>
        </p:nvGrpSpPr>
        <p:grpSpPr>
          <a:xfrm>
            <a:off x="5331228" y="1905836"/>
            <a:ext cx="1493490" cy="1061421"/>
            <a:chOff x="1981147" y="3331063"/>
            <a:chExt cx="3003255" cy="1383257"/>
          </a:xfrm>
        </p:grpSpPr>
        <p:pic>
          <p:nvPicPr>
            <p:cNvPr id="61" name="Picture 60">
              <a:extLst>
                <a:ext uri="{FF2B5EF4-FFF2-40B4-BE49-F238E27FC236}">
                  <a16:creationId xmlns:a16="http://schemas.microsoft.com/office/drawing/2014/main" id="{60954F3B-E78E-DC01-787C-AA438842CB2C}"/>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62" name="Rectangle 61">
              <a:extLst>
                <a:ext uri="{FF2B5EF4-FFF2-40B4-BE49-F238E27FC236}">
                  <a16:creationId xmlns:a16="http://schemas.microsoft.com/office/drawing/2014/main" id="{C378CA52-BB96-2332-8686-04AAE989F353}"/>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Size of one value</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65" name="Group 64">
            <a:extLst>
              <a:ext uri="{FF2B5EF4-FFF2-40B4-BE49-F238E27FC236}">
                <a16:creationId xmlns:a16="http://schemas.microsoft.com/office/drawing/2014/main" id="{1E943BA0-BF7E-B37F-99D2-439BA087754D}"/>
              </a:ext>
            </a:extLst>
          </p:cNvPr>
          <p:cNvGrpSpPr/>
          <p:nvPr/>
        </p:nvGrpSpPr>
        <p:grpSpPr>
          <a:xfrm>
            <a:off x="7440829" y="1905836"/>
            <a:ext cx="1493490" cy="1061421"/>
            <a:chOff x="1981147" y="3331063"/>
            <a:chExt cx="3003255" cy="1383257"/>
          </a:xfrm>
        </p:grpSpPr>
        <p:pic>
          <p:nvPicPr>
            <p:cNvPr id="66" name="Picture 65">
              <a:extLst>
                <a:ext uri="{FF2B5EF4-FFF2-40B4-BE49-F238E27FC236}">
                  <a16:creationId xmlns:a16="http://schemas.microsoft.com/office/drawing/2014/main" id="{93229EF4-1246-0573-BFE3-407C3D5EF443}"/>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67" name="Rectangle 66">
              <a:extLst>
                <a:ext uri="{FF2B5EF4-FFF2-40B4-BE49-F238E27FC236}">
                  <a16:creationId xmlns:a16="http://schemas.microsoft.com/office/drawing/2014/main" id="{B50490DE-564D-FB5D-1439-102955ADE7D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Text</a:t>
              </a:r>
            </a:p>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Column</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70" name="Group 69">
            <a:extLst>
              <a:ext uri="{FF2B5EF4-FFF2-40B4-BE49-F238E27FC236}">
                <a16:creationId xmlns:a16="http://schemas.microsoft.com/office/drawing/2014/main" id="{26578A01-54AD-9659-3971-CEE18E3E430E}"/>
              </a:ext>
            </a:extLst>
          </p:cNvPr>
          <p:cNvGrpSpPr/>
          <p:nvPr/>
        </p:nvGrpSpPr>
        <p:grpSpPr>
          <a:xfrm>
            <a:off x="9550429" y="1905836"/>
            <a:ext cx="1493490" cy="1061421"/>
            <a:chOff x="1981147" y="3331063"/>
            <a:chExt cx="3003255" cy="1383257"/>
          </a:xfrm>
        </p:grpSpPr>
        <p:pic>
          <p:nvPicPr>
            <p:cNvPr id="71" name="Picture 70">
              <a:extLst>
                <a:ext uri="{FF2B5EF4-FFF2-40B4-BE49-F238E27FC236}">
                  <a16:creationId xmlns:a16="http://schemas.microsoft.com/office/drawing/2014/main" id="{EC66E5D8-EF54-0538-473A-2246B04C70EB}"/>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72" name="Rectangle 71">
              <a:extLst>
                <a:ext uri="{FF2B5EF4-FFF2-40B4-BE49-F238E27FC236}">
                  <a16:creationId xmlns:a16="http://schemas.microsoft.com/office/drawing/2014/main" id="{F003395F-6DCB-B7E8-DE38-1C3561903530}"/>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Size of one value</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78" name="TextBox 77">
            <a:extLst>
              <a:ext uri="{FF2B5EF4-FFF2-40B4-BE49-F238E27FC236}">
                <a16:creationId xmlns:a16="http://schemas.microsoft.com/office/drawing/2014/main" id="{497ADA8C-E199-030C-F5A8-BBA36E242ECF}"/>
              </a:ext>
            </a:extLst>
          </p:cNvPr>
          <p:cNvSpPr txBox="1"/>
          <p:nvPr/>
        </p:nvSpPr>
        <p:spPr>
          <a:xfrm>
            <a:off x="574040" y="432426"/>
            <a:ext cx="4165226" cy="58477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cost estimation</a:t>
            </a:r>
          </a:p>
        </p:txBody>
      </p:sp>
      <p:sp>
        <p:nvSpPr>
          <p:cNvPr id="2" name="TextBox 1">
            <a:extLst>
              <a:ext uri="{FF2B5EF4-FFF2-40B4-BE49-F238E27FC236}">
                <a16:creationId xmlns:a16="http://schemas.microsoft.com/office/drawing/2014/main" id="{505D0257-CA1B-F599-2A53-E74DC67274D8}"/>
              </a:ext>
            </a:extLst>
          </p:cNvPr>
          <p:cNvSpPr txBox="1"/>
          <p:nvPr/>
        </p:nvSpPr>
        <p:spPr>
          <a:xfrm>
            <a:off x="2677963" y="3467326"/>
            <a:ext cx="567813" cy="923330"/>
          </a:xfrm>
          <a:prstGeom prst="rect">
            <a:avLst/>
          </a:prstGeom>
          <a:noFill/>
        </p:spPr>
        <p:txBody>
          <a:bodyPr wrap="square" anchor="ctr">
            <a:spAutoFit/>
          </a:bodyPr>
          <a:lstStyle/>
          <a:p>
            <a:pPr algn="ctr"/>
            <a:r>
              <a:rPr lang="en-US" sz="5400" b="1">
                <a:latin typeface="Roboto" panose="02000000000000000000" pitchFamily="2" charset="0"/>
              </a:rPr>
              <a:t>(</a:t>
            </a:r>
            <a:endParaRPr lang="en-AS" sz="5400" b="1"/>
          </a:p>
        </p:txBody>
      </p:sp>
      <p:sp>
        <p:nvSpPr>
          <p:cNvPr id="3" name="TextBox 2">
            <a:extLst>
              <a:ext uri="{FF2B5EF4-FFF2-40B4-BE49-F238E27FC236}">
                <a16:creationId xmlns:a16="http://schemas.microsoft.com/office/drawing/2014/main" id="{6FAAB49A-D623-963F-1262-83BEA066970E}"/>
              </a:ext>
            </a:extLst>
          </p:cNvPr>
          <p:cNvSpPr txBox="1"/>
          <p:nvPr/>
        </p:nvSpPr>
        <p:spPr>
          <a:xfrm>
            <a:off x="11043918" y="3467326"/>
            <a:ext cx="567813" cy="923330"/>
          </a:xfrm>
          <a:prstGeom prst="rect">
            <a:avLst/>
          </a:prstGeom>
          <a:noFill/>
        </p:spPr>
        <p:txBody>
          <a:bodyPr wrap="square" anchor="ctr">
            <a:spAutoFit/>
          </a:bodyPr>
          <a:lstStyle/>
          <a:p>
            <a:pPr algn="ctr"/>
            <a:r>
              <a:rPr lang="en-US" sz="5400" b="1">
                <a:latin typeface="Roboto" panose="02000000000000000000" pitchFamily="2" charset="0"/>
              </a:rPr>
              <a:t>)</a:t>
            </a:r>
            <a:endParaRPr lang="en-AS" sz="5400" b="1"/>
          </a:p>
        </p:txBody>
      </p:sp>
      <p:cxnSp>
        <p:nvCxnSpPr>
          <p:cNvPr id="46" name="Straight Arrow Connector 45">
            <a:extLst>
              <a:ext uri="{FF2B5EF4-FFF2-40B4-BE49-F238E27FC236}">
                <a16:creationId xmlns:a16="http://schemas.microsoft.com/office/drawing/2014/main" id="{919BA93C-E74B-7A59-0BB7-E802156BA232}"/>
              </a:ext>
            </a:extLst>
          </p:cNvPr>
          <p:cNvCxnSpPr>
            <a:stCxn id="43" idx="2"/>
            <a:endCxn id="16" idx="0"/>
          </p:cNvCxnSpPr>
          <p:nvPr/>
        </p:nvCxnSpPr>
        <p:spPr>
          <a:xfrm>
            <a:off x="1599804" y="2967257"/>
            <a:ext cx="0" cy="573504"/>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97CD043-5886-8161-DD61-269926D6BB8C}"/>
              </a:ext>
            </a:extLst>
          </p:cNvPr>
          <p:cNvCxnSpPr>
            <a:cxnSpLocks/>
            <a:stCxn id="53" idx="2"/>
            <a:endCxn id="24" idx="0"/>
          </p:cNvCxnSpPr>
          <p:nvPr/>
        </p:nvCxnSpPr>
        <p:spPr>
          <a:xfrm>
            <a:off x="3992521" y="2967257"/>
            <a:ext cx="0" cy="573503"/>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BFA895D0-4A85-848C-3094-BC8F1D133DE8}"/>
              </a:ext>
            </a:extLst>
          </p:cNvPr>
          <p:cNvCxnSpPr>
            <a:cxnSpLocks/>
            <a:stCxn id="61" idx="2"/>
            <a:endCxn id="27" idx="0"/>
          </p:cNvCxnSpPr>
          <p:nvPr/>
        </p:nvCxnSpPr>
        <p:spPr>
          <a:xfrm>
            <a:off x="6077973" y="2967257"/>
            <a:ext cx="0" cy="569744"/>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932F1D67-F656-D0DD-748D-5D51C1F3CC48}"/>
              </a:ext>
            </a:extLst>
          </p:cNvPr>
          <p:cNvCxnSpPr>
            <a:cxnSpLocks/>
            <a:stCxn id="66" idx="2"/>
            <a:endCxn id="30" idx="0"/>
          </p:cNvCxnSpPr>
          <p:nvPr/>
        </p:nvCxnSpPr>
        <p:spPr>
          <a:xfrm>
            <a:off x="8187574" y="2967257"/>
            <a:ext cx="0" cy="546321"/>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059CDB80-DDFB-BE2A-40B9-DC1A7B6483DD}"/>
              </a:ext>
            </a:extLst>
          </p:cNvPr>
          <p:cNvCxnSpPr>
            <a:cxnSpLocks/>
            <a:stCxn id="71" idx="2"/>
            <a:endCxn id="36" idx="0"/>
          </p:cNvCxnSpPr>
          <p:nvPr/>
        </p:nvCxnSpPr>
        <p:spPr>
          <a:xfrm>
            <a:off x="10297174" y="2967257"/>
            <a:ext cx="1" cy="546322"/>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4196235"/>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B9F0D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C32181-E90D-26AE-D531-F53BDDA208FA}"/>
              </a:ext>
            </a:extLst>
          </p:cNvPr>
          <p:cNvSpPr txBox="1"/>
          <p:nvPr/>
        </p:nvSpPr>
        <p:spPr>
          <a:xfrm>
            <a:off x="7219090" y="437449"/>
            <a:ext cx="4398870" cy="584775"/>
          </a:xfrm>
          <a:prstGeom prst="rect">
            <a:avLst/>
          </a:prstGeom>
          <a:noFill/>
        </p:spPr>
        <p:txBody>
          <a:bodyPr wrap="square" rtlCol="0">
            <a:spAutoFit/>
          </a:bodyPr>
          <a:lstStyle/>
          <a:p>
            <a:pPr algn="r"/>
            <a:r>
              <a:rPr lang="en-US" sz="32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(neo4j)</a:t>
            </a:r>
            <a:endParaRPr lang="en-AS" sz="32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1</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grpSp>
        <p:nvGrpSpPr>
          <p:cNvPr id="17" name="Group 16">
            <a:extLst>
              <a:ext uri="{FF2B5EF4-FFF2-40B4-BE49-F238E27FC236}">
                <a16:creationId xmlns:a16="http://schemas.microsoft.com/office/drawing/2014/main" id="{884C2C6C-749C-1AF6-7ABE-C09AED05CB5D}"/>
              </a:ext>
            </a:extLst>
          </p:cNvPr>
          <p:cNvGrpSpPr/>
          <p:nvPr/>
        </p:nvGrpSpPr>
        <p:grpSpPr>
          <a:xfrm>
            <a:off x="1259929" y="3540760"/>
            <a:ext cx="1493490" cy="830826"/>
            <a:chOff x="1981147" y="3331063"/>
            <a:chExt cx="3003255" cy="1383257"/>
          </a:xfrm>
        </p:grpSpPr>
        <p:pic>
          <p:nvPicPr>
            <p:cNvPr id="7" name="Picture 6">
              <a:extLst>
                <a:ext uri="{FF2B5EF4-FFF2-40B4-BE49-F238E27FC236}">
                  <a16:creationId xmlns:a16="http://schemas.microsoft.com/office/drawing/2014/main" id="{71F8512A-02E1-AD9C-C63A-20ED804F61BC}"/>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16" name="Rectangle 15">
              <a:extLst>
                <a:ext uri="{FF2B5EF4-FFF2-40B4-BE49-F238E27FC236}">
                  <a16:creationId xmlns:a16="http://schemas.microsoft.com/office/drawing/2014/main" id="{08BA7F06-FA88-B0A7-6F85-6B39F9F4A9B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$750</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19" name="TextBox 18">
            <a:extLst>
              <a:ext uri="{FF2B5EF4-FFF2-40B4-BE49-F238E27FC236}">
                <a16:creationId xmlns:a16="http://schemas.microsoft.com/office/drawing/2014/main" id="{DBBD3B5C-238B-422D-CF2D-C0E2141C0BA4}"/>
              </a:ext>
            </a:extLst>
          </p:cNvPr>
          <p:cNvSpPr txBox="1"/>
          <p:nvPr/>
        </p:nvSpPr>
        <p:spPr>
          <a:xfrm>
            <a:off x="2735408" y="3663008"/>
            <a:ext cx="567813" cy="646331"/>
          </a:xfrm>
          <a:prstGeom prst="rect">
            <a:avLst/>
          </a:prstGeom>
          <a:noFill/>
        </p:spPr>
        <p:txBody>
          <a:bodyPr wrap="square" anchor="ctr">
            <a:spAutoFit/>
          </a:bodyPr>
          <a:lstStyle/>
          <a:p>
            <a:pPr algn="ctr"/>
            <a:r>
              <a:rPr lang="en-US" sz="3600" b="1">
                <a:latin typeface="Roboto" panose="02000000000000000000" pitchFamily="2" charset="0"/>
              </a:rPr>
              <a:t>+</a:t>
            </a:r>
            <a:endParaRPr lang="en-AS" sz="3600" b="1"/>
          </a:p>
        </p:txBody>
      </p:sp>
      <p:grpSp>
        <p:nvGrpSpPr>
          <p:cNvPr id="23" name="Group 22">
            <a:extLst>
              <a:ext uri="{FF2B5EF4-FFF2-40B4-BE49-F238E27FC236}">
                <a16:creationId xmlns:a16="http://schemas.microsoft.com/office/drawing/2014/main" id="{3B800F50-9C69-650F-6553-D261040C3BD5}"/>
              </a:ext>
            </a:extLst>
          </p:cNvPr>
          <p:cNvGrpSpPr/>
          <p:nvPr/>
        </p:nvGrpSpPr>
        <p:grpSpPr>
          <a:xfrm>
            <a:off x="3285210" y="3540760"/>
            <a:ext cx="1493490" cy="830826"/>
            <a:chOff x="1981147" y="3331063"/>
            <a:chExt cx="3003255" cy="1383257"/>
          </a:xfrm>
        </p:grpSpPr>
        <p:pic>
          <p:nvPicPr>
            <p:cNvPr id="24" name="Picture 23">
              <a:extLst>
                <a:ext uri="{FF2B5EF4-FFF2-40B4-BE49-F238E27FC236}">
                  <a16:creationId xmlns:a16="http://schemas.microsoft.com/office/drawing/2014/main" id="{FCA231B4-FEF3-689F-6CEF-FEE99726ECF8}"/>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25" name="Rectangle 24">
              <a:extLst>
                <a:ext uri="{FF2B5EF4-FFF2-40B4-BE49-F238E27FC236}">
                  <a16:creationId xmlns:a16="http://schemas.microsoft.com/office/drawing/2014/main" id="{4226533F-6969-E18A-AA0B-97DEB0F80D9F}"/>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$0.554</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26" name="Group 25">
            <a:extLst>
              <a:ext uri="{FF2B5EF4-FFF2-40B4-BE49-F238E27FC236}">
                <a16:creationId xmlns:a16="http://schemas.microsoft.com/office/drawing/2014/main" id="{57224F0E-9185-8BCD-81FB-1E49FABFACB6}"/>
              </a:ext>
            </a:extLst>
          </p:cNvPr>
          <p:cNvGrpSpPr/>
          <p:nvPr/>
        </p:nvGrpSpPr>
        <p:grpSpPr>
          <a:xfrm>
            <a:off x="5370662" y="3537001"/>
            <a:ext cx="1493490" cy="830826"/>
            <a:chOff x="1981147" y="3331063"/>
            <a:chExt cx="3003255" cy="1383257"/>
          </a:xfrm>
        </p:grpSpPr>
        <p:pic>
          <p:nvPicPr>
            <p:cNvPr id="27" name="Picture 26">
              <a:extLst>
                <a:ext uri="{FF2B5EF4-FFF2-40B4-BE49-F238E27FC236}">
                  <a16:creationId xmlns:a16="http://schemas.microsoft.com/office/drawing/2014/main" id="{F59B059C-6A5D-91EB-27F1-FF9818782A6D}"/>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28" name="Rectangle 27">
              <a:extLst>
                <a:ext uri="{FF2B5EF4-FFF2-40B4-BE49-F238E27FC236}">
                  <a16:creationId xmlns:a16="http://schemas.microsoft.com/office/drawing/2014/main" id="{E2DA3279-498A-CE45-E5E7-60146DABC558}"/>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2</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29" name="Group 28">
            <a:extLst>
              <a:ext uri="{FF2B5EF4-FFF2-40B4-BE49-F238E27FC236}">
                <a16:creationId xmlns:a16="http://schemas.microsoft.com/office/drawing/2014/main" id="{73144197-4116-A7A1-7815-C0668EF11E39}"/>
              </a:ext>
            </a:extLst>
          </p:cNvPr>
          <p:cNvGrpSpPr/>
          <p:nvPr/>
        </p:nvGrpSpPr>
        <p:grpSpPr>
          <a:xfrm>
            <a:off x="7480263" y="3513578"/>
            <a:ext cx="1493490" cy="830826"/>
            <a:chOff x="1981147" y="3331063"/>
            <a:chExt cx="3003255" cy="1383257"/>
          </a:xfrm>
        </p:grpSpPr>
        <p:pic>
          <p:nvPicPr>
            <p:cNvPr id="30" name="Picture 29">
              <a:extLst>
                <a:ext uri="{FF2B5EF4-FFF2-40B4-BE49-F238E27FC236}">
                  <a16:creationId xmlns:a16="http://schemas.microsoft.com/office/drawing/2014/main" id="{40741EF8-C673-B4B3-0297-B1E99C0239FF}"/>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31" name="Rectangle 30">
              <a:extLst>
                <a:ext uri="{FF2B5EF4-FFF2-40B4-BE49-F238E27FC236}">
                  <a16:creationId xmlns:a16="http://schemas.microsoft.com/office/drawing/2014/main" id="{A2F4A321-991F-6E3D-82AD-EA79826BB22B}"/>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50%</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32" name="TextBox 31">
            <a:extLst>
              <a:ext uri="{FF2B5EF4-FFF2-40B4-BE49-F238E27FC236}">
                <a16:creationId xmlns:a16="http://schemas.microsoft.com/office/drawing/2014/main" id="{B4A56CCE-3F8E-E4DD-59F5-0A2513E12AF2}"/>
              </a:ext>
            </a:extLst>
          </p:cNvPr>
          <p:cNvSpPr txBox="1"/>
          <p:nvPr/>
        </p:nvSpPr>
        <p:spPr>
          <a:xfrm>
            <a:off x="4778700" y="3629247"/>
            <a:ext cx="567813" cy="646331"/>
          </a:xfrm>
          <a:prstGeom prst="rect">
            <a:avLst/>
          </a:prstGeom>
          <a:noFill/>
        </p:spPr>
        <p:txBody>
          <a:bodyPr wrap="square" anchor="ctr">
            <a:spAutoFit/>
          </a:bodyPr>
          <a:lstStyle/>
          <a:p>
            <a:pPr algn="ctr"/>
            <a:r>
              <a:rPr lang="en-US" sz="3600" b="1" i="0" u="none" strike="noStrike">
                <a:effectLst/>
                <a:latin typeface="Roboto" panose="02000000000000000000" pitchFamily="2" charset="0"/>
              </a:rPr>
              <a:t>x</a:t>
            </a:r>
            <a:endParaRPr lang="en-AS" sz="3600" b="1"/>
          </a:p>
        </p:txBody>
      </p:sp>
      <p:sp>
        <p:nvSpPr>
          <p:cNvPr id="33" name="TextBox 32">
            <a:extLst>
              <a:ext uri="{FF2B5EF4-FFF2-40B4-BE49-F238E27FC236}">
                <a16:creationId xmlns:a16="http://schemas.microsoft.com/office/drawing/2014/main" id="{38BD73DF-3EB1-5009-009F-0C4584DEB211}"/>
              </a:ext>
            </a:extLst>
          </p:cNvPr>
          <p:cNvSpPr txBox="1"/>
          <p:nvPr/>
        </p:nvSpPr>
        <p:spPr>
          <a:xfrm>
            <a:off x="6888301" y="3629247"/>
            <a:ext cx="567813" cy="646331"/>
          </a:xfrm>
          <a:prstGeom prst="rect">
            <a:avLst/>
          </a:prstGeom>
          <a:noFill/>
        </p:spPr>
        <p:txBody>
          <a:bodyPr wrap="square" anchor="ctr">
            <a:spAutoFit/>
          </a:bodyPr>
          <a:lstStyle/>
          <a:p>
            <a:pPr algn="ctr"/>
            <a:r>
              <a:rPr lang="en-US" sz="3600" b="1" i="0" u="none" strike="noStrike">
                <a:effectLst/>
                <a:latin typeface="Roboto" panose="02000000000000000000" pitchFamily="2" charset="0"/>
              </a:rPr>
              <a:t>x</a:t>
            </a:r>
            <a:endParaRPr lang="en-AS" sz="3600" b="1"/>
          </a:p>
        </p:txBody>
      </p:sp>
      <p:sp>
        <p:nvSpPr>
          <p:cNvPr id="38" name="TextBox 37">
            <a:extLst>
              <a:ext uri="{FF2B5EF4-FFF2-40B4-BE49-F238E27FC236}">
                <a16:creationId xmlns:a16="http://schemas.microsoft.com/office/drawing/2014/main" id="{F0828ABB-6E48-D5F4-65B7-080F138BC28D}"/>
              </a:ext>
            </a:extLst>
          </p:cNvPr>
          <p:cNvSpPr txBox="1"/>
          <p:nvPr/>
        </p:nvSpPr>
        <p:spPr>
          <a:xfrm>
            <a:off x="3992521" y="4901938"/>
            <a:ext cx="567813" cy="830997"/>
          </a:xfrm>
          <a:prstGeom prst="rect">
            <a:avLst/>
          </a:prstGeom>
          <a:noFill/>
        </p:spPr>
        <p:txBody>
          <a:bodyPr wrap="square" anchor="ctr">
            <a:spAutoFit/>
          </a:bodyPr>
          <a:lstStyle/>
          <a:p>
            <a:pPr algn="ctr"/>
            <a:r>
              <a:rPr lang="en-US" sz="4800" b="1">
                <a:latin typeface="Roboto" panose="02000000000000000000" pitchFamily="2" charset="0"/>
              </a:rPr>
              <a:t>=</a:t>
            </a:r>
            <a:endParaRPr lang="en-AS" sz="4800" b="1"/>
          </a:p>
        </p:txBody>
      </p:sp>
      <p:grpSp>
        <p:nvGrpSpPr>
          <p:cNvPr id="39" name="Group 38">
            <a:extLst>
              <a:ext uri="{FF2B5EF4-FFF2-40B4-BE49-F238E27FC236}">
                <a16:creationId xmlns:a16="http://schemas.microsoft.com/office/drawing/2014/main" id="{83CD72E2-AB42-6219-CD3A-0B1D3E972B0C}"/>
              </a:ext>
            </a:extLst>
          </p:cNvPr>
          <p:cNvGrpSpPr/>
          <p:nvPr/>
        </p:nvGrpSpPr>
        <p:grpSpPr>
          <a:xfrm>
            <a:off x="4857455" y="4803475"/>
            <a:ext cx="2519904" cy="1027920"/>
            <a:chOff x="1981147" y="3331063"/>
            <a:chExt cx="3003255" cy="1383257"/>
          </a:xfrm>
        </p:grpSpPr>
        <p:pic>
          <p:nvPicPr>
            <p:cNvPr id="40" name="Picture 39">
              <a:extLst>
                <a:ext uri="{FF2B5EF4-FFF2-40B4-BE49-F238E27FC236}">
                  <a16:creationId xmlns:a16="http://schemas.microsoft.com/office/drawing/2014/main" id="{690B5397-34D3-6AEF-8B84-0914FCAAD9BE}"/>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41" name="Rectangle 40">
              <a:extLst>
                <a:ext uri="{FF2B5EF4-FFF2-40B4-BE49-F238E27FC236}">
                  <a16:creationId xmlns:a16="http://schemas.microsoft.com/office/drawing/2014/main" id="{573E60A3-58CB-E9C7-2846-1A315729DB40}"/>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$1075</a:t>
              </a:r>
              <a:endParaRPr lang="en-AS" sz="32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42" name="Group 41">
            <a:extLst>
              <a:ext uri="{FF2B5EF4-FFF2-40B4-BE49-F238E27FC236}">
                <a16:creationId xmlns:a16="http://schemas.microsoft.com/office/drawing/2014/main" id="{835EF877-CF68-8FB6-1892-824DAD257875}"/>
              </a:ext>
            </a:extLst>
          </p:cNvPr>
          <p:cNvGrpSpPr/>
          <p:nvPr/>
        </p:nvGrpSpPr>
        <p:grpSpPr>
          <a:xfrm>
            <a:off x="1259929" y="1905836"/>
            <a:ext cx="1493490" cy="1061421"/>
            <a:chOff x="1981147" y="3331063"/>
            <a:chExt cx="3003255" cy="1383257"/>
          </a:xfrm>
        </p:grpSpPr>
        <p:pic>
          <p:nvPicPr>
            <p:cNvPr id="43" name="Picture 42">
              <a:extLst>
                <a:ext uri="{FF2B5EF4-FFF2-40B4-BE49-F238E27FC236}">
                  <a16:creationId xmlns:a16="http://schemas.microsoft.com/office/drawing/2014/main" id="{2F72D317-8D54-B7B6-5554-4A31F8A5A89E}"/>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44" name="Rectangle 43">
              <a:extLst>
                <a:ext uri="{FF2B5EF4-FFF2-40B4-BE49-F238E27FC236}">
                  <a16:creationId xmlns:a16="http://schemas.microsoft.com/office/drawing/2014/main" id="{8F49ECC9-5C1E-0227-DE9A-B92D03B6599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EBS storage</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52" name="Group 51">
            <a:extLst>
              <a:ext uri="{FF2B5EF4-FFF2-40B4-BE49-F238E27FC236}">
                <a16:creationId xmlns:a16="http://schemas.microsoft.com/office/drawing/2014/main" id="{5EE76229-9A73-4D64-29A0-D38C97A6F845}"/>
              </a:ext>
            </a:extLst>
          </p:cNvPr>
          <p:cNvGrpSpPr/>
          <p:nvPr/>
        </p:nvGrpSpPr>
        <p:grpSpPr>
          <a:xfrm>
            <a:off x="3285210" y="1905836"/>
            <a:ext cx="1493490" cy="1061421"/>
            <a:chOff x="1981147" y="3331063"/>
            <a:chExt cx="3003255" cy="1383257"/>
          </a:xfrm>
        </p:grpSpPr>
        <p:pic>
          <p:nvPicPr>
            <p:cNvPr id="53" name="Picture 52">
              <a:extLst>
                <a:ext uri="{FF2B5EF4-FFF2-40B4-BE49-F238E27FC236}">
                  <a16:creationId xmlns:a16="http://schemas.microsoft.com/office/drawing/2014/main" id="{F7DFAFB0-C45C-0AD0-3BB1-698CC21AC0AF}"/>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54" name="Rectangle 53">
              <a:extLst>
                <a:ext uri="{FF2B5EF4-FFF2-40B4-BE49-F238E27FC236}">
                  <a16:creationId xmlns:a16="http://schemas.microsoft.com/office/drawing/2014/main" id="{1BDFF99D-E2BA-5752-3C3D-266453552DD5}"/>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c6g.4xlarge</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60" name="Group 59">
            <a:extLst>
              <a:ext uri="{FF2B5EF4-FFF2-40B4-BE49-F238E27FC236}">
                <a16:creationId xmlns:a16="http://schemas.microsoft.com/office/drawing/2014/main" id="{4A76F25F-EBB7-AC65-CC02-395647A3A926}"/>
              </a:ext>
            </a:extLst>
          </p:cNvPr>
          <p:cNvGrpSpPr/>
          <p:nvPr/>
        </p:nvGrpSpPr>
        <p:grpSpPr>
          <a:xfrm>
            <a:off x="5370662" y="1905836"/>
            <a:ext cx="1493490" cy="1061421"/>
            <a:chOff x="1981147" y="3331063"/>
            <a:chExt cx="3003255" cy="1383257"/>
          </a:xfrm>
        </p:grpSpPr>
        <p:pic>
          <p:nvPicPr>
            <p:cNvPr id="61" name="Picture 60">
              <a:extLst>
                <a:ext uri="{FF2B5EF4-FFF2-40B4-BE49-F238E27FC236}">
                  <a16:creationId xmlns:a16="http://schemas.microsoft.com/office/drawing/2014/main" id="{60954F3B-E78E-DC01-787C-AA438842CB2C}"/>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62" name="Rectangle 61">
              <a:extLst>
                <a:ext uri="{FF2B5EF4-FFF2-40B4-BE49-F238E27FC236}">
                  <a16:creationId xmlns:a16="http://schemas.microsoft.com/office/drawing/2014/main" id="{C378CA52-BB96-2332-8686-04AAE989F353}"/>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Instances</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65" name="Group 64">
            <a:extLst>
              <a:ext uri="{FF2B5EF4-FFF2-40B4-BE49-F238E27FC236}">
                <a16:creationId xmlns:a16="http://schemas.microsoft.com/office/drawing/2014/main" id="{1E943BA0-BF7E-B37F-99D2-439BA087754D}"/>
              </a:ext>
            </a:extLst>
          </p:cNvPr>
          <p:cNvGrpSpPr/>
          <p:nvPr/>
        </p:nvGrpSpPr>
        <p:grpSpPr>
          <a:xfrm>
            <a:off x="7480263" y="1905836"/>
            <a:ext cx="1493490" cy="1061421"/>
            <a:chOff x="1981147" y="3331063"/>
            <a:chExt cx="3003255" cy="1383257"/>
          </a:xfrm>
        </p:grpSpPr>
        <p:pic>
          <p:nvPicPr>
            <p:cNvPr id="66" name="Picture 65">
              <a:extLst>
                <a:ext uri="{FF2B5EF4-FFF2-40B4-BE49-F238E27FC236}">
                  <a16:creationId xmlns:a16="http://schemas.microsoft.com/office/drawing/2014/main" id="{93229EF4-1246-0573-BFE3-407C3D5EF443}"/>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67" name="Rectangle 66">
              <a:extLst>
                <a:ext uri="{FF2B5EF4-FFF2-40B4-BE49-F238E27FC236}">
                  <a16:creationId xmlns:a16="http://schemas.microsoft.com/office/drawing/2014/main" id="{B50490DE-564D-FB5D-1439-102955ADE7D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Utilize %</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78" name="TextBox 77">
            <a:extLst>
              <a:ext uri="{FF2B5EF4-FFF2-40B4-BE49-F238E27FC236}">
                <a16:creationId xmlns:a16="http://schemas.microsoft.com/office/drawing/2014/main" id="{497ADA8C-E199-030C-F5A8-BBA36E242ECF}"/>
              </a:ext>
            </a:extLst>
          </p:cNvPr>
          <p:cNvSpPr txBox="1"/>
          <p:nvPr/>
        </p:nvSpPr>
        <p:spPr>
          <a:xfrm>
            <a:off x="574040" y="432426"/>
            <a:ext cx="4165226" cy="58477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cost estimation</a:t>
            </a:r>
          </a:p>
        </p:txBody>
      </p:sp>
      <p:grpSp>
        <p:nvGrpSpPr>
          <p:cNvPr id="14" name="Group 13">
            <a:extLst>
              <a:ext uri="{FF2B5EF4-FFF2-40B4-BE49-F238E27FC236}">
                <a16:creationId xmlns:a16="http://schemas.microsoft.com/office/drawing/2014/main" id="{F4E6788D-E5E6-94DE-9093-9CB8F5BCDBFC}"/>
              </a:ext>
            </a:extLst>
          </p:cNvPr>
          <p:cNvGrpSpPr/>
          <p:nvPr/>
        </p:nvGrpSpPr>
        <p:grpSpPr>
          <a:xfrm>
            <a:off x="9550430" y="3513578"/>
            <a:ext cx="1493490" cy="830826"/>
            <a:chOff x="1981147" y="3331063"/>
            <a:chExt cx="3003255" cy="1383257"/>
          </a:xfrm>
        </p:grpSpPr>
        <p:pic>
          <p:nvPicPr>
            <p:cNvPr id="15" name="Picture 14">
              <a:extLst>
                <a:ext uri="{FF2B5EF4-FFF2-40B4-BE49-F238E27FC236}">
                  <a16:creationId xmlns:a16="http://schemas.microsoft.com/office/drawing/2014/main" id="{AE95425A-6833-0D1F-2089-54EF7C510454}"/>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18" name="Rectangle 17">
              <a:extLst>
                <a:ext uri="{FF2B5EF4-FFF2-40B4-BE49-F238E27FC236}">
                  <a16:creationId xmlns:a16="http://schemas.microsoft.com/office/drawing/2014/main" id="{6179EDB8-D5C7-99A0-07AE-2040C4A5771E}"/>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730</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20" name="TextBox 19">
            <a:extLst>
              <a:ext uri="{FF2B5EF4-FFF2-40B4-BE49-F238E27FC236}">
                <a16:creationId xmlns:a16="http://schemas.microsoft.com/office/drawing/2014/main" id="{AFA3FC1C-DC94-0227-2999-80121B6DF0C1}"/>
              </a:ext>
            </a:extLst>
          </p:cNvPr>
          <p:cNvSpPr txBox="1"/>
          <p:nvPr/>
        </p:nvSpPr>
        <p:spPr>
          <a:xfrm>
            <a:off x="8958468" y="3629247"/>
            <a:ext cx="567813" cy="646331"/>
          </a:xfrm>
          <a:prstGeom prst="rect">
            <a:avLst/>
          </a:prstGeom>
          <a:noFill/>
        </p:spPr>
        <p:txBody>
          <a:bodyPr wrap="square" anchor="ctr">
            <a:spAutoFit/>
          </a:bodyPr>
          <a:lstStyle/>
          <a:p>
            <a:pPr algn="ctr"/>
            <a:r>
              <a:rPr lang="en-US" sz="3600" b="1" i="0" u="none" strike="noStrike">
                <a:effectLst/>
                <a:latin typeface="Roboto" panose="02000000000000000000" pitchFamily="2" charset="0"/>
              </a:rPr>
              <a:t>x</a:t>
            </a:r>
            <a:endParaRPr lang="en-AS" sz="3600" b="1"/>
          </a:p>
        </p:txBody>
      </p:sp>
      <p:grpSp>
        <p:nvGrpSpPr>
          <p:cNvPr id="22" name="Group 21">
            <a:extLst>
              <a:ext uri="{FF2B5EF4-FFF2-40B4-BE49-F238E27FC236}">
                <a16:creationId xmlns:a16="http://schemas.microsoft.com/office/drawing/2014/main" id="{CB6ADD1E-273B-3637-88B1-EAE1BDC8DE84}"/>
              </a:ext>
            </a:extLst>
          </p:cNvPr>
          <p:cNvGrpSpPr/>
          <p:nvPr/>
        </p:nvGrpSpPr>
        <p:grpSpPr>
          <a:xfrm>
            <a:off x="9550430" y="1905836"/>
            <a:ext cx="1493490" cy="1061421"/>
            <a:chOff x="1981147" y="3331063"/>
            <a:chExt cx="3003255" cy="1383257"/>
          </a:xfrm>
        </p:grpSpPr>
        <p:pic>
          <p:nvPicPr>
            <p:cNvPr id="34" name="Picture 33">
              <a:extLst>
                <a:ext uri="{FF2B5EF4-FFF2-40B4-BE49-F238E27FC236}">
                  <a16:creationId xmlns:a16="http://schemas.microsoft.com/office/drawing/2014/main" id="{9BE94EDE-21C2-8125-CB97-E2720FDC737E}"/>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35" name="Rectangle 34">
              <a:extLst>
                <a:ext uri="{FF2B5EF4-FFF2-40B4-BE49-F238E27FC236}">
                  <a16:creationId xmlns:a16="http://schemas.microsoft.com/office/drawing/2014/main" id="{ED2A5B08-C432-5D6B-25C0-459FE7454F99}"/>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Hours in a month</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cxnSp>
        <p:nvCxnSpPr>
          <p:cNvPr id="46" name="Straight Arrow Connector 45">
            <a:extLst>
              <a:ext uri="{FF2B5EF4-FFF2-40B4-BE49-F238E27FC236}">
                <a16:creationId xmlns:a16="http://schemas.microsoft.com/office/drawing/2014/main" id="{919BA93C-E74B-7A59-0BB7-E802156BA232}"/>
              </a:ext>
            </a:extLst>
          </p:cNvPr>
          <p:cNvCxnSpPr>
            <a:stCxn id="43" idx="2"/>
            <a:endCxn id="16" idx="0"/>
          </p:cNvCxnSpPr>
          <p:nvPr/>
        </p:nvCxnSpPr>
        <p:spPr>
          <a:xfrm>
            <a:off x="2006674" y="2967257"/>
            <a:ext cx="0" cy="573504"/>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97CD043-5886-8161-DD61-269926D6BB8C}"/>
              </a:ext>
            </a:extLst>
          </p:cNvPr>
          <p:cNvCxnSpPr>
            <a:cxnSpLocks/>
            <a:stCxn id="53" idx="2"/>
            <a:endCxn id="24" idx="0"/>
          </p:cNvCxnSpPr>
          <p:nvPr/>
        </p:nvCxnSpPr>
        <p:spPr>
          <a:xfrm>
            <a:off x="4031955" y="2967257"/>
            <a:ext cx="0" cy="573503"/>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BFA895D0-4A85-848C-3094-BC8F1D133DE8}"/>
              </a:ext>
            </a:extLst>
          </p:cNvPr>
          <p:cNvCxnSpPr>
            <a:cxnSpLocks/>
            <a:stCxn id="61" idx="2"/>
            <a:endCxn id="27" idx="0"/>
          </p:cNvCxnSpPr>
          <p:nvPr/>
        </p:nvCxnSpPr>
        <p:spPr>
          <a:xfrm>
            <a:off x="6117407" y="2967257"/>
            <a:ext cx="0" cy="569744"/>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932F1D67-F656-D0DD-748D-5D51C1F3CC48}"/>
              </a:ext>
            </a:extLst>
          </p:cNvPr>
          <p:cNvCxnSpPr>
            <a:cxnSpLocks/>
            <a:stCxn id="66" idx="2"/>
            <a:endCxn id="30" idx="0"/>
          </p:cNvCxnSpPr>
          <p:nvPr/>
        </p:nvCxnSpPr>
        <p:spPr>
          <a:xfrm>
            <a:off x="8227008" y="2967257"/>
            <a:ext cx="0" cy="546321"/>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E08687F-296A-876E-D9CB-FD7709454246}"/>
              </a:ext>
            </a:extLst>
          </p:cNvPr>
          <p:cNvCxnSpPr>
            <a:cxnSpLocks/>
            <a:stCxn id="34" idx="2"/>
            <a:endCxn id="15" idx="0"/>
          </p:cNvCxnSpPr>
          <p:nvPr/>
        </p:nvCxnSpPr>
        <p:spPr>
          <a:xfrm>
            <a:off x="10297175" y="2967257"/>
            <a:ext cx="0" cy="546321"/>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5084758"/>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B9F0D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C32181-E90D-26AE-D531-F53BDDA208FA}"/>
              </a:ext>
            </a:extLst>
          </p:cNvPr>
          <p:cNvSpPr txBox="1"/>
          <p:nvPr/>
        </p:nvSpPr>
        <p:spPr>
          <a:xfrm>
            <a:off x="7219090" y="437449"/>
            <a:ext cx="4398870" cy="584775"/>
          </a:xfrm>
          <a:prstGeom prst="rect">
            <a:avLst/>
          </a:prstGeom>
          <a:noFill/>
        </p:spPr>
        <p:txBody>
          <a:bodyPr wrap="square" rtlCol="0">
            <a:spAutoFit/>
          </a:bodyPr>
          <a:lstStyle/>
          <a:p>
            <a:pPr algn="r"/>
            <a:r>
              <a:rPr lang="en-US" sz="32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(eks)</a:t>
            </a:r>
            <a:endParaRPr lang="en-AS" sz="32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1</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grpSp>
        <p:nvGrpSpPr>
          <p:cNvPr id="17" name="Group 16">
            <a:extLst>
              <a:ext uri="{FF2B5EF4-FFF2-40B4-BE49-F238E27FC236}">
                <a16:creationId xmlns:a16="http://schemas.microsoft.com/office/drawing/2014/main" id="{884C2C6C-749C-1AF6-7ABE-C09AED05CB5D}"/>
              </a:ext>
            </a:extLst>
          </p:cNvPr>
          <p:cNvGrpSpPr/>
          <p:nvPr/>
        </p:nvGrpSpPr>
        <p:grpSpPr>
          <a:xfrm>
            <a:off x="1259929" y="3537002"/>
            <a:ext cx="1493490" cy="834585"/>
            <a:chOff x="1981147" y="3324805"/>
            <a:chExt cx="3003255" cy="1389515"/>
          </a:xfrm>
        </p:grpSpPr>
        <p:pic>
          <p:nvPicPr>
            <p:cNvPr id="7" name="Picture 6">
              <a:extLst>
                <a:ext uri="{FF2B5EF4-FFF2-40B4-BE49-F238E27FC236}">
                  <a16:creationId xmlns:a16="http://schemas.microsoft.com/office/drawing/2014/main" id="{71F8512A-02E1-AD9C-C63A-20ED804F61BC}"/>
                </a:ext>
              </a:extLst>
            </p:cNvPr>
            <p:cNvPicPr>
              <a:picLocks noChangeAspect="1"/>
            </p:cNvPicPr>
            <p:nvPr/>
          </p:nvPicPr>
          <p:blipFill rotWithShape="1">
            <a:blip r:embed="rId2"/>
            <a:srcRect l="3281" t="16996" r="6106" b="35574"/>
            <a:stretch/>
          </p:blipFill>
          <p:spPr>
            <a:xfrm>
              <a:off x="1981147" y="3324805"/>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16" name="Rectangle 15">
              <a:extLst>
                <a:ext uri="{FF2B5EF4-FFF2-40B4-BE49-F238E27FC236}">
                  <a16:creationId xmlns:a16="http://schemas.microsoft.com/office/drawing/2014/main" id="{08BA7F06-FA88-B0A7-6F85-6B39F9F4A9B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$73</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19" name="TextBox 18">
            <a:extLst>
              <a:ext uri="{FF2B5EF4-FFF2-40B4-BE49-F238E27FC236}">
                <a16:creationId xmlns:a16="http://schemas.microsoft.com/office/drawing/2014/main" id="{DBBD3B5C-238B-422D-CF2D-C0E2141C0BA4}"/>
              </a:ext>
            </a:extLst>
          </p:cNvPr>
          <p:cNvSpPr txBox="1"/>
          <p:nvPr/>
        </p:nvSpPr>
        <p:spPr>
          <a:xfrm>
            <a:off x="2735408" y="3663008"/>
            <a:ext cx="567813" cy="646331"/>
          </a:xfrm>
          <a:prstGeom prst="rect">
            <a:avLst/>
          </a:prstGeom>
          <a:noFill/>
        </p:spPr>
        <p:txBody>
          <a:bodyPr wrap="square" anchor="ctr">
            <a:spAutoFit/>
          </a:bodyPr>
          <a:lstStyle/>
          <a:p>
            <a:pPr algn="ctr"/>
            <a:r>
              <a:rPr lang="en-US" sz="3600" b="1">
                <a:latin typeface="Roboto" panose="02000000000000000000" pitchFamily="2" charset="0"/>
              </a:rPr>
              <a:t>+</a:t>
            </a:r>
            <a:endParaRPr lang="en-AS" sz="3600" b="1"/>
          </a:p>
        </p:txBody>
      </p:sp>
      <p:grpSp>
        <p:nvGrpSpPr>
          <p:cNvPr id="23" name="Group 22">
            <a:extLst>
              <a:ext uri="{FF2B5EF4-FFF2-40B4-BE49-F238E27FC236}">
                <a16:creationId xmlns:a16="http://schemas.microsoft.com/office/drawing/2014/main" id="{3B800F50-9C69-650F-6553-D261040C3BD5}"/>
              </a:ext>
            </a:extLst>
          </p:cNvPr>
          <p:cNvGrpSpPr/>
          <p:nvPr/>
        </p:nvGrpSpPr>
        <p:grpSpPr>
          <a:xfrm>
            <a:off x="3285210" y="3540760"/>
            <a:ext cx="1493490" cy="830826"/>
            <a:chOff x="1981147" y="3331063"/>
            <a:chExt cx="3003255" cy="1383257"/>
          </a:xfrm>
        </p:grpSpPr>
        <p:pic>
          <p:nvPicPr>
            <p:cNvPr id="24" name="Picture 23">
              <a:extLst>
                <a:ext uri="{FF2B5EF4-FFF2-40B4-BE49-F238E27FC236}">
                  <a16:creationId xmlns:a16="http://schemas.microsoft.com/office/drawing/2014/main" id="{FCA231B4-FEF3-689F-6CEF-FEE99726ECF8}"/>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25" name="Rectangle 24">
              <a:extLst>
                <a:ext uri="{FF2B5EF4-FFF2-40B4-BE49-F238E27FC236}">
                  <a16:creationId xmlns:a16="http://schemas.microsoft.com/office/drawing/2014/main" id="{4226533F-6969-E18A-AA0B-97DEB0F80D9F}"/>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$0.554</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26" name="Group 25">
            <a:extLst>
              <a:ext uri="{FF2B5EF4-FFF2-40B4-BE49-F238E27FC236}">
                <a16:creationId xmlns:a16="http://schemas.microsoft.com/office/drawing/2014/main" id="{57224F0E-9185-8BCD-81FB-1E49FABFACB6}"/>
              </a:ext>
            </a:extLst>
          </p:cNvPr>
          <p:cNvGrpSpPr/>
          <p:nvPr/>
        </p:nvGrpSpPr>
        <p:grpSpPr>
          <a:xfrm>
            <a:off x="5370662" y="3537001"/>
            <a:ext cx="1493490" cy="830826"/>
            <a:chOff x="1981147" y="3331063"/>
            <a:chExt cx="3003255" cy="1383257"/>
          </a:xfrm>
        </p:grpSpPr>
        <p:pic>
          <p:nvPicPr>
            <p:cNvPr id="27" name="Picture 26">
              <a:extLst>
                <a:ext uri="{FF2B5EF4-FFF2-40B4-BE49-F238E27FC236}">
                  <a16:creationId xmlns:a16="http://schemas.microsoft.com/office/drawing/2014/main" id="{F59B059C-6A5D-91EB-27F1-FF9818782A6D}"/>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28" name="Rectangle 27">
              <a:extLst>
                <a:ext uri="{FF2B5EF4-FFF2-40B4-BE49-F238E27FC236}">
                  <a16:creationId xmlns:a16="http://schemas.microsoft.com/office/drawing/2014/main" id="{E2DA3279-498A-CE45-E5E7-60146DABC558}"/>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3</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29" name="Group 28">
            <a:extLst>
              <a:ext uri="{FF2B5EF4-FFF2-40B4-BE49-F238E27FC236}">
                <a16:creationId xmlns:a16="http://schemas.microsoft.com/office/drawing/2014/main" id="{73144197-4116-A7A1-7815-C0668EF11E39}"/>
              </a:ext>
            </a:extLst>
          </p:cNvPr>
          <p:cNvGrpSpPr/>
          <p:nvPr/>
        </p:nvGrpSpPr>
        <p:grpSpPr>
          <a:xfrm>
            <a:off x="7480263" y="3513578"/>
            <a:ext cx="1493490" cy="830826"/>
            <a:chOff x="1981147" y="3331063"/>
            <a:chExt cx="3003255" cy="1383257"/>
          </a:xfrm>
        </p:grpSpPr>
        <p:pic>
          <p:nvPicPr>
            <p:cNvPr id="30" name="Picture 29">
              <a:extLst>
                <a:ext uri="{FF2B5EF4-FFF2-40B4-BE49-F238E27FC236}">
                  <a16:creationId xmlns:a16="http://schemas.microsoft.com/office/drawing/2014/main" id="{40741EF8-C673-B4B3-0297-B1E99C0239FF}"/>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31" name="Rectangle 30">
              <a:extLst>
                <a:ext uri="{FF2B5EF4-FFF2-40B4-BE49-F238E27FC236}">
                  <a16:creationId xmlns:a16="http://schemas.microsoft.com/office/drawing/2014/main" id="{A2F4A321-991F-6E3D-82AD-EA79826BB22B}"/>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50%</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32" name="TextBox 31">
            <a:extLst>
              <a:ext uri="{FF2B5EF4-FFF2-40B4-BE49-F238E27FC236}">
                <a16:creationId xmlns:a16="http://schemas.microsoft.com/office/drawing/2014/main" id="{B4A56CCE-3F8E-E4DD-59F5-0A2513E12AF2}"/>
              </a:ext>
            </a:extLst>
          </p:cNvPr>
          <p:cNvSpPr txBox="1"/>
          <p:nvPr/>
        </p:nvSpPr>
        <p:spPr>
          <a:xfrm>
            <a:off x="4778700" y="3629247"/>
            <a:ext cx="567813" cy="646331"/>
          </a:xfrm>
          <a:prstGeom prst="rect">
            <a:avLst/>
          </a:prstGeom>
          <a:noFill/>
        </p:spPr>
        <p:txBody>
          <a:bodyPr wrap="square" anchor="ctr">
            <a:spAutoFit/>
          </a:bodyPr>
          <a:lstStyle/>
          <a:p>
            <a:pPr algn="ctr"/>
            <a:r>
              <a:rPr lang="en-US" sz="3600" b="1" i="0" u="none" strike="noStrike">
                <a:effectLst/>
                <a:latin typeface="Roboto" panose="02000000000000000000" pitchFamily="2" charset="0"/>
              </a:rPr>
              <a:t>x</a:t>
            </a:r>
            <a:endParaRPr lang="en-AS" sz="3600" b="1"/>
          </a:p>
        </p:txBody>
      </p:sp>
      <p:sp>
        <p:nvSpPr>
          <p:cNvPr id="33" name="TextBox 32">
            <a:extLst>
              <a:ext uri="{FF2B5EF4-FFF2-40B4-BE49-F238E27FC236}">
                <a16:creationId xmlns:a16="http://schemas.microsoft.com/office/drawing/2014/main" id="{38BD73DF-3EB1-5009-009F-0C4584DEB211}"/>
              </a:ext>
            </a:extLst>
          </p:cNvPr>
          <p:cNvSpPr txBox="1"/>
          <p:nvPr/>
        </p:nvSpPr>
        <p:spPr>
          <a:xfrm>
            <a:off x="6888301" y="3629247"/>
            <a:ext cx="567813" cy="646331"/>
          </a:xfrm>
          <a:prstGeom prst="rect">
            <a:avLst/>
          </a:prstGeom>
          <a:noFill/>
        </p:spPr>
        <p:txBody>
          <a:bodyPr wrap="square" anchor="ctr">
            <a:spAutoFit/>
          </a:bodyPr>
          <a:lstStyle/>
          <a:p>
            <a:pPr algn="ctr"/>
            <a:r>
              <a:rPr lang="en-US" sz="3600" b="1" i="0" u="none" strike="noStrike">
                <a:effectLst/>
                <a:latin typeface="Roboto" panose="02000000000000000000" pitchFamily="2" charset="0"/>
              </a:rPr>
              <a:t>x</a:t>
            </a:r>
            <a:endParaRPr lang="en-AS" sz="3600" b="1"/>
          </a:p>
        </p:txBody>
      </p:sp>
      <p:sp>
        <p:nvSpPr>
          <p:cNvPr id="38" name="TextBox 37">
            <a:extLst>
              <a:ext uri="{FF2B5EF4-FFF2-40B4-BE49-F238E27FC236}">
                <a16:creationId xmlns:a16="http://schemas.microsoft.com/office/drawing/2014/main" id="{F0828ABB-6E48-D5F4-65B7-080F138BC28D}"/>
              </a:ext>
            </a:extLst>
          </p:cNvPr>
          <p:cNvSpPr txBox="1"/>
          <p:nvPr/>
        </p:nvSpPr>
        <p:spPr>
          <a:xfrm>
            <a:off x="3992521" y="4901938"/>
            <a:ext cx="567813" cy="830997"/>
          </a:xfrm>
          <a:prstGeom prst="rect">
            <a:avLst/>
          </a:prstGeom>
          <a:noFill/>
        </p:spPr>
        <p:txBody>
          <a:bodyPr wrap="square" anchor="ctr">
            <a:spAutoFit/>
          </a:bodyPr>
          <a:lstStyle/>
          <a:p>
            <a:pPr algn="ctr"/>
            <a:r>
              <a:rPr lang="en-US" sz="4800" b="1">
                <a:latin typeface="Roboto" panose="02000000000000000000" pitchFamily="2" charset="0"/>
              </a:rPr>
              <a:t>=</a:t>
            </a:r>
            <a:endParaRPr lang="en-AS" sz="4800" b="1"/>
          </a:p>
        </p:txBody>
      </p:sp>
      <p:grpSp>
        <p:nvGrpSpPr>
          <p:cNvPr id="39" name="Group 38">
            <a:extLst>
              <a:ext uri="{FF2B5EF4-FFF2-40B4-BE49-F238E27FC236}">
                <a16:creationId xmlns:a16="http://schemas.microsoft.com/office/drawing/2014/main" id="{83CD72E2-AB42-6219-CD3A-0B1D3E972B0C}"/>
              </a:ext>
            </a:extLst>
          </p:cNvPr>
          <p:cNvGrpSpPr/>
          <p:nvPr/>
        </p:nvGrpSpPr>
        <p:grpSpPr>
          <a:xfrm>
            <a:off x="4857455" y="4803475"/>
            <a:ext cx="2519904" cy="1027920"/>
            <a:chOff x="1981147" y="3331063"/>
            <a:chExt cx="3003255" cy="1383257"/>
          </a:xfrm>
        </p:grpSpPr>
        <p:pic>
          <p:nvPicPr>
            <p:cNvPr id="40" name="Picture 39">
              <a:extLst>
                <a:ext uri="{FF2B5EF4-FFF2-40B4-BE49-F238E27FC236}">
                  <a16:creationId xmlns:a16="http://schemas.microsoft.com/office/drawing/2014/main" id="{690B5397-34D3-6AEF-8B84-0914FCAAD9BE}"/>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41" name="Rectangle 40">
              <a:extLst>
                <a:ext uri="{FF2B5EF4-FFF2-40B4-BE49-F238E27FC236}">
                  <a16:creationId xmlns:a16="http://schemas.microsoft.com/office/drawing/2014/main" id="{573E60A3-58CB-E9C7-2846-1A315729DB40}"/>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$670</a:t>
              </a:r>
              <a:endParaRPr lang="en-AS" sz="32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42" name="Group 41">
            <a:extLst>
              <a:ext uri="{FF2B5EF4-FFF2-40B4-BE49-F238E27FC236}">
                <a16:creationId xmlns:a16="http://schemas.microsoft.com/office/drawing/2014/main" id="{835EF877-CF68-8FB6-1892-824DAD257875}"/>
              </a:ext>
            </a:extLst>
          </p:cNvPr>
          <p:cNvGrpSpPr/>
          <p:nvPr/>
        </p:nvGrpSpPr>
        <p:grpSpPr>
          <a:xfrm>
            <a:off x="1259929" y="1905836"/>
            <a:ext cx="1493490" cy="1061421"/>
            <a:chOff x="1981147" y="3331063"/>
            <a:chExt cx="3003255" cy="1383257"/>
          </a:xfrm>
        </p:grpSpPr>
        <p:pic>
          <p:nvPicPr>
            <p:cNvPr id="43" name="Picture 42">
              <a:extLst>
                <a:ext uri="{FF2B5EF4-FFF2-40B4-BE49-F238E27FC236}">
                  <a16:creationId xmlns:a16="http://schemas.microsoft.com/office/drawing/2014/main" id="{2F72D317-8D54-B7B6-5554-4A31F8A5A89E}"/>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44" name="Rectangle 43">
              <a:extLst>
                <a:ext uri="{FF2B5EF4-FFF2-40B4-BE49-F238E27FC236}">
                  <a16:creationId xmlns:a16="http://schemas.microsoft.com/office/drawing/2014/main" id="{8F49ECC9-5C1E-0227-DE9A-B92D03B6599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Cluster Management</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52" name="Group 51">
            <a:extLst>
              <a:ext uri="{FF2B5EF4-FFF2-40B4-BE49-F238E27FC236}">
                <a16:creationId xmlns:a16="http://schemas.microsoft.com/office/drawing/2014/main" id="{5EE76229-9A73-4D64-29A0-D38C97A6F845}"/>
              </a:ext>
            </a:extLst>
          </p:cNvPr>
          <p:cNvGrpSpPr/>
          <p:nvPr/>
        </p:nvGrpSpPr>
        <p:grpSpPr>
          <a:xfrm>
            <a:off x="3285210" y="1905836"/>
            <a:ext cx="1493490" cy="1061421"/>
            <a:chOff x="1981147" y="3331063"/>
            <a:chExt cx="3003255" cy="1383257"/>
          </a:xfrm>
        </p:grpSpPr>
        <p:pic>
          <p:nvPicPr>
            <p:cNvPr id="53" name="Picture 52">
              <a:extLst>
                <a:ext uri="{FF2B5EF4-FFF2-40B4-BE49-F238E27FC236}">
                  <a16:creationId xmlns:a16="http://schemas.microsoft.com/office/drawing/2014/main" id="{F7DFAFB0-C45C-0AD0-3BB1-698CC21AC0AF}"/>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54" name="Rectangle 53">
              <a:extLst>
                <a:ext uri="{FF2B5EF4-FFF2-40B4-BE49-F238E27FC236}">
                  <a16:creationId xmlns:a16="http://schemas.microsoft.com/office/drawing/2014/main" id="{1BDFF99D-E2BA-5752-3C3D-266453552DD5}"/>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c6g.4xlarge</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60" name="Group 59">
            <a:extLst>
              <a:ext uri="{FF2B5EF4-FFF2-40B4-BE49-F238E27FC236}">
                <a16:creationId xmlns:a16="http://schemas.microsoft.com/office/drawing/2014/main" id="{4A76F25F-EBB7-AC65-CC02-395647A3A926}"/>
              </a:ext>
            </a:extLst>
          </p:cNvPr>
          <p:cNvGrpSpPr/>
          <p:nvPr/>
        </p:nvGrpSpPr>
        <p:grpSpPr>
          <a:xfrm>
            <a:off x="5370662" y="1905836"/>
            <a:ext cx="1493490" cy="1061421"/>
            <a:chOff x="1981147" y="3331063"/>
            <a:chExt cx="3003255" cy="1383257"/>
          </a:xfrm>
        </p:grpSpPr>
        <p:pic>
          <p:nvPicPr>
            <p:cNvPr id="61" name="Picture 60">
              <a:extLst>
                <a:ext uri="{FF2B5EF4-FFF2-40B4-BE49-F238E27FC236}">
                  <a16:creationId xmlns:a16="http://schemas.microsoft.com/office/drawing/2014/main" id="{60954F3B-E78E-DC01-787C-AA438842CB2C}"/>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62" name="Rectangle 61">
              <a:extLst>
                <a:ext uri="{FF2B5EF4-FFF2-40B4-BE49-F238E27FC236}">
                  <a16:creationId xmlns:a16="http://schemas.microsoft.com/office/drawing/2014/main" id="{C378CA52-BB96-2332-8686-04AAE989F353}"/>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Instances</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65" name="Group 64">
            <a:extLst>
              <a:ext uri="{FF2B5EF4-FFF2-40B4-BE49-F238E27FC236}">
                <a16:creationId xmlns:a16="http://schemas.microsoft.com/office/drawing/2014/main" id="{1E943BA0-BF7E-B37F-99D2-439BA087754D}"/>
              </a:ext>
            </a:extLst>
          </p:cNvPr>
          <p:cNvGrpSpPr/>
          <p:nvPr/>
        </p:nvGrpSpPr>
        <p:grpSpPr>
          <a:xfrm>
            <a:off x="7480263" y="1905836"/>
            <a:ext cx="1493490" cy="1061421"/>
            <a:chOff x="1981147" y="3331063"/>
            <a:chExt cx="3003255" cy="1383257"/>
          </a:xfrm>
        </p:grpSpPr>
        <p:pic>
          <p:nvPicPr>
            <p:cNvPr id="66" name="Picture 65">
              <a:extLst>
                <a:ext uri="{FF2B5EF4-FFF2-40B4-BE49-F238E27FC236}">
                  <a16:creationId xmlns:a16="http://schemas.microsoft.com/office/drawing/2014/main" id="{93229EF4-1246-0573-BFE3-407C3D5EF443}"/>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67" name="Rectangle 66">
              <a:extLst>
                <a:ext uri="{FF2B5EF4-FFF2-40B4-BE49-F238E27FC236}">
                  <a16:creationId xmlns:a16="http://schemas.microsoft.com/office/drawing/2014/main" id="{B50490DE-564D-FB5D-1439-102955ADE7D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Utilize %</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78" name="TextBox 77">
            <a:extLst>
              <a:ext uri="{FF2B5EF4-FFF2-40B4-BE49-F238E27FC236}">
                <a16:creationId xmlns:a16="http://schemas.microsoft.com/office/drawing/2014/main" id="{497ADA8C-E199-030C-F5A8-BBA36E242ECF}"/>
              </a:ext>
            </a:extLst>
          </p:cNvPr>
          <p:cNvSpPr txBox="1"/>
          <p:nvPr/>
        </p:nvSpPr>
        <p:spPr>
          <a:xfrm>
            <a:off x="574040" y="432426"/>
            <a:ext cx="4165226" cy="58477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cost estimation</a:t>
            </a:r>
          </a:p>
        </p:txBody>
      </p:sp>
      <p:grpSp>
        <p:nvGrpSpPr>
          <p:cNvPr id="14" name="Group 13">
            <a:extLst>
              <a:ext uri="{FF2B5EF4-FFF2-40B4-BE49-F238E27FC236}">
                <a16:creationId xmlns:a16="http://schemas.microsoft.com/office/drawing/2014/main" id="{F4E6788D-E5E6-94DE-9093-9CB8F5BCDBFC}"/>
              </a:ext>
            </a:extLst>
          </p:cNvPr>
          <p:cNvGrpSpPr/>
          <p:nvPr/>
        </p:nvGrpSpPr>
        <p:grpSpPr>
          <a:xfrm>
            <a:off x="9550430" y="3513578"/>
            <a:ext cx="1493490" cy="830826"/>
            <a:chOff x="1981147" y="3331063"/>
            <a:chExt cx="3003255" cy="1383257"/>
          </a:xfrm>
        </p:grpSpPr>
        <p:pic>
          <p:nvPicPr>
            <p:cNvPr id="15" name="Picture 14">
              <a:extLst>
                <a:ext uri="{FF2B5EF4-FFF2-40B4-BE49-F238E27FC236}">
                  <a16:creationId xmlns:a16="http://schemas.microsoft.com/office/drawing/2014/main" id="{AE95425A-6833-0D1F-2089-54EF7C510454}"/>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18" name="Rectangle 17">
              <a:extLst>
                <a:ext uri="{FF2B5EF4-FFF2-40B4-BE49-F238E27FC236}">
                  <a16:creationId xmlns:a16="http://schemas.microsoft.com/office/drawing/2014/main" id="{6179EDB8-D5C7-99A0-07AE-2040C4A5771E}"/>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730</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20" name="TextBox 19">
            <a:extLst>
              <a:ext uri="{FF2B5EF4-FFF2-40B4-BE49-F238E27FC236}">
                <a16:creationId xmlns:a16="http://schemas.microsoft.com/office/drawing/2014/main" id="{AFA3FC1C-DC94-0227-2999-80121B6DF0C1}"/>
              </a:ext>
            </a:extLst>
          </p:cNvPr>
          <p:cNvSpPr txBox="1"/>
          <p:nvPr/>
        </p:nvSpPr>
        <p:spPr>
          <a:xfrm>
            <a:off x="8958468" y="3629247"/>
            <a:ext cx="567813" cy="646331"/>
          </a:xfrm>
          <a:prstGeom prst="rect">
            <a:avLst/>
          </a:prstGeom>
          <a:noFill/>
        </p:spPr>
        <p:txBody>
          <a:bodyPr wrap="square" anchor="ctr">
            <a:spAutoFit/>
          </a:bodyPr>
          <a:lstStyle/>
          <a:p>
            <a:pPr algn="ctr"/>
            <a:r>
              <a:rPr lang="en-US" sz="3600" b="1" i="0" u="none" strike="noStrike">
                <a:effectLst/>
                <a:latin typeface="Roboto" panose="02000000000000000000" pitchFamily="2" charset="0"/>
              </a:rPr>
              <a:t>x</a:t>
            </a:r>
            <a:endParaRPr lang="en-AS" sz="3600" b="1"/>
          </a:p>
        </p:txBody>
      </p:sp>
      <p:grpSp>
        <p:nvGrpSpPr>
          <p:cNvPr id="22" name="Group 21">
            <a:extLst>
              <a:ext uri="{FF2B5EF4-FFF2-40B4-BE49-F238E27FC236}">
                <a16:creationId xmlns:a16="http://schemas.microsoft.com/office/drawing/2014/main" id="{CB6ADD1E-273B-3637-88B1-EAE1BDC8DE84}"/>
              </a:ext>
            </a:extLst>
          </p:cNvPr>
          <p:cNvGrpSpPr/>
          <p:nvPr/>
        </p:nvGrpSpPr>
        <p:grpSpPr>
          <a:xfrm>
            <a:off x="9550430" y="1905836"/>
            <a:ext cx="1493490" cy="1061421"/>
            <a:chOff x="1981147" y="3331063"/>
            <a:chExt cx="3003255" cy="1383257"/>
          </a:xfrm>
        </p:grpSpPr>
        <p:pic>
          <p:nvPicPr>
            <p:cNvPr id="34" name="Picture 33">
              <a:extLst>
                <a:ext uri="{FF2B5EF4-FFF2-40B4-BE49-F238E27FC236}">
                  <a16:creationId xmlns:a16="http://schemas.microsoft.com/office/drawing/2014/main" id="{9BE94EDE-21C2-8125-CB97-E2720FDC737E}"/>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35" name="Rectangle 34">
              <a:extLst>
                <a:ext uri="{FF2B5EF4-FFF2-40B4-BE49-F238E27FC236}">
                  <a16:creationId xmlns:a16="http://schemas.microsoft.com/office/drawing/2014/main" id="{ED2A5B08-C432-5D6B-25C0-459FE7454F99}"/>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Hours in a month</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cxnSp>
        <p:nvCxnSpPr>
          <p:cNvPr id="46" name="Straight Arrow Connector 45">
            <a:extLst>
              <a:ext uri="{FF2B5EF4-FFF2-40B4-BE49-F238E27FC236}">
                <a16:creationId xmlns:a16="http://schemas.microsoft.com/office/drawing/2014/main" id="{919BA93C-E74B-7A59-0BB7-E802156BA232}"/>
              </a:ext>
            </a:extLst>
          </p:cNvPr>
          <p:cNvCxnSpPr>
            <a:stCxn id="43" idx="2"/>
            <a:endCxn id="16" idx="0"/>
          </p:cNvCxnSpPr>
          <p:nvPr/>
        </p:nvCxnSpPr>
        <p:spPr>
          <a:xfrm>
            <a:off x="2006674" y="2967257"/>
            <a:ext cx="0" cy="573504"/>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97CD043-5886-8161-DD61-269926D6BB8C}"/>
              </a:ext>
            </a:extLst>
          </p:cNvPr>
          <p:cNvCxnSpPr>
            <a:cxnSpLocks/>
            <a:stCxn id="53" idx="2"/>
            <a:endCxn id="24" idx="0"/>
          </p:cNvCxnSpPr>
          <p:nvPr/>
        </p:nvCxnSpPr>
        <p:spPr>
          <a:xfrm>
            <a:off x="4031955" y="2967257"/>
            <a:ext cx="0" cy="573503"/>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BFA895D0-4A85-848C-3094-BC8F1D133DE8}"/>
              </a:ext>
            </a:extLst>
          </p:cNvPr>
          <p:cNvCxnSpPr>
            <a:cxnSpLocks/>
            <a:stCxn id="61" idx="2"/>
            <a:endCxn id="27" idx="0"/>
          </p:cNvCxnSpPr>
          <p:nvPr/>
        </p:nvCxnSpPr>
        <p:spPr>
          <a:xfrm>
            <a:off x="6117407" y="2967257"/>
            <a:ext cx="0" cy="569744"/>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932F1D67-F656-D0DD-748D-5D51C1F3CC48}"/>
              </a:ext>
            </a:extLst>
          </p:cNvPr>
          <p:cNvCxnSpPr>
            <a:cxnSpLocks/>
            <a:stCxn id="66" idx="2"/>
            <a:endCxn id="30" idx="0"/>
          </p:cNvCxnSpPr>
          <p:nvPr/>
        </p:nvCxnSpPr>
        <p:spPr>
          <a:xfrm>
            <a:off x="8227008" y="2967257"/>
            <a:ext cx="0" cy="546321"/>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E08687F-296A-876E-D9CB-FD7709454246}"/>
              </a:ext>
            </a:extLst>
          </p:cNvPr>
          <p:cNvCxnSpPr>
            <a:cxnSpLocks/>
            <a:stCxn id="34" idx="2"/>
            <a:endCxn id="15" idx="0"/>
          </p:cNvCxnSpPr>
          <p:nvPr/>
        </p:nvCxnSpPr>
        <p:spPr>
          <a:xfrm>
            <a:off x="10297175" y="2967257"/>
            <a:ext cx="0" cy="546321"/>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9675945"/>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B9F0D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C32181-E90D-26AE-D531-F53BDDA208FA}"/>
              </a:ext>
            </a:extLst>
          </p:cNvPr>
          <p:cNvSpPr txBox="1"/>
          <p:nvPr/>
        </p:nvSpPr>
        <p:spPr>
          <a:xfrm>
            <a:off x="7219090" y="437449"/>
            <a:ext cx="4398870" cy="584775"/>
          </a:xfrm>
          <a:prstGeom prst="rect">
            <a:avLst/>
          </a:prstGeom>
          <a:noFill/>
        </p:spPr>
        <p:txBody>
          <a:bodyPr wrap="square" rtlCol="0">
            <a:spAutoFit/>
          </a:bodyPr>
          <a:lstStyle/>
          <a:p>
            <a:pPr algn="r"/>
            <a:r>
              <a:rPr lang="en-US" sz="32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(eks)</a:t>
            </a:r>
            <a:endParaRPr lang="en-AS" sz="32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19</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grpSp>
        <p:nvGrpSpPr>
          <p:cNvPr id="23" name="Group 22">
            <a:extLst>
              <a:ext uri="{FF2B5EF4-FFF2-40B4-BE49-F238E27FC236}">
                <a16:creationId xmlns:a16="http://schemas.microsoft.com/office/drawing/2014/main" id="{3B800F50-9C69-650F-6553-D261040C3BD5}"/>
              </a:ext>
            </a:extLst>
          </p:cNvPr>
          <p:cNvGrpSpPr/>
          <p:nvPr/>
        </p:nvGrpSpPr>
        <p:grpSpPr>
          <a:xfrm>
            <a:off x="2277292" y="3540760"/>
            <a:ext cx="1493490" cy="830826"/>
            <a:chOff x="1981147" y="3331063"/>
            <a:chExt cx="3003255" cy="1383257"/>
          </a:xfrm>
        </p:grpSpPr>
        <p:pic>
          <p:nvPicPr>
            <p:cNvPr id="24" name="Picture 23">
              <a:extLst>
                <a:ext uri="{FF2B5EF4-FFF2-40B4-BE49-F238E27FC236}">
                  <a16:creationId xmlns:a16="http://schemas.microsoft.com/office/drawing/2014/main" id="{FCA231B4-FEF3-689F-6CEF-FEE99726ECF8}"/>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25" name="Rectangle 24">
              <a:extLst>
                <a:ext uri="{FF2B5EF4-FFF2-40B4-BE49-F238E27FC236}">
                  <a16:creationId xmlns:a16="http://schemas.microsoft.com/office/drawing/2014/main" id="{4226533F-6969-E18A-AA0B-97DEB0F80D9F}"/>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$1,375</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26" name="Group 25">
            <a:extLst>
              <a:ext uri="{FF2B5EF4-FFF2-40B4-BE49-F238E27FC236}">
                <a16:creationId xmlns:a16="http://schemas.microsoft.com/office/drawing/2014/main" id="{57224F0E-9185-8BCD-81FB-1E49FABFACB6}"/>
              </a:ext>
            </a:extLst>
          </p:cNvPr>
          <p:cNvGrpSpPr/>
          <p:nvPr/>
        </p:nvGrpSpPr>
        <p:grpSpPr>
          <a:xfrm>
            <a:off x="4362744" y="3537001"/>
            <a:ext cx="1493490" cy="830826"/>
            <a:chOff x="1981147" y="3331063"/>
            <a:chExt cx="3003255" cy="1383257"/>
          </a:xfrm>
        </p:grpSpPr>
        <p:pic>
          <p:nvPicPr>
            <p:cNvPr id="27" name="Picture 26">
              <a:extLst>
                <a:ext uri="{FF2B5EF4-FFF2-40B4-BE49-F238E27FC236}">
                  <a16:creationId xmlns:a16="http://schemas.microsoft.com/office/drawing/2014/main" id="{F59B059C-6A5D-91EB-27F1-FF9818782A6D}"/>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28" name="Rectangle 27">
              <a:extLst>
                <a:ext uri="{FF2B5EF4-FFF2-40B4-BE49-F238E27FC236}">
                  <a16:creationId xmlns:a16="http://schemas.microsoft.com/office/drawing/2014/main" id="{E2DA3279-498A-CE45-E5E7-60146DABC558}"/>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$5600</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29" name="Group 28">
            <a:extLst>
              <a:ext uri="{FF2B5EF4-FFF2-40B4-BE49-F238E27FC236}">
                <a16:creationId xmlns:a16="http://schemas.microsoft.com/office/drawing/2014/main" id="{73144197-4116-A7A1-7815-C0668EF11E39}"/>
              </a:ext>
            </a:extLst>
          </p:cNvPr>
          <p:cNvGrpSpPr/>
          <p:nvPr/>
        </p:nvGrpSpPr>
        <p:grpSpPr>
          <a:xfrm>
            <a:off x="6472345" y="3513578"/>
            <a:ext cx="1493490" cy="830826"/>
            <a:chOff x="1981147" y="3331063"/>
            <a:chExt cx="3003255" cy="1383257"/>
          </a:xfrm>
        </p:grpSpPr>
        <p:pic>
          <p:nvPicPr>
            <p:cNvPr id="30" name="Picture 29">
              <a:extLst>
                <a:ext uri="{FF2B5EF4-FFF2-40B4-BE49-F238E27FC236}">
                  <a16:creationId xmlns:a16="http://schemas.microsoft.com/office/drawing/2014/main" id="{40741EF8-C673-B4B3-0297-B1E99C0239FF}"/>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31" name="Rectangle 30">
              <a:extLst>
                <a:ext uri="{FF2B5EF4-FFF2-40B4-BE49-F238E27FC236}">
                  <a16:creationId xmlns:a16="http://schemas.microsoft.com/office/drawing/2014/main" id="{A2F4A321-991F-6E3D-82AD-EA79826BB22B}"/>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$1075</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32" name="TextBox 31">
            <a:extLst>
              <a:ext uri="{FF2B5EF4-FFF2-40B4-BE49-F238E27FC236}">
                <a16:creationId xmlns:a16="http://schemas.microsoft.com/office/drawing/2014/main" id="{B4A56CCE-3F8E-E4DD-59F5-0A2513E12AF2}"/>
              </a:ext>
            </a:extLst>
          </p:cNvPr>
          <p:cNvSpPr txBox="1"/>
          <p:nvPr/>
        </p:nvSpPr>
        <p:spPr>
          <a:xfrm>
            <a:off x="3770782" y="3629247"/>
            <a:ext cx="567813" cy="646331"/>
          </a:xfrm>
          <a:prstGeom prst="rect">
            <a:avLst/>
          </a:prstGeom>
          <a:noFill/>
        </p:spPr>
        <p:txBody>
          <a:bodyPr wrap="square" anchor="ctr">
            <a:spAutoFit/>
          </a:bodyPr>
          <a:lstStyle/>
          <a:p>
            <a:pPr algn="ctr"/>
            <a:r>
              <a:rPr lang="en-US" sz="3600" b="1">
                <a:latin typeface="Roboto" panose="02000000000000000000" pitchFamily="2" charset="0"/>
              </a:rPr>
              <a:t>+</a:t>
            </a:r>
            <a:endParaRPr lang="en-AS" sz="3600" b="1"/>
          </a:p>
        </p:txBody>
      </p:sp>
      <p:sp>
        <p:nvSpPr>
          <p:cNvPr id="33" name="TextBox 32">
            <a:extLst>
              <a:ext uri="{FF2B5EF4-FFF2-40B4-BE49-F238E27FC236}">
                <a16:creationId xmlns:a16="http://schemas.microsoft.com/office/drawing/2014/main" id="{38BD73DF-3EB1-5009-009F-0C4584DEB211}"/>
              </a:ext>
            </a:extLst>
          </p:cNvPr>
          <p:cNvSpPr txBox="1"/>
          <p:nvPr/>
        </p:nvSpPr>
        <p:spPr>
          <a:xfrm>
            <a:off x="5880383" y="3629247"/>
            <a:ext cx="567813" cy="646331"/>
          </a:xfrm>
          <a:prstGeom prst="rect">
            <a:avLst/>
          </a:prstGeom>
          <a:noFill/>
        </p:spPr>
        <p:txBody>
          <a:bodyPr wrap="square" anchor="ctr">
            <a:spAutoFit/>
          </a:bodyPr>
          <a:lstStyle/>
          <a:p>
            <a:pPr algn="ctr"/>
            <a:r>
              <a:rPr lang="en-US" sz="3600" b="1">
                <a:latin typeface="Roboto" panose="02000000000000000000" pitchFamily="2" charset="0"/>
              </a:rPr>
              <a:t>+</a:t>
            </a:r>
            <a:endParaRPr lang="en-AS" sz="3600" b="1"/>
          </a:p>
        </p:txBody>
      </p:sp>
      <p:sp>
        <p:nvSpPr>
          <p:cNvPr id="38" name="TextBox 37">
            <a:extLst>
              <a:ext uri="{FF2B5EF4-FFF2-40B4-BE49-F238E27FC236}">
                <a16:creationId xmlns:a16="http://schemas.microsoft.com/office/drawing/2014/main" id="{F0828ABB-6E48-D5F4-65B7-080F138BC28D}"/>
              </a:ext>
            </a:extLst>
          </p:cNvPr>
          <p:cNvSpPr txBox="1"/>
          <p:nvPr/>
        </p:nvSpPr>
        <p:spPr>
          <a:xfrm>
            <a:off x="3992521" y="4901938"/>
            <a:ext cx="567813" cy="830997"/>
          </a:xfrm>
          <a:prstGeom prst="rect">
            <a:avLst/>
          </a:prstGeom>
          <a:noFill/>
        </p:spPr>
        <p:txBody>
          <a:bodyPr wrap="square" anchor="ctr">
            <a:spAutoFit/>
          </a:bodyPr>
          <a:lstStyle/>
          <a:p>
            <a:pPr algn="ctr"/>
            <a:r>
              <a:rPr lang="en-US" sz="4800" b="1">
                <a:latin typeface="Roboto" panose="02000000000000000000" pitchFamily="2" charset="0"/>
              </a:rPr>
              <a:t>=</a:t>
            </a:r>
            <a:endParaRPr lang="en-AS" sz="4800" b="1"/>
          </a:p>
        </p:txBody>
      </p:sp>
      <p:grpSp>
        <p:nvGrpSpPr>
          <p:cNvPr id="39" name="Group 38">
            <a:extLst>
              <a:ext uri="{FF2B5EF4-FFF2-40B4-BE49-F238E27FC236}">
                <a16:creationId xmlns:a16="http://schemas.microsoft.com/office/drawing/2014/main" id="{83CD72E2-AB42-6219-CD3A-0B1D3E972B0C}"/>
              </a:ext>
            </a:extLst>
          </p:cNvPr>
          <p:cNvGrpSpPr/>
          <p:nvPr/>
        </p:nvGrpSpPr>
        <p:grpSpPr>
          <a:xfrm>
            <a:off x="4857455" y="4803475"/>
            <a:ext cx="2519904" cy="1027920"/>
            <a:chOff x="1981147" y="3331063"/>
            <a:chExt cx="3003255" cy="1383257"/>
          </a:xfrm>
        </p:grpSpPr>
        <p:pic>
          <p:nvPicPr>
            <p:cNvPr id="40" name="Picture 39">
              <a:extLst>
                <a:ext uri="{FF2B5EF4-FFF2-40B4-BE49-F238E27FC236}">
                  <a16:creationId xmlns:a16="http://schemas.microsoft.com/office/drawing/2014/main" id="{690B5397-34D3-6AEF-8B84-0914FCAAD9BE}"/>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41" name="Rectangle 40">
              <a:extLst>
                <a:ext uri="{FF2B5EF4-FFF2-40B4-BE49-F238E27FC236}">
                  <a16:creationId xmlns:a16="http://schemas.microsoft.com/office/drawing/2014/main" id="{573E60A3-58CB-E9C7-2846-1A315729DB40}"/>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$8,795</a:t>
              </a:r>
              <a:endParaRPr lang="en-AS" sz="32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52" name="Group 51">
            <a:extLst>
              <a:ext uri="{FF2B5EF4-FFF2-40B4-BE49-F238E27FC236}">
                <a16:creationId xmlns:a16="http://schemas.microsoft.com/office/drawing/2014/main" id="{5EE76229-9A73-4D64-29A0-D38C97A6F845}"/>
              </a:ext>
            </a:extLst>
          </p:cNvPr>
          <p:cNvGrpSpPr/>
          <p:nvPr/>
        </p:nvGrpSpPr>
        <p:grpSpPr>
          <a:xfrm>
            <a:off x="2277292" y="1905836"/>
            <a:ext cx="1493490" cy="1061421"/>
            <a:chOff x="1981147" y="3331063"/>
            <a:chExt cx="3003255" cy="1383257"/>
          </a:xfrm>
        </p:grpSpPr>
        <p:pic>
          <p:nvPicPr>
            <p:cNvPr id="53" name="Picture 52">
              <a:extLst>
                <a:ext uri="{FF2B5EF4-FFF2-40B4-BE49-F238E27FC236}">
                  <a16:creationId xmlns:a16="http://schemas.microsoft.com/office/drawing/2014/main" id="{F7DFAFB0-C45C-0AD0-3BB1-698CC21AC0AF}"/>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54" name="Rectangle 53">
              <a:extLst>
                <a:ext uri="{FF2B5EF4-FFF2-40B4-BE49-F238E27FC236}">
                  <a16:creationId xmlns:a16="http://schemas.microsoft.com/office/drawing/2014/main" id="{1BDFF99D-E2BA-5752-3C3D-266453552DD5}"/>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Glue</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60" name="Group 59">
            <a:extLst>
              <a:ext uri="{FF2B5EF4-FFF2-40B4-BE49-F238E27FC236}">
                <a16:creationId xmlns:a16="http://schemas.microsoft.com/office/drawing/2014/main" id="{4A76F25F-EBB7-AC65-CC02-395647A3A926}"/>
              </a:ext>
            </a:extLst>
          </p:cNvPr>
          <p:cNvGrpSpPr/>
          <p:nvPr/>
        </p:nvGrpSpPr>
        <p:grpSpPr>
          <a:xfrm>
            <a:off x="4362744" y="1905836"/>
            <a:ext cx="1493490" cy="1061421"/>
            <a:chOff x="1981147" y="3331063"/>
            <a:chExt cx="3003255" cy="1383257"/>
          </a:xfrm>
        </p:grpSpPr>
        <p:pic>
          <p:nvPicPr>
            <p:cNvPr id="61" name="Picture 60">
              <a:extLst>
                <a:ext uri="{FF2B5EF4-FFF2-40B4-BE49-F238E27FC236}">
                  <a16:creationId xmlns:a16="http://schemas.microsoft.com/office/drawing/2014/main" id="{60954F3B-E78E-DC01-787C-AA438842CB2C}"/>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62" name="Rectangle 61">
              <a:extLst>
                <a:ext uri="{FF2B5EF4-FFF2-40B4-BE49-F238E27FC236}">
                  <a16:creationId xmlns:a16="http://schemas.microsoft.com/office/drawing/2014/main" id="{C378CA52-BB96-2332-8686-04AAE989F353}"/>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Postgres (RDS)</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65" name="Group 64">
            <a:extLst>
              <a:ext uri="{FF2B5EF4-FFF2-40B4-BE49-F238E27FC236}">
                <a16:creationId xmlns:a16="http://schemas.microsoft.com/office/drawing/2014/main" id="{1E943BA0-BF7E-B37F-99D2-439BA087754D}"/>
              </a:ext>
            </a:extLst>
          </p:cNvPr>
          <p:cNvGrpSpPr/>
          <p:nvPr/>
        </p:nvGrpSpPr>
        <p:grpSpPr>
          <a:xfrm>
            <a:off x="6472345" y="1905836"/>
            <a:ext cx="1493490" cy="1061421"/>
            <a:chOff x="1981147" y="3331063"/>
            <a:chExt cx="3003255" cy="1383257"/>
          </a:xfrm>
        </p:grpSpPr>
        <p:pic>
          <p:nvPicPr>
            <p:cNvPr id="66" name="Picture 65">
              <a:extLst>
                <a:ext uri="{FF2B5EF4-FFF2-40B4-BE49-F238E27FC236}">
                  <a16:creationId xmlns:a16="http://schemas.microsoft.com/office/drawing/2014/main" id="{93229EF4-1246-0573-BFE3-407C3D5EF443}"/>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67" name="Rectangle 66">
              <a:extLst>
                <a:ext uri="{FF2B5EF4-FFF2-40B4-BE49-F238E27FC236}">
                  <a16:creationId xmlns:a16="http://schemas.microsoft.com/office/drawing/2014/main" id="{B50490DE-564D-FB5D-1439-102955ADE7D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Neo4j</a:t>
              </a:r>
            </a:p>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(EC2)</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78" name="TextBox 77">
            <a:extLst>
              <a:ext uri="{FF2B5EF4-FFF2-40B4-BE49-F238E27FC236}">
                <a16:creationId xmlns:a16="http://schemas.microsoft.com/office/drawing/2014/main" id="{497ADA8C-E199-030C-F5A8-BBA36E242ECF}"/>
              </a:ext>
            </a:extLst>
          </p:cNvPr>
          <p:cNvSpPr txBox="1"/>
          <p:nvPr/>
        </p:nvSpPr>
        <p:spPr>
          <a:xfrm>
            <a:off x="574040" y="432426"/>
            <a:ext cx="4165226" cy="58477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cost estimation</a:t>
            </a:r>
          </a:p>
        </p:txBody>
      </p:sp>
      <p:grpSp>
        <p:nvGrpSpPr>
          <p:cNvPr id="14" name="Group 13">
            <a:extLst>
              <a:ext uri="{FF2B5EF4-FFF2-40B4-BE49-F238E27FC236}">
                <a16:creationId xmlns:a16="http://schemas.microsoft.com/office/drawing/2014/main" id="{F4E6788D-E5E6-94DE-9093-9CB8F5BCDBFC}"/>
              </a:ext>
            </a:extLst>
          </p:cNvPr>
          <p:cNvGrpSpPr/>
          <p:nvPr/>
        </p:nvGrpSpPr>
        <p:grpSpPr>
          <a:xfrm>
            <a:off x="8542512" y="3513578"/>
            <a:ext cx="1493490" cy="830826"/>
            <a:chOff x="1981147" y="3331063"/>
            <a:chExt cx="3003255" cy="1383257"/>
          </a:xfrm>
        </p:grpSpPr>
        <p:pic>
          <p:nvPicPr>
            <p:cNvPr id="15" name="Picture 14">
              <a:extLst>
                <a:ext uri="{FF2B5EF4-FFF2-40B4-BE49-F238E27FC236}">
                  <a16:creationId xmlns:a16="http://schemas.microsoft.com/office/drawing/2014/main" id="{AE95425A-6833-0D1F-2089-54EF7C510454}"/>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12925"/>
              </a:avLst>
            </a:prstGeom>
            <a:solidFill>
              <a:schemeClr val="bg1"/>
            </a:solidFill>
            <a:ln>
              <a:noFill/>
            </a:ln>
            <a:effectLst>
              <a:outerShdw blurRad="50800" dist="38100" dir="2700000" algn="t" rotWithShape="0">
                <a:prstClr val="black">
                  <a:alpha val="20000"/>
                </a:prstClr>
              </a:outerShdw>
            </a:effectLst>
          </p:spPr>
        </p:pic>
        <p:sp>
          <p:nvSpPr>
            <p:cNvPr id="18" name="Rectangle 17">
              <a:extLst>
                <a:ext uri="{FF2B5EF4-FFF2-40B4-BE49-F238E27FC236}">
                  <a16:creationId xmlns:a16="http://schemas.microsoft.com/office/drawing/2014/main" id="{6179EDB8-D5C7-99A0-07AE-2040C4A5771E}"/>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$670</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20" name="TextBox 19">
            <a:extLst>
              <a:ext uri="{FF2B5EF4-FFF2-40B4-BE49-F238E27FC236}">
                <a16:creationId xmlns:a16="http://schemas.microsoft.com/office/drawing/2014/main" id="{AFA3FC1C-DC94-0227-2999-80121B6DF0C1}"/>
              </a:ext>
            </a:extLst>
          </p:cNvPr>
          <p:cNvSpPr txBox="1"/>
          <p:nvPr/>
        </p:nvSpPr>
        <p:spPr>
          <a:xfrm>
            <a:off x="7950550" y="3629247"/>
            <a:ext cx="567813" cy="646331"/>
          </a:xfrm>
          <a:prstGeom prst="rect">
            <a:avLst/>
          </a:prstGeom>
          <a:noFill/>
        </p:spPr>
        <p:txBody>
          <a:bodyPr wrap="square" anchor="ctr">
            <a:spAutoFit/>
          </a:bodyPr>
          <a:lstStyle/>
          <a:p>
            <a:pPr algn="ctr"/>
            <a:r>
              <a:rPr lang="en-US" sz="3600" b="1">
                <a:latin typeface="Roboto" panose="02000000000000000000" pitchFamily="2" charset="0"/>
              </a:rPr>
              <a:t>+</a:t>
            </a:r>
            <a:endParaRPr lang="en-AS" sz="3600" b="1"/>
          </a:p>
        </p:txBody>
      </p:sp>
      <p:grpSp>
        <p:nvGrpSpPr>
          <p:cNvPr id="22" name="Group 21">
            <a:extLst>
              <a:ext uri="{FF2B5EF4-FFF2-40B4-BE49-F238E27FC236}">
                <a16:creationId xmlns:a16="http://schemas.microsoft.com/office/drawing/2014/main" id="{CB6ADD1E-273B-3637-88B1-EAE1BDC8DE84}"/>
              </a:ext>
            </a:extLst>
          </p:cNvPr>
          <p:cNvGrpSpPr/>
          <p:nvPr/>
        </p:nvGrpSpPr>
        <p:grpSpPr>
          <a:xfrm>
            <a:off x="8542512" y="1905836"/>
            <a:ext cx="1493490" cy="1061421"/>
            <a:chOff x="1981147" y="3331063"/>
            <a:chExt cx="3003255" cy="1383257"/>
          </a:xfrm>
        </p:grpSpPr>
        <p:pic>
          <p:nvPicPr>
            <p:cNvPr id="34" name="Picture 33">
              <a:extLst>
                <a:ext uri="{FF2B5EF4-FFF2-40B4-BE49-F238E27FC236}">
                  <a16:creationId xmlns:a16="http://schemas.microsoft.com/office/drawing/2014/main" id="{9BE94EDE-21C2-8125-CB97-E2720FDC737E}"/>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35" name="Rectangle 34">
              <a:extLst>
                <a:ext uri="{FF2B5EF4-FFF2-40B4-BE49-F238E27FC236}">
                  <a16:creationId xmlns:a16="http://schemas.microsoft.com/office/drawing/2014/main" id="{ED2A5B08-C432-5D6B-25C0-459FE7454F99}"/>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44000" rIns="144000"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Kubernetes</a:t>
              </a:r>
            </a:p>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(EKS)</a:t>
              </a:r>
              <a:endParaRPr lang="en-A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sp>
        <p:nvSpPr>
          <p:cNvPr id="2" name="TextBox 1">
            <a:extLst>
              <a:ext uri="{FF2B5EF4-FFF2-40B4-BE49-F238E27FC236}">
                <a16:creationId xmlns:a16="http://schemas.microsoft.com/office/drawing/2014/main" id="{05834CE5-78D5-A620-4E1C-29F2924D3E4B}"/>
              </a:ext>
            </a:extLst>
          </p:cNvPr>
          <p:cNvSpPr txBox="1"/>
          <p:nvPr/>
        </p:nvSpPr>
        <p:spPr>
          <a:xfrm>
            <a:off x="7537214" y="5025047"/>
            <a:ext cx="4398870" cy="584775"/>
          </a:xfrm>
          <a:prstGeom prst="rect">
            <a:avLst/>
          </a:prstGeom>
          <a:noFill/>
        </p:spPr>
        <p:txBody>
          <a:bodyPr wrap="square" rtlCol="0">
            <a:spAutoFit/>
          </a:bodyPr>
          <a:lstStyle/>
          <a:p>
            <a:r>
              <a:rPr lang="en-US" sz="32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(every month)</a:t>
            </a:r>
            <a:endParaRPr lang="en-AS" sz="32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cxnSp>
        <p:nvCxnSpPr>
          <p:cNvPr id="51" name="Straight Arrow Connector 50">
            <a:extLst>
              <a:ext uri="{FF2B5EF4-FFF2-40B4-BE49-F238E27FC236}">
                <a16:creationId xmlns:a16="http://schemas.microsoft.com/office/drawing/2014/main" id="{297CD043-5886-8161-DD61-269926D6BB8C}"/>
              </a:ext>
            </a:extLst>
          </p:cNvPr>
          <p:cNvCxnSpPr>
            <a:cxnSpLocks/>
            <a:stCxn id="53" idx="2"/>
            <a:endCxn id="24" idx="0"/>
          </p:cNvCxnSpPr>
          <p:nvPr/>
        </p:nvCxnSpPr>
        <p:spPr>
          <a:xfrm>
            <a:off x="3024037" y="2967257"/>
            <a:ext cx="0" cy="573503"/>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BFA895D0-4A85-848C-3094-BC8F1D133DE8}"/>
              </a:ext>
            </a:extLst>
          </p:cNvPr>
          <p:cNvCxnSpPr>
            <a:cxnSpLocks/>
            <a:stCxn id="61" idx="2"/>
            <a:endCxn id="27" idx="0"/>
          </p:cNvCxnSpPr>
          <p:nvPr/>
        </p:nvCxnSpPr>
        <p:spPr>
          <a:xfrm>
            <a:off x="5109489" y="2967257"/>
            <a:ext cx="0" cy="569744"/>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932F1D67-F656-D0DD-748D-5D51C1F3CC48}"/>
              </a:ext>
            </a:extLst>
          </p:cNvPr>
          <p:cNvCxnSpPr>
            <a:cxnSpLocks/>
            <a:stCxn id="66" idx="2"/>
            <a:endCxn id="30" idx="0"/>
          </p:cNvCxnSpPr>
          <p:nvPr/>
        </p:nvCxnSpPr>
        <p:spPr>
          <a:xfrm>
            <a:off x="7219090" y="2967257"/>
            <a:ext cx="0" cy="546321"/>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E08687F-296A-876E-D9CB-FD7709454246}"/>
              </a:ext>
            </a:extLst>
          </p:cNvPr>
          <p:cNvCxnSpPr>
            <a:cxnSpLocks/>
            <a:stCxn id="34" idx="2"/>
            <a:endCxn id="15" idx="0"/>
          </p:cNvCxnSpPr>
          <p:nvPr/>
        </p:nvCxnSpPr>
        <p:spPr>
          <a:xfrm>
            <a:off x="9289257" y="2967257"/>
            <a:ext cx="0" cy="546321"/>
          </a:xfrm>
          <a:prstGeom prst="straightConnector1">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5986547"/>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66"/>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C32181-E90D-26AE-D531-F53BDDA208FA}"/>
              </a:ext>
            </a:extLst>
          </p:cNvPr>
          <p:cNvSpPr txBox="1"/>
          <p:nvPr/>
        </p:nvSpPr>
        <p:spPr>
          <a:xfrm>
            <a:off x="1927123" y="3013501"/>
            <a:ext cx="8337754" cy="830997"/>
          </a:xfrm>
          <a:prstGeom prst="rect">
            <a:avLst/>
          </a:prstGeom>
          <a:noFill/>
        </p:spPr>
        <p:txBody>
          <a:bodyPr wrap="square" rtlCol="0">
            <a:spAutoFit/>
          </a:bodyPr>
          <a:lstStyle/>
          <a:p>
            <a:pPr algn="ctr"/>
            <a:r>
              <a:rPr lang="en-US" sz="48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future improvements</a:t>
            </a:r>
            <a:endParaRPr lang="en-AS" sz="48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20</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Tree>
    <p:extLst>
      <p:ext uri="{BB962C8B-B14F-4D97-AF65-F5344CB8AC3E}">
        <p14:creationId xmlns:p14="http://schemas.microsoft.com/office/powerpoint/2010/main" val="188939078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1</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78" name="TextBox 77">
            <a:extLst>
              <a:ext uri="{FF2B5EF4-FFF2-40B4-BE49-F238E27FC236}">
                <a16:creationId xmlns:a16="http://schemas.microsoft.com/office/drawing/2014/main" id="{497ADA8C-E199-030C-F5A8-BBA36E242ECF}"/>
              </a:ext>
            </a:extLst>
          </p:cNvPr>
          <p:cNvSpPr txBox="1"/>
          <p:nvPr/>
        </p:nvSpPr>
        <p:spPr>
          <a:xfrm>
            <a:off x="574040" y="432426"/>
            <a:ext cx="4165226" cy="954107"/>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800">
                <a:solidFill>
                  <a:prstClr val="black"/>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architecture diagram</a:t>
            </a:r>
            <a:endParaRPr kumimoji="0" lang="en-US" sz="28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grpSp>
        <p:nvGrpSpPr>
          <p:cNvPr id="3096" name="Group 3095">
            <a:extLst>
              <a:ext uri="{FF2B5EF4-FFF2-40B4-BE49-F238E27FC236}">
                <a16:creationId xmlns:a16="http://schemas.microsoft.com/office/drawing/2014/main" id="{D04B605A-151C-2A06-C6D9-A1F20D4AB4E6}"/>
              </a:ext>
            </a:extLst>
          </p:cNvPr>
          <p:cNvGrpSpPr/>
          <p:nvPr/>
        </p:nvGrpSpPr>
        <p:grpSpPr>
          <a:xfrm>
            <a:off x="2035833" y="1238956"/>
            <a:ext cx="9008087" cy="4889373"/>
            <a:chOff x="2936986" y="1181700"/>
            <a:chExt cx="8280764" cy="4494600"/>
          </a:xfrm>
        </p:grpSpPr>
        <p:sp>
          <p:nvSpPr>
            <p:cNvPr id="113" name="Google Shape;54;p13">
              <a:extLst>
                <a:ext uri="{FF2B5EF4-FFF2-40B4-BE49-F238E27FC236}">
                  <a16:creationId xmlns:a16="http://schemas.microsoft.com/office/drawing/2014/main" id="{782E0C6D-2192-FC73-DBB3-D222966EF5F9}"/>
                </a:ext>
              </a:extLst>
            </p:cNvPr>
            <p:cNvSpPr/>
            <p:nvPr/>
          </p:nvSpPr>
          <p:spPr>
            <a:xfrm>
              <a:off x="4019850" y="1181700"/>
              <a:ext cx="7197900" cy="4494600"/>
            </a:xfrm>
            <a:prstGeom prst="rect">
              <a:avLst/>
            </a:prstGeom>
            <a:noFill/>
            <a:ln w="9525" cap="flat" cmpd="sng">
              <a:solidFill>
                <a:srgbClr val="000000"/>
              </a:solidFill>
              <a:prstDash val="solid"/>
              <a:miter lim="800000"/>
              <a:headEnd type="none" w="sm" len="sm"/>
              <a:tailEnd type="none" w="sm" len="sm"/>
            </a:ln>
          </p:spPr>
          <p:txBody>
            <a:bodyPr spcFirstLastPara="1" wrap="square" lIns="345725" tIns="91450" rIns="62875" bIns="31425" anchor="t" anchorCtr="0">
              <a:noAutofit/>
            </a:bodyPr>
            <a:lstStyle/>
            <a:p>
              <a:pPr marL="0" marR="0" lvl="0" indent="0" algn="l" rtl="0">
                <a:spcBef>
                  <a:spcPts val="0"/>
                </a:spcBef>
                <a:spcAft>
                  <a:spcPts val="0"/>
                </a:spcAft>
                <a:buNone/>
              </a:pPr>
              <a:r>
                <a:rPr lang="en" sz="1200"/>
                <a:t>   </a:t>
              </a:r>
              <a:r>
                <a:rPr lang="en" sz="1200" b="0" i="0" u="none" strike="noStrike" cap="none">
                  <a:solidFill>
                    <a:srgbClr val="000000"/>
                  </a:solidFill>
                  <a:latin typeface="Arial"/>
                  <a:ea typeface="Arial"/>
                  <a:cs typeface="Arial"/>
                  <a:sym typeface="Arial"/>
                </a:rPr>
                <a:t>AWS Cloud</a:t>
              </a:r>
              <a:endParaRPr sz="1400"/>
            </a:p>
          </p:txBody>
        </p:sp>
        <p:pic>
          <p:nvPicPr>
            <p:cNvPr id="114" name="Google Shape;55;p13" descr="AWS Cloud group icon with AWS logo.">
              <a:extLst>
                <a:ext uri="{FF2B5EF4-FFF2-40B4-BE49-F238E27FC236}">
                  <a16:creationId xmlns:a16="http://schemas.microsoft.com/office/drawing/2014/main" id="{7C0AD4DA-94F6-28D1-4709-E781C62E233E}"/>
                </a:ext>
              </a:extLst>
            </p:cNvPr>
            <p:cNvPicPr preferRelativeResize="0"/>
            <p:nvPr/>
          </p:nvPicPr>
          <p:blipFill>
            <a:blip r:embed="rId2">
              <a:alphaModFix/>
            </a:blip>
            <a:stretch>
              <a:fillRect/>
            </a:stretch>
          </p:blipFill>
          <p:spPr>
            <a:xfrm>
              <a:off x="4019852" y="1181709"/>
              <a:ext cx="331650" cy="331650"/>
            </a:xfrm>
            <a:prstGeom prst="rect">
              <a:avLst/>
            </a:prstGeom>
            <a:noFill/>
            <a:ln>
              <a:noFill/>
            </a:ln>
          </p:spPr>
        </p:pic>
        <p:sp>
          <p:nvSpPr>
            <p:cNvPr id="115" name="Google Shape;56;p13">
              <a:extLst>
                <a:ext uri="{FF2B5EF4-FFF2-40B4-BE49-F238E27FC236}">
                  <a16:creationId xmlns:a16="http://schemas.microsoft.com/office/drawing/2014/main" id="{EE7585B4-B10D-793C-9347-7719CBBBACEB}"/>
                </a:ext>
              </a:extLst>
            </p:cNvPr>
            <p:cNvSpPr/>
            <p:nvPr/>
          </p:nvSpPr>
          <p:spPr>
            <a:xfrm>
              <a:off x="4555350" y="1656275"/>
              <a:ext cx="2757900" cy="977700"/>
            </a:xfrm>
            <a:prstGeom prst="rect">
              <a:avLst/>
            </a:prstGeom>
            <a:noFill/>
            <a:ln w="9525" cap="flat" cmpd="sng">
              <a:solidFill>
                <a:schemeClr val="dk1"/>
              </a:solidFill>
              <a:prstDash val="solid"/>
              <a:round/>
              <a:headEnd type="none" w="sm" len="sm"/>
              <a:tailEnd type="none" w="sm" len="sm"/>
            </a:ln>
          </p:spPr>
          <p:txBody>
            <a:bodyPr spcFirstLastPara="1" wrap="square" lIns="83800" tIns="83800" rIns="83800" bIns="83800" anchor="t" anchorCtr="0">
              <a:noAutofit/>
            </a:bodyPr>
            <a:lstStyle/>
            <a:p>
              <a:pPr marL="0" lvl="0" indent="0" algn="l" rtl="0">
                <a:lnSpc>
                  <a:spcPct val="115000"/>
                </a:lnSpc>
                <a:spcBef>
                  <a:spcPts val="0"/>
                </a:spcBef>
                <a:spcAft>
                  <a:spcPts val="0"/>
                </a:spcAft>
                <a:buNone/>
              </a:pPr>
              <a:r>
                <a:rPr lang="en" sz="800" b="1"/>
                <a:t>Sourcing</a:t>
              </a:r>
              <a:endParaRPr sz="800" b="1"/>
            </a:p>
            <a:p>
              <a:pPr marL="139700" lvl="0" indent="-107950" algn="l" rtl="0">
                <a:lnSpc>
                  <a:spcPct val="115000"/>
                </a:lnSpc>
                <a:spcBef>
                  <a:spcPts val="0"/>
                </a:spcBef>
                <a:spcAft>
                  <a:spcPts val="0"/>
                </a:spcAft>
                <a:buSzPts val="700"/>
                <a:buChar char="-"/>
              </a:pPr>
              <a:r>
                <a:rPr lang="en" sz="800"/>
                <a:t>Structured Data (Relational Database, Parquet )</a:t>
              </a:r>
              <a:endParaRPr sz="800"/>
            </a:p>
            <a:p>
              <a:pPr marL="139700" lvl="0" indent="-107950" algn="l" rtl="0">
                <a:lnSpc>
                  <a:spcPct val="115000"/>
                </a:lnSpc>
                <a:spcBef>
                  <a:spcPts val="0"/>
                </a:spcBef>
                <a:spcAft>
                  <a:spcPts val="0"/>
                </a:spcAft>
                <a:buSzPts val="700"/>
                <a:buChar char="-"/>
              </a:pPr>
              <a:r>
                <a:rPr lang="en" sz="800"/>
                <a:t>Semi-structured Data (JSON, CSV, XML)</a:t>
              </a:r>
              <a:endParaRPr sz="800"/>
            </a:p>
            <a:p>
              <a:pPr marL="139700" lvl="0" indent="-107950" algn="l" rtl="0">
                <a:lnSpc>
                  <a:spcPct val="115000"/>
                </a:lnSpc>
                <a:spcBef>
                  <a:spcPts val="0"/>
                </a:spcBef>
                <a:spcAft>
                  <a:spcPts val="0"/>
                </a:spcAft>
                <a:buSzPts val="700"/>
                <a:buChar char="-"/>
              </a:pPr>
              <a:r>
                <a:rPr lang="en" sz="800"/>
                <a:t>Unstructured Data (Images, Audio)</a:t>
              </a:r>
              <a:endParaRPr sz="800"/>
            </a:p>
            <a:p>
              <a:pPr marL="139700" lvl="0" indent="-107950" algn="l" rtl="0">
                <a:lnSpc>
                  <a:spcPct val="115000"/>
                </a:lnSpc>
                <a:spcBef>
                  <a:spcPts val="0"/>
                </a:spcBef>
                <a:spcAft>
                  <a:spcPts val="0"/>
                </a:spcAft>
                <a:buSzPts val="700"/>
                <a:buChar char="-"/>
              </a:pPr>
              <a:r>
                <a:rPr lang="en" sz="800"/>
                <a:t>Data comes from FTP Server, Databases, Kafka streams and S3 buckets</a:t>
              </a:r>
              <a:endParaRPr sz="800"/>
            </a:p>
          </p:txBody>
        </p:sp>
        <p:sp>
          <p:nvSpPr>
            <p:cNvPr id="116" name="Google Shape;57;p13">
              <a:extLst>
                <a:ext uri="{FF2B5EF4-FFF2-40B4-BE49-F238E27FC236}">
                  <a16:creationId xmlns:a16="http://schemas.microsoft.com/office/drawing/2014/main" id="{4045669F-95A1-2C69-BA6D-A2DDAFFEA799}"/>
                </a:ext>
              </a:extLst>
            </p:cNvPr>
            <p:cNvSpPr/>
            <p:nvPr/>
          </p:nvSpPr>
          <p:spPr>
            <a:xfrm>
              <a:off x="4555350" y="2913650"/>
              <a:ext cx="6253500" cy="1257900"/>
            </a:xfrm>
            <a:prstGeom prst="rect">
              <a:avLst/>
            </a:prstGeom>
            <a:noFill/>
            <a:ln w="9525" cap="flat" cmpd="sng">
              <a:solidFill>
                <a:schemeClr val="dk1"/>
              </a:solidFill>
              <a:prstDash val="solid"/>
              <a:round/>
              <a:headEnd type="none" w="sm" len="sm"/>
              <a:tailEnd type="none" w="sm" len="sm"/>
            </a:ln>
          </p:spPr>
          <p:txBody>
            <a:bodyPr spcFirstLastPara="1" wrap="square" lIns="83800" tIns="83800" rIns="83800" bIns="83800" anchor="t" anchorCtr="0">
              <a:noAutofit/>
            </a:bodyPr>
            <a:lstStyle/>
            <a:p>
              <a:pPr marL="0" lvl="0" indent="0" algn="l" rtl="0">
                <a:lnSpc>
                  <a:spcPct val="150000"/>
                </a:lnSpc>
                <a:spcBef>
                  <a:spcPts val="0"/>
                </a:spcBef>
                <a:spcAft>
                  <a:spcPts val="0"/>
                </a:spcAft>
                <a:buNone/>
              </a:pPr>
              <a:r>
                <a:rPr lang="en" sz="800" b="1"/>
                <a:t>Data Lake</a:t>
              </a:r>
              <a:endParaRPr sz="800" b="1"/>
            </a:p>
          </p:txBody>
        </p:sp>
        <p:sp>
          <p:nvSpPr>
            <p:cNvPr id="117" name="Google Shape;58;p13">
              <a:extLst>
                <a:ext uri="{FF2B5EF4-FFF2-40B4-BE49-F238E27FC236}">
                  <a16:creationId xmlns:a16="http://schemas.microsoft.com/office/drawing/2014/main" id="{78AA2474-9CDB-69F9-02A8-022203749F14}"/>
                </a:ext>
              </a:extLst>
            </p:cNvPr>
            <p:cNvSpPr/>
            <p:nvPr/>
          </p:nvSpPr>
          <p:spPr>
            <a:xfrm>
              <a:off x="7575300" y="4470675"/>
              <a:ext cx="3233400" cy="755700"/>
            </a:xfrm>
            <a:prstGeom prst="rect">
              <a:avLst/>
            </a:prstGeom>
            <a:noFill/>
            <a:ln w="9525" cap="flat" cmpd="sng">
              <a:solidFill>
                <a:schemeClr val="dk1"/>
              </a:solidFill>
              <a:prstDash val="solid"/>
              <a:round/>
              <a:headEnd type="none" w="sm" len="sm"/>
              <a:tailEnd type="none" w="sm" len="sm"/>
            </a:ln>
          </p:spPr>
          <p:txBody>
            <a:bodyPr spcFirstLastPara="1" wrap="square" lIns="83800" tIns="83800" rIns="83800" bIns="83800" anchor="t" anchorCtr="0">
              <a:noAutofit/>
            </a:bodyPr>
            <a:lstStyle/>
            <a:p>
              <a:pPr marL="0" lvl="0" indent="0" algn="l" rtl="0">
                <a:lnSpc>
                  <a:spcPct val="150000"/>
                </a:lnSpc>
                <a:spcBef>
                  <a:spcPts val="0"/>
                </a:spcBef>
                <a:spcAft>
                  <a:spcPts val="0"/>
                </a:spcAft>
                <a:buNone/>
              </a:pPr>
              <a:r>
                <a:rPr lang="en" sz="800" b="1"/>
                <a:t>Frontend</a:t>
              </a:r>
              <a:endParaRPr sz="800" b="1">
                <a:solidFill>
                  <a:schemeClr val="dk1"/>
                </a:solidFill>
              </a:endParaRPr>
            </a:p>
            <a:p>
              <a:pPr marL="139700" lvl="0" indent="-107950" algn="l" rtl="0">
                <a:spcBef>
                  <a:spcPts val="0"/>
                </a:spcBef>
                <a:spcAft>
                  <a:spcPts val="0"/>
                </a:spcAft>
                <a:buClr>
                  <a:schemeClr val="dk1"/>
                </a:buClr>
                <a:buSzPts val="700"/>
                <a:buChar char="-"/>
              </a:pPr>
              <a:r>
                <a:rPr lang="en" sz="800">
                  <a:solidFill>
                    <a:schemeClr val="dk1"/>
                  </a:solidFill>
                </a:rPr>
                <a:t>Show the overview of how data is organized</a:t>
              </a:r>
              <a:endParaRPr sz="800">
                <a:solidFill>
                  <a:schemeClr val="dk1"/>
                </a:solidFill>
              </a:endParaRPr>
            </a:p>
            <a:p>
              <a:pPr marL="139700" lvl="0" indent="-107950" algn="l" rtl="0">
                <a:spcBef>
                  <a:spcPts val="0"/>
                </a:spcBef>
                <a:spcAft>
                  <a:spcPts val="0"/>
                </a:spcAft>
                <a:buClr>
                  <a:schemeClr val="dk1"/>
                </a:buClr>
                <a:buSzPts val="700"/>
                <a:buChar char="-"/>
              </a:pPr>
              <a:r>
                <a:rPr lang="en" sz="800">
                  <a:solidFill>
                    <a:schemeClr val="dk1"/>
                  </a:solidFill>
                </a:rPr>
                <a:t>Present customer data for Business / Marketing / CX users in a logical, easy to eyes manner, support decision making.</a:t>
              </a:r>
              <a:endParaRPr sz="800">
                <a:solidFill>
                  <a:schemeClr val="dk1"/>
                </a:solidFill>
              </a:endParaRPr>
            </a:p>
          </p:txBody>
        </p:sp>
        <p:sp>
          <p:nvSpPr>
            <p:cNvPr id="118" name="Google Shape;59;p13">
              <a:extLst>
                <a:ext uri="{FF2B5EF4-FFF2-40B4-BE49-F238E27FC236}">
                  <a16:creationId xmlns:a16="http://schemas.microsoft.com/office/drawing/2014/main" id="{FDFEDFC3-C1AA-0523-7E78-13FF9F1D583F}"/>
                </a:ext>
              </a:extLst>
            </p:cNvPr>
            <p:cNvSpPr txBox="1"/>
            <p:nvPr/>
          </p:nvSpPr>
          <p:spPr>
            <a:xfrm>
              <a:off x="3397570" y="5326928"/>
              <a:ext cx="590400" cy="84878"/>
            </a:xfrm>
            <a:prstGeom prst="rect">
              <a:avLst/>
            </a:prstGeom>
            <a:noFill/>
            <a:ln>
              <a:noFill/>
            </a:ln>
          </p:spPr>
          <p:txBody>
            <a:bodyPr spcFirstLastPara="1" wrap="square" lIns="62875" tIns="0" rIns="62875" bIns="0" anchor="t" anchorCtr="0">
              <a:spAutoFit/>
            </a:bodyPr>
            <a:lstStyle/>
            <a:p>
              <a:pPr marL="0" marR="0" lvl="0" indent="0" algn="ctr" rtl="0">
                <a:spcBef>
                  <a:spcPts val="0"/>
                </a:spcBef>
                <a:spcAft>
                  <a:spcPts val="0"/>
                </a:spcAft>
                <a:buNone/>
              </a:pPr>
              <a:r>
                <a:rPr lang="en" sz="600"/>
                <a:t>HTTP requests</a:t>
              </a:r>
              <a:endParaRPr sz="600"/>
            </a:p>
          </p:txBody>
        </p:sp>
        <p:grpSp>
          <p:nvGrpSpPr>
            <p:cNvPr id="119" name="Google Shape;60;p13">
              <a:extLst>
                <a:ext uri="{FF2B5EF4-FFF2-40B4-BE49-F238E27FC236}">
                  <a16:creationId xmlns:a16="http://schemas.microsoft.com/office/drawing/2014/main" id="{5F93C00E-E0CD-B5AD-4AB7-914C3FF9DD66}"/>
                </a:ext>
              </a:extLst>
            </p:cNvPr>
            <p:cNvGrpSpPr/>
            <p:nvPr/>
          </p:nvGrpSpPr>
          <p:grpSpPr>
            <a:xfrm>
              <a:off x="2936986" y="5356279"/>
              <a:ext cx="511200" cy="297255"/>
              <a:chOff x="467086" y="4097604"/>
              <a:chExt cx="511200" cy="297255"/>
            </a:xfrm>
          </p:grpSpPr>
          <p:sp>
            <p:nvSpPr>
              <p:cNvPr id="120" name="Google Shape;61;p13">
                <a:extLst>
                  <a:ext uri="{FF2B5EF4-FFF2-40B4-BE49-F238E27FC236}">
                    <a16:creationId xmlns:a16="http://schemas.microsoft.com/office/drawing/2014/main" id="{E8985B3C-300E-0EBF-F865-98619C66847B}"/>
                  </a:ext>
                </a:extLst>
              </p:cNvPr>
              <p:cNvSpPr txBox="1"/>
              <p:nvPr/>
            </p:nvSpPr>
            <p:spPr>
              <a:xfrm>
                <a:off x="467086" y="4256060"/>
                <a:ext cx="511200" cy="138799"/>
              </a:xfrm>
              <a:prstGeom prst="rect">
                <a:avLst/>
              </a:prstGeom>
              <a:noFill/>
              <a:ln>
                <a:noFill/>
              </a:ln>
            </p:spPr>
            <p:txBody>
              <a:bodyPr spcFirstLastPara="1" wrap="square" lIns="42850" tIns="21425" rIns="42850" bIns="21425" anchor="t" anchorCtr="0">
                <a:spAutoFit/>
              </a:bodyPr>
              <a:lstStyle/>
              <a:p>
                <a:pPr marL="0" marR="0" lvl="0" indent="0" algn="ctr" rtl="0">
                  <a:spcBef>
                    <a:spcPts val="0"/>
                  </a:spcBef>
                  <a:spcAft>
                    <a:spcPts val="0"/>
                  </a:spcAft>
                  <a:buNone/>
                </a:pPr>
                <a:r>
                  <a:rPr lang="en" sz="700"/>
                  <a:t>User</a:t>
                </a:r>
                <a:endParaRPr sz="800"/>
              </a:p>
            </p:txBody>
          </p:sp>
          <p:pic>
            <p:nvPicPr>
              <p:cNvPr id="121" name="Google Shape;62;p13" descr="User resource icon for the General Icons category.">
                <a:extLst>
                  <a:ext uri="{FF2B5EF4-FFF2-40B4-BE49-F238E27FC236}">
                    <a16:creationId xmlns:a16="http://schemas.microsoft.com/office/drawing/2014/main" id="{605E7E67-0AD4-FB7B-D920-E33231E7B2E7}"/>
                  </a:ext>
                </a:extLst>
              </p:cNvPr>
              <p:cNvPicPr preferRelativeResize="0"/>
              <p:nvPr/>
            </p:nvPicPr>
            <p:blipFill rotWithShape="1">
              <a:blip r:embed="rId3">
                <a:alphaModFix/>
              </a:blip>
              <a:srcRect/>
              <a:stretch/>
            </p:blipFill>
            <p:spPr>
              <a:xfrm>
                <a:off x="638936" y="4097604"/>
                <a:ext cx="167603" cy="167602"/>
              </a:xfrm>
              <a:prstGeom prst="rect">
                <a:avLst/>
              </a:prstGeom>
              <a:noFill/>
              <a:ln>
                <a:noFill/>
              </a:ln>
            </p:spPr>
          </p:pic>
        </p:grpSp>
        <p:sp>
          <p:nvSpPr>
            <p:cNvPr id="122" name="Google Shape;63;p13">
              <a:extLst>
                <a:ext uri="{FF2B5EF4-FFF2-40B4-BE49-F238E27FC236}">
                  <a16:creationId xmlns:a16="http://schemas.microsoft.com/office/drawing/2014/main" id="{C9C6B79B-1DE7-262C-15F6-8C07EECD748A}"/>
                </a:ext>
              </a:extLst>
            </p:cNvPr>
            <p:cNvSpPr/>
            <p:nvPr/>
          </p:nvSpPr>
          <p:spPr>
            <a:xfrm>
              <a:off x="4555350" y="4470675"/>
              <a:ext cx="2792400" cy="750600"/>
            </a:xfrm>
            <a:prstGeom prst="rect">
              <a:avLst/>
            </a:prstGeom>
            <a:noFill/>
            <a:ln w="9525" cap="flat" cmpd="sng">
              <a:solidFill>
                <a:schemeClr val="dk1"/>
              </a:solidFill>
              <a:prstDash val="solid"/>
              <a:round/>
              <a:headEnd type="none" w="sm" len="sm"/>
              <a:tailEnd type="none" w="sm" len="sm"/>
            </a:ln>
          </p:spPr>
          <p:txBody>
            <a:bodyPr spcFirstLastPara="1" wrap="square" lIns="83800" tIns="83800" rIns="83800" bIns="83800" anchor="t" anchorCtr="0">
              <a:noAutofit/>
            </a:bodyPr>
            <a:lstStyle/>
            <a:p>
              <a:pPr marL="0" lvl="0" indent="0" algn="l" rtl="0">
                <a:lnSpc>
                  <a:spcPct val="150000"/>
                </a:lnSpc>
                <a:spcBef>
                  <a:spcPts val="0"/>
                </a:spcBef>
                <a:spcAft>
                  <a:spcPts val="0"/>
                </a:spcAft>
                <a:buNone/>
              </a:pPr>
              <a:r>
                <a:rPr lang="en" sz="800" b="1"/>
                <a:t>Dashboard &amp; Reporting</a:t>
              </a:r>
              <a:endParaRPr sz="800" b="1"/>
            </a:p>
            <a:p>
              <a:pPr marL="139700" lvl="0" indent="-107950" algn="l" rtl="0">
                <a:spcBef>
                  <a:spcPts val="0"/>
                </a:spcBef>
                <a:spcAft>
                  <a:spcPts val="0"/>
                </a:spcAft>
                <a:buClr>
                  <a:schemeClr val="dk1"/>
                </a:buClr>
                <a:buSzPts val="700"/>
                <a:buChar char="-"/>
              </a:pPr>
              <a:r>
                <a:rPr lang="en" sz="800">
                  <a:solidFill>
                    <a:schemeClr val="dk1"/>
                  </a:solidFill>
                </a:rPr>
                <a:t>Build dashboard, conduct analysis using relational and graph databases as source of data</a:t>
              </a:r>
              <a:endParaRPr sz="800">
                <a:solidFill>
                  <a:schemeClr val="dk1"/>
                </a:solidFill>
              </a:endParaRPr>
            </a:p>
            <a:p>
              <a:pPr marL="139700" lvl="0" indent="-107950" algn="l" rtl="0">
                <a:spcBef>
                  <a:spcPts val="0"/>
                </a:spcBef>
                <a:spcAft>
                  <a:spcPts val="0"/>
                </a:spcAft>
                <a:buClr>
                  <a:schemeClr val="dk1"/>
                </a:buClr>
                <a:buSzPts val="700"/>
                <a:buChar char="-"/>
              </a:pPr>
              <a:r>
                <a:rPr lang="en" sz="800">
                  <a:solidFill>
                    <a:schemeClr val="dk1"/>
                  </a:solidFill>
                </a:rPr>
                <a:t>Allow embed analytics to use in Frontend</a:t>
              </a:r>
              <a:endParaRPr sz="800">
                <a:solidFill>
                  <a:schemeClr val="dk1"/>
                </a:solidFill>
              </a:endParaRPr>
            </a:p>
            <a:p>
              <a:pPr marL="0" lvl="0" indent="0" algn="l" rtl="0">
                <a:lnSpc>
                  <a:spcPct val="150000"/>
                </a:lnSpc>
                <a:spcBef>
                  <a:spcPts val="0"/>
                </a:spcBef>
                <a:spcAft>
                  <a:spcPts val="0"/>
                </a:spcAft>
                <a:buNone/>
              </a:pPr>
              <a:endParaRPr sz="800" b="1"/>
            </a:p>
          </p:txBody>
        </p:sp>
        <p:sp>
          <p:nvSpPr>
            <p:cNvPr id="123" name="Google Shape;64;p13">
              <a:extLst>
                <a:ext uri="{FF2B5EF4-FFF2-40B4-BE49-F238E27FC236}">
                  <a16:creationId xmlns:a16="http://schemas.microsoft.com/office/drawing/2014/main" id="{FDC77EC7-1887-76ED-BD35-0C92D1E8C187}"/>
                </a:ext>
              </a:extLst>
            </p:cNvPr>
            <p:cNvSpPr/>
            <p:nvPr/>
          </p:nvSpPr>
          <p:spPr>
            <a:xfrm>
              <a:off x="7937825" y="1656275"/>
              <a:ext cx="2871000" cy="977700"/>
            </a:xfrm>
            <a:prstGeom prst="rect">
              <a:avLst/>
            </a:prstGeom>
            <a:noFill/>
            <a:ln w="9525" cap="flat" cmpd="sng">
              <a:solidFill>
                <a:schemeClr val="dk1"/>
              </a:solidFill>
              <a:prstDash val="solid"/>
              <a:round/>
              <a:headEnd type="none" w="sm" len="sm"/>
              <a:tailEnd type="none" w="sm" len="sm"/>
            </a:ln>
          </p:spPr>
          <p:txBody>
            <a:bodyPr spcFirstLastPara="1" wrap="square" lIns="83800" tIns="83800" rIns="83800" bIns="83800" anchor="t" anchorCtr="0">
              <a:noAutofit/>
            </a:bodyPr>
            <a:lstStyle/>
            <a:p>
              <a:pPr marL="0" lvl="0" indent="0" algn="l" rtl="0">
                <a:lnSpc>
                  <a:spcPct val="115000"/>
                </a:lnSpc>
                <a:spcBef>
                  <a:spcPts val="0"/>
                </a:spcBef>
                <a:spcAft>
                  <a:spcPts val="0"/>
                </a:spcAft>
                <a:buNone/>
              </a:pPr>
              <a:r>
                <a:rPr lang="en" sz="800" b="1"/>
                <a:t>Data Integration</a:t>
              </a:r>
              <a:endParaRPr sz="800" b="1"/>
            </a:p>
            <a:p>
              <a:pPr marL="139700" lvl="0" indent="-107950" algn="l" rtl="0">
                <a:lnSpc>
                  <a:spcPct val="115000"/>
                </a:lnSpc>
                <a:spcBef>
                  <a:spcPts val="0"/>
                </a:spcBef>
                <a:spcAft>
                  <a:spcPts val="0"/>
                </a:spcAft>
                <a:buSzPts val="700"/>
                <a:buChar char="-"/>
              </a:pPr>
              <a:r>
                <a:rPr lang="en" sz="800"/>
                <a:t>Use Big Data technologies to ingest / read data from sourcing, process, and load to Relational </a:t>
              </a:r>
              <a:r>
                <a:rPr lang="en" sz="800">
                  <a:solidFill>
                    <a:schemeClr val="dk1"/>
                  </a:solidFill>
                </a:rPr>
                <a:t>Database</a:t>
              </a:r>
              <a:endParaRPr sz="800"/>
            </a:p>
            <a:p>
              <a:pPr marL="139700" lvl="0" indent="-107950" algn="l" rtl="0">
                <a:lnSpc>
                  <a:spcPct val="115000"/>
                </a:lnSpc>
                <a:spcBef>
                  <a:spcPts val="0"/>
                </a:spcBef>
                <a:spcAft>
                  <a:spcPts val="0"/>
                </a:spcAft>
                <a:buSzPts val="700"/>
                <a:buChar char="-"/>
              </a:pPr>
              <a:r>
                <a:rPr lang="en" sz="800"/>
                <a:t>Create relationships, entities, enrich Graph Database using aggregated data from Relational Database</a:t>
              </a:r>
              <a:endParaRPr sz="800"/>
            </a:p>
            <a:p>
              <a:pPr marL="139700" lvl="0" indent="-107950" algn="l" rtl="0">
                <a:lnSpc>
                  <a:spcPct val="115000"/>
                </a:lnSpc>
                <a:spcBef>
                  <a:spcPts val="0"/>
                </a:spcBef>
                <a:spcAft>
                  <a:spcPts val="0"/>
                </a:spcAft>
                <a:buSzPts val="700"/>
                <a:buChar char="-"/>
              </a:pPr>
              <a:r>
                <a:rPr lang="en" sz="800"/>
                <a:t>Can process data by batch, or near real time for streaming data</a:t>
              </a:r>
              <a:endParaRPr sz="800"/>
            </a:p>
          </p:txBody>
        </p:sp>
        <p:cxnSp>
          <p:nvCxnSpPr>
            <p:cNvPr id="124" name="Google Shape;65;p13">
              <a:extLst>
                <a:ext uri="{FF2B5EF4-FFF2-40B4-BE49-F238E27FC236}">
                  <a16:creationId xmlns:a16="http://schemas.microsoft.com/office/drawing/2014/main" id="{BAABF199-C6ED-5B57-48BD-B2000BA8CF33}"/>
                </a:ext>
              </a:extLst>
            </p:cNvPr>
            <p:cNvCxnSpPr>
              <a:cxnSpLocks/>
              <a:stCxn id="115" idx="3"/>
              <a:endCxn id="123" idx="1"/>
            </p:cNvCxnSpPr>
            <p:nvPr/>
          </p:nvCxnSpPr>
          <p:spPr>
            <a:xfrm>
              <a:off x="7313250" y="2145125"/>
              <a:ext cx="624600" cy="600"/>
            </a:xfrm>
            <a:prstGeom prst="bentConnector3">
              <a:avLst>
                <a:gd name="adj1" fmla="val 49998"/>
              </a:avLst>
            </a:prstGeom>
            <a:noFill/>
            <a:ln w="9525" cap="flat" cmpd="sng">
              <a:solidFill>
                <a:srgbClr val="000000"/>
              </a:solidFill>
              <a:prstDash val="lgDash"/>
              <a:miter lim="8000"/>
              <a:headEnd type="none" w="sm" len="sm"/>
              <a:tailEnd type="stealth" w="med" len="med"/>
            </a:ln>
          </p:spPr>
        </p:cxnSp>
        <p:sp>
          <p:nvSpPr>
            <p:cNvPr id="125" name="Google Shape;66;p13" descr="Availability Zone 1 represented by availability zone resource group.">
              <a:extLst>
                <a:ext uri="{FF2B5EF4-FFF2-40B4-BE49-F238E27FC236}">
                  <a16:creationId xmlns:a16="http://schemas.microsoft.com/office/drawing/2014/main" id="{575B2C6D-0608-1334-2EC4-B638A22087CD}"/>
                </a:ext>
              </a:extLst>
            </p:cNvPr>
            <p:cNvSpPr/>
            <p:nvPr/>
          </p:nvSpPr>
          <p:spPr>
            <a:xfrm>
              <a:off x="5241625" y="3127825"/>
              <a:ext cx="1407300" cy="849000"/>
            </a:xfrm>
            <a:prstGeom prst="rect">
              <a:avLst/>
            </a:prstGeom>
            <a:noFill/>
            <a:ln w="9525" cap="flat" cmpd="sng">
              <a:solidFill>
                <a:srgbClr val="00A4A6"/>
              </a:solidFill>
              <a:prstDash val="dash"/>
              <a:miter lim="800000"/>
              <a:headEnd type="none" w="sm" len="sm"/>
              <a:tailEnd type="none" w="sm" len="sm"/>
            </a:ln>
          </p:spPr>
          <p:txBody>
            <a:bodyPr spcFirstLastPara="1" wrap="square" lIns="82875" tIns="82875" rIns="82875" bIns="82875" anchor="t" anchorCtr="0">
              <a:noAutofit/>
            </a:bodyPr>
            <a:lstStyle/>
            <a:p>
              <a:pPr marL="0" marR="0" lvl="0" indent="0" algn="l" rtl="0">
                <a:lnSpc>
                  <a:spcPct val="115000"/>
                </a:lnSpc>
                <a:spcBef>
                  <a:spcPts val="0"/>
                </a:spcBef>
                <a:spcAft>
                  <a:spcPts val="0"/>
                </a:spcAft>
                <a:buNone/>
              </a:pPr>
              <a:r>
                <a:rPr lang="en" sz="800" b="1"/>
                <a:t>Transformation &amp; Analytics</a:t>
              </a:r>
              <a:endParaRPr sz="800" b="1"/>
            </a:p>
            <a:p>
              <a:pPr marL="139700" marR="0" lvl="0" indent="-107950" algn="l" rtl="0">
                <a:lnSpc>
                  <a:spcPct val="115000"/>
                </a:lnSpc>
                <a:spcBef>
                  <a:spcPts val="0"/>
                </a:spcBef>
                <a:spcAft>
                  <a:spcPts val="0"/>
                </a:spcAft>
                <a:buSzPts val="700"/>
                <a:buChar char="-"/>
              </a:pPr>
              <a:r>
                <a:rPr lang="en" sz="800"/>
                <a:t>SQL Transformation</a:t>
              </a:r>
              <a:endParaRPr sz="800"/>
            </a:p>
            <a:p>
              <a:pPr marL="139700" marR="0" lvl="0" indent="-107950" algn="l" rtl="0">
                <a:lnSpc>
                  <a:spcPct val="115000"/>
                </a:lnSpc>
                <a:spcBef>
                  <a:spcPts val="0"/>
                </a:spcBef>
                <a:spcAft>
                  <a:spcPts val="0"/>
                </a:spcAft>
                <a:buSzPts val="700"/>
                <a:buChar char="-"/>
              </a:pPr>
              <a:r>
                <a:rPr lang="en" sz="800"/>
                <a:t>Data Quality</a:t>
              </a:r>
              <a:endParaRPr sz="800"/>
            </a:p>
            <a:p>
              <a:pPr marL="139700" marR="0" lvl="0" indent="-107950" algn="l" rtl="0">
                <a:lnSpc>
                  <a:spcPct val="115000"/>
                </a:lnSpc>
                <a:spcBef>
                  <a:spcPts val="0"/>
                </a:spcBef>
                <a:spcAft>
                  <a:spcPts val="0"/>
                </a:spcAft>
                <a:buSzPts val="700"/>
                <a:buChar char="-"/>
              </a:pPr>
              <a:r>
                <a:rPr lang="en" sz="800"/>
                <a:t>Data Dictionary</a:t>
              </a:r>
              <a:endParaRPr sz="800"/>
            </a:p>
            <a:p>
              <a:pPr marL="139700" marR="0" lvl="0" indent="-107950" algn="l" rtl="0">
                <a:lnSpc>
                  <a:spcPct val="115000"/>
                </a:lnSpc>
                <a:spcBef>
                  <a:spcPts val="0"/>
                </a:spcBef>
                <a:spcAft>
                  <a:spcPts val="0"/>
                </a:spcAft>
                <a:buSzPts val="700"/>
                <a:buChar char="-"/>
              </a:pPr>
              <a:r>
                <a:rPr lang="en" sz="800"/>
                <a:t>Data Masking</a:t>
              </a:r>
              <a:endParaRPr sz="800"/>
            </a:p>
          </p:txBody>
        </p:sp>
        <p:sp>
          <p:nvSpPr>
            <p:cNvPr id="126" name="Google Shape;67;p13" descr="Availability Zone 1 represented by availability zone resource group.">
              <a:extLst>
                <a:ext uri="{FF2B5EF4-FFF2-40B4-BE49-F238E27FC236}">
                  <a16:creationId xmlns:a16="http://schemas.microsoft.com/office/drawing/2014/main" id="{87549A3B-FBDC-06AA-25FD-44453BA8ACED}"/>
                </a:ext>
              </a:extLst>
            </p:cNvPr>
            <p:cNvSpPr/>
            <p:nvPr/>
          </p:nvSpPr>
          <p:spPr>
            <a:xfrm>
              <a:off x="6896088" y="3127825"/>
              <a:ext cx="1733700" cy="849000"/>
            </a:xfrm>
            <a:prstGeom prst="rect">
              <a:avLst/>
            </a:prstGeom>
            <a:noFill/>
            <a:ln w="9525" cap="flat" cmpd="sng">
              <a:solidFill>
                <a:srgbClr val="00A4A6"/>
              </a:solidFill>
              <a:prstDash val="dash"/>
              <a:miter lim="800000"/>
              <a:headEnd type="none" w="sm" len="sm"/>
              <a:tailEnd type="none" w="sm" len="sm"/>
            </a:ln>
          </p:spPr>
          <p:txBody>
            <a:bodyPr spcFirstLastPara="1" wrap="square" lIns="82875" tIns="82875" rIns="82875" bIns="82875" anchor="t" anchorCtr="0">
              <a:noAutofit/>
            </a:bodyPr>
            <a:lstStyle/>
            <a:p>
              <a:pPr marL="0" marR="0" lvl="0" indent="0" algn="l" rtl="0">
                <a:spcBef>
                  <a:spcPts val="0"/>
                </a:spcBef>
                <a:spcAft>
                  <a:spcPts val="0"/>
                </a:spcAft>
                <a:buNone/>
              </a:pPr>
              <a:r>
                <a:rPr lang="en" sz="800" b="1"/>
                <a:t>Relational &amp; Graph Data Warehouse</a:t>
              </a:r>
              <a:endParaRPr sz="800" b="1"/>
            </a:p>
            <a:p>
              <a:pPr marL="139700" marR="0" lvl="0" indent="-107950" algn="l" rtl="0">
                <a:spcBef>
                  <a:spcPts val="0"/>
                </a:spcBef>
                <a:spcAft>
                  <a:spcPts val="0"/>
                </a:spcAft>
                <a:buSzPts val="700"/>
                <a:buChar char="-"/>
              </a:pPr>
              <a:r>
                <a:rPr lang="en" sz="800"/>
                <a:t>Relational database </a:t>
              </a:r>
              <a:endParaRPr sz="800"/>
            </a:p>
            <a:p>
              <a:pPr marL="139700" marR="0" lvl="0" indent="-107950" algn="l" rtl="0">
                <a:spcBef>
                  <a:spcPts val="0"/>
                </a:spcBef>
                <a:spcAft>
                  <a:spcPts val="0"/>
                </a:spcAft>
                <a:buSzPts val="700"/>
                <a:buChar char="-"/>
              </a:pPr>
              <a:r>
                <a:rPr lang="en" sz="800"/>
                <a:t>Graph database</a:t>
              </a:r>
              <a:endParaRPr sz="800"/>
            </a:p>
          </p:txBody>
        </p:sp>
        <p:sp>
          <p:nvSpPr>
            <p:cNvPr id="127" name="Google Shape;68;p13" descr="Availability Zone 1 represented by availability zone resource group.">
              <a:extLst>
                <a:ext uri="{FF2B5EF4-FFF2-40B4-BE49-F238E27FC236}">
                  <a16:creationId xmlns:a16="http://schemas.microsoft.com/office/drawing/2014/main" id="{9CC10317-917E-49FE-2F45-FD2ACE0CBE3C}"/>
                </a:ext>
              </a:extLst>
            </p:cNvPr>
            <p:cNvSpPr/>
            <p:nvPr/>
          </p:nvSpPr>
          <p:spPr>
            <a:xfrm>
              <a:off x="8876950" y="3127825"/>
              <a:ext cx="1759800" cy="849000"/>
            </a:xfrm>
            <a:prstGeom prst="rect">
              <a:avLst/>
            </a:prstGeom>
            <a:noFill/>
            <a:ln w="9525" cap="flat" cmpd="sng">
              <a:solidFill>
                <a:srgbClr val="00A4A6"/>
              </a:solidFill>
              <a:prstDash val="dash"/>
              <a:miter lim="800000"/>
              <a:headEnd type="none" w="sm" len="sm"/>
              <a:tailEnd type="none" w="sm" len="sm"/>
            </a:ln>
          </p:spPr>
          <p:txBody>
            <a:bodyPr spcFirstLastPara="1" wrap="square" lIns="82875" tIns="82875" rIns="82875" bIns="82875" anchor="t" anchorCtr="0">
              <a:noAutofit/>
            </a:bodyPr>
            <a:lstStyle/>
            <a:p>
              <a:pPr marL="0" marR="0" lvl="0" indent="0" algn="l" rtl="0">
                <a:spcBef>
                  <a:spcPts val="0"/>
                </a:spcBef>
                <a:spcAft>
                  <a:spcPts val="0"/>
                </a:spcAft>
                <a:buNone/>
              </a:pPr>
              <a:r>
                <a:rPr lang="en" sz="800" b="1"/>
                <a:t>API</a:t>
              </a:r>
              <a:endParaRPr sz="800" b="1"/>
            </a:p>
            <a:p>
              <a:pPr marL="139700" marR="0" lvl="0" indent="-107950" algn="l" rtl="0">
                <a:spcBef>
                  <a:spcPts val="0"/>
                </a:spcBef>
                <a:spcAft>
                  <a:spcPts val="0"/>
                </a:spcAft>
                <a:buSzPts val="700"/>
                <a:buChar char="-"/>
              </a:pPr>
              <a:r>
                <a:rPr lang="en" sz="800"/>
                <a:t>Handle requests, build Query from request arguments</a:t>
              </a:r>
              <a:endParaRPr sz="800"/>
            </a:p>
            <a:p>
              <a:pPr marL="139700" marR="0" lvl="0" indent="-107950" algn="l" rtl="0">
                <a:spcBef>
                  <a:spcPts val="0"/>
                </a:spcBef>
                <a:spcAft>
                  <a:spcPts val="0"/>
                </a:spcAft>
                <a:buSzPts val="700"/>
                <a:buChar char="-"/>
              </a:pPr>
              <a:r>
                <a:rPr lang="en" sz="800"/>
                <a:t>Execute against Databases and return result in workable format</a:t>
              </a:r>
              <a:endParaRPr sz="800"/>
            </a:p>
          </p:txBody>
        </p:sp>
        <p:cxnSp>
          <p:nvCxnSpPr>
            <p:cNvPr id="3072" name="Google Shape;69;p13">
              <a:extLst>
                <a:ext uri="{FF2B5EF4-FFF2-40B4-BE49-F238E27FC236}">
                  <a16:creationId xmlns:a16="http://schemas.microsoft.com/office/drawing/2014/main" id="{F37B13E3-E6A7-CE76-7FE1-3F450963BCAF}"/>
                </a:ext>
              </a:extLst>
            </p:cNvPr>
            <p:cNvCxnSpPr>
              <a:stCxn id="123" idx="2"/>
              <a:endCxn id="126" idx="0"/>
            </p:cNvCxnSpPr>
            <p:nvPr/>
          </p:nvCxnSpPr>
          <p:spPr>
            <a:xfrm rot="5400000">
              <a:off x="8321225" y="2075675"/>
              <a:ext cx="493800" cy="1610400"/>
            </a:xfrm>
            <a:prstGeom prst="bentConnector3">
              <a:avLst>
                <a:gd name="adj1" fmla="val 27597"/>
              </a:avLst>
            </a:prstGeom>
            <a:noFill/>
            <a:ln w="9525" cap="flat" cmpd="sng">
              <a:solidFill>
                <a:srgbClr val="000000"/>
              </a:solidFill>
              <a:prstDash val="lgDash"/>
              <a:miter lim="8000"/>
              <a:headEnd type="none" w="sm" len="sm"/>
              <a:tailEnd type="stealth" w="med" len="med"/>
            </a:ln>
          </p:spPr>
        </p:cxnSp>
        <p:cxnSp>
          <p:nvCxnSpPr>
            <p:cNvPr id="3092" name="Google Shape;71;p13">
              <a:extLst>
                <a:ext uri="{FF2B5EF4-FFF2-40B4-BE49-F238E27FC236}">
                  <a16:creationId xmlns:a16="http://schemas.microsoft.com/office/drawing/2014/main" id="{D1C25C6E-ADD5-FBA9-E83A-7E825726B297}"/>
                </a:ext>
              </a:extLst>
            </p:cNvPr>
            <p:cNvCxnSpPr>
              <a:stCxn id="117" idx="0"/>
              <a:endCxn id="127" idx="2"/>
            </p:cNvCxnSpPr>
            <p:nvPr/>
          </p:nvCxnSpPr>
          <p:spPr>
            <a:xfrm rot="16200000">
              <a:off x="9227550" y="3941325"/>
              <a:ext cx="493800" cy="564900"/>
            </a:xfrm>
            <a:prstGeom prst="bentConnector3">
              <a:avLst>
                <a:gd name="adj1" fmla="val 32847"/>
              </a:avLst>
            </a:prstGeom>
            <a:noFill/>
            <a:ln w="9525" cap="flat" cmpd="sng">
              <a:solidFill>
                <a:srgbClr val="000000"/>
              </a:solidFill>
              <a:prstDash val="lgDash"/>
              <a:miter lim="8000"/>
              <a:headEnd type="none" w="sm" len="sm"/>
              <a:tailEnd type="stealth" w="med" len="med"/>
            </a:ln>
          </p:spPr>
        </p:cxnSp>
        <p:cxnSp>
          <p:nvCxnSpPr>
            <p:cNvPr id="3093" name="Google Shape;72;p13">
              <a:extLst>
                <a:ext uri="{FF2B5EF4-FFF2-40B4-BE49-F238E27FC236}">
                  <a16:creationId xmlns:a16="http://schemas.microsoft.com/office/drawing/2014/main" id="{0D6A008E-1434-0E34-0DC0-E1C43EE70C0A}"/>
                </a:ext>
              </a:extLst>
            </p:cNvPr>
            <p:cNvCxnSpPr>
              <a:stCxn id="122" idx="0"/>
              <a:endCxn id="126" idx="2"/>
            </p:cNvCxnSpPr>
            <p:nvPr/>
          </p:nvCxnSpPr>
          <p:spPr>
            <a:xfrm rot="16200000">
              <a:off x="6610350" y="3318075"/>
              <a:ext cx="493800" cy="1811400"/>
            </a:xfrm>
            <a:prstGeom prst="bentConnector3">
              <a:avLst>
                <a:gd name="adj1" fmla="val 29521"/>
              </a:avLst>
            </a:prstGeom>
            <a:noFill/>
            <a:ln w="9525" cap="flat" cmpd="sng">
              <a:solidFill>
                <a:srgbClr val="000000"/>
              </a:solidFill>
              <a:prstDash val="lgDash"/>
              <a:miter lim="8000"/>
              <a:headEnd type="none" w="sm" len="sm"/>
              <a:tailEnd type="stealth" w="med" len="med"/>
            </a:ln>
          </p:spPr>
        </p:cxnSp>
        <p:cxnSp>
          <p:nvCxnSpPr>
            <p:cNvPr id="3094" name="Google Shape;73;p13">
              <a:extLst>
                <a:ext uri="{FF2B5EF4-FFF2-40B4-BE49-F238E27FC236}">
                  <a16:creationId xmlns:a16="http://schemas.microsoft.com/office/drawing/2014/main" id="{11F42E79-7E6A-BAE3-6C44-BD6E5079D721}"/>
                </a:ext>
              </a:extLst>
            </p:cNvPr>
            <p:cNvCxnSpPr>
              <a:stCxn id="121" idx="3"/>
              <a:endCxn id="117" idx="2"/>
            </p:cNvCxnSpPr>
            <p:nvPr/>
          </p:nvCxnSpPr>
          <p:spPr>
            <a:xfrm rot="10800000" flipH="1">
              <a:off x="3276439" y="5226480"/>
              <a:ext cx="5915700" cy="213600"/>
            </a:xfrm>
            <a:prstGeom prst="bentConnector2">
              <a:avLst/>
            </a:prstGeom>
            <a:noFill/>
            <a:ln w="9525" cap="flat" cmpd="sng">
              <a:solidFill>
                <a:srgbClr val="000000"/>
              </a:solidFill>
              <a:prstDash val="lgDash"/>
              <a:miter lim="8000"/>
              <a:headEnd type="none" w="sm" len="sm"/>
              <a:tailEnd type="stealth" w="med" len="med"/>
            </a:ln>
          </p:spPr>
        </p:cxnSp>
      </p:grpSp>
    </p:spTree>
    <p:extLst>
      <p:ext uri="{BB962C8B-B14F-4D97-AF65-F5344CB8AC3E}">
        <p14:creationId xmlns:p14="http://schemas.microsoft.com/office/powerpoint/2010/main" val="3870636737"/>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6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8A8D80-9B3D-04AD-C1B7-64C7F982BDC6}"/>
              </a:ext>
            </a:extLst>
          </p:cNvPr>
          <p:cNvSpPr txBox="1"/>
          <p:nvPr/>
        </p:nvSpPr>
        <p:spPr>
          <a:xfrm>
            <a:off x="6302477" y="437449"/>
            <a:ext cx="5315483" cy="523220"/>
          </a:xfrm>
          <a:prstGeom prst="rect">
            <a:avLst/>
          </a:prstGeom>
          <a:noFill/>
        </p:spPr>
        <p:txBody>
          <a:bodyPr wrap="square" rtlCol="0">
            <a:spAutoFit/>
          </a:bodyPr>
          <a:lstStyle/>
          <a:p>
            <a:pPr algn="r"/>
            <a:r>
              <a:rPr lang="en-US" sz="28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(infrastructure)</a:t>
            </a:r>
            <a:endParaRPr lang="en-AS" sz="28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3" name="TextBox 2">
            <a:extLst>
              <a:ext uri="{FF2B5EF4-FFF2-40B4-BE49-F238E27FC236}">
                <a16:creationId xmlns:a16="http://schemas.microsoft.com/office/drawing/2014/main" id="{ADAA1E48-D95C-0F33-EAC1-3290C5A4A285}"/>
              </a:ext>
            </a:extLst>
          </p:cNvPr>
          <p:cNvSpPr txBox="1"/>
          <p:nvPr/>
        </p:nvSpPr>
        <p:spPr>
          <a:xfrm>
            <a:off x="574039" y="432426"/>
            <a:ext cx="4638039"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future improvements</a:t>
            </a:r>
          </a:p>
        </p:txBody>
      </p:sp>
      <p:sp>
        <p:nvSpPr>
          <p:cNvPr id="49" name="TextBox 48">
            <a:extLst>
              <a:ext uri="{FF2B5EF4-FFF2-40B4-BE49-F238E27FC236}">
                <a16:creationId xmlns:a16="http://schemas.microsoft.com/office/drawing/2014/main" id="{70E13233-7B58-8241-475C-788B99C8DBEB}"/>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0" name="TextBox 49">
            <a:extLst>
              <a:ext uri="{FF2B5EF4-FFF2-40B4-BE49-F238E27FC236}">
                <a16:creationId xmlns:a16="http://schemas.microsoft.com/office/drawing/2014/main" id="{B75BDD98-9C9F-60A7-E5C8-5E26322C8751}"/>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21</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20" name="Rectangle 19">
            <a:extLst>
              <a:ext uri="{FF2B5EF4-FFF2-40B4-BE49-F238E27FC236}">
                <a16:creationId xmlns:a16="http://schemas.microsoft.com/office/drawing/2014/main" id="{0B0F5ED7-972F-8ECF-D363-27A5C8BCA561}"/>
              </a:ext>
            </a:extLst>
          </p:cNvPr>
          <p:cNvSpPr/>
          <p:nvPr/>
        </p:nvSpPr>
        <p:spPr>
          <a:xfrm>
            <a:off x="574039" y="1271597"/>
            <a:ext cx="10469881" cy="41066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216000" rtlCol="0" anchor="t"/>
          <a:lstStyle/>
          <a:p>
            <a:pPr>
              <a:lnSpc>
                <a:spcPct val="150000"/>
              </a:lnSpc>
            </a:pPr>
            <a:r>
              <a:rPr lang="en-US" sz="1600" b="1">
                <a:solidFill>
                  <a:schemeClr val="tx1"/>
                </a:solidFill>
                <a:latin typeface="JetBrains Mono NL" panose="02000009000000000000" pitchFamily="49" charset="0"/>
                <a:ea typeface="JetBrains Mono NL" panose="02000009000000000000" pitchFamily="49" charset="0"/>
                <a:cs typeface="JetBrains Mono NL" panose="02000009000000000000" pitchFamily="49" charset="0"/>
              </a:rPr>
              <a:t>Setup infrastructure with Terraform</a:t>
            </a:r>
          </a:p>
          <a:p>
            <a:pPr marL="628650" lvl="1" indent="-171450">
              <a:lnSpc>
                <a:spcPct val="150000"/>
              </a:lnSpc>
              <a:buFont typeface="Arial" panose="020B0604020202020204" pitchFamily="34" charset="0"/>
              <a:buChar char="•"/>
            </a:pPr>
            <a:r>
              <a:rPr lang="en-US" sz="16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Infrastructure as code</a:t>
            </a:r>
          </a:p>
          <a:p>
            <a:pPr marL="628650" lvl="1" indent="-171450">
              <a:lnSpc>
                <a:spcPct val="150000"/>
              </a:lnSpc>
              <a:buFont typeface="Arial" panose="020B0604020202020204" pitchFamily="34" charset="0"/>
              <a:buChar char="•"/>
            </a:pPr>
            <a:r>
              <a:rPr lang="en-US" sz="16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Parameterized deployment</a:t>
            </a:r>
          </a:p>
          <a:p>
            <a:pPr marL="628650" lvl="1" indent="-171450">
              <a:lnSpc>
                <a:spcPct val="150000"/>
              </a:lnSpc>
              <a:buFont typeface="Arial" panose="020B0604020202020204" pitchFamily="34" charset="0"/>
              <a:buChar char="•"/>
            </a:pPr>
            <a:r>
              <a:rPr lang="en-US" sz="16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Disaster recovery</a:t>
            </a:r>
          </a:p>
          <a:p>
            <a:pPr marL="171450" indent="-171450">
              <a:lnSpc>
                <a:spcPct val="150000"/>
              </a:lnSpc>
              <a:buFont typeface="Arial" panose="020B0604020202020204" pitchFamily="34" charset="0"/>
              <a:buChar char="•"/>
            </a:pPr>
            <a:endParaRPr lang="en-US" sz="1600" b="1" i="0" u="none" strike="noStrike">
              <a:solidFill>
                <a:schemeClr val="tx1"/>
              </a:solidFill>
              <a:effectLst/>
              <a:latin typeface="JetBrains Mono Medium" panose="02000009000000000000" pitchFamily="49" charset="0"/>
              <a:ea typeface="JetBrains Mono Medium" panose="02000009000000000000" pitchFamily="49" charset="0"/>
              <a:cs typeface="JetBrains Mono Medium" panose="02000009000000000000" pitchFamily="49" charset="0"/>
            </a:endParaRPr>
          </a:p>
          <a:p>
            <a:pPr>
              <a:lnSpc>
                <a:spcPct val="150000"/>
              </a:lnSpc>
            </a:pPr>
            <a:r>
              <a:rPr lang="en-US" sz="1600" b="1" i="0" u="none" strike="noStrike">
                <a:solidFill>
                  <a:schemeClr val="tx1"/>
                </a:solidFill>
                <a:effectLst/>
                <a:latin typeface="JetBrains Mono NL" panose="02000009000000000000" pitchFamily="49" charset="0"/>
                <a:ea typeface="JetBrains Mono NL" panose="02000009000000000000" pitchFamily="49" charset="0"/>
                <a:cs typeface="JetBrains Mono NL" panose="02000009000000000000" pitchFamily="49" charset="0"/>
              </a:rPr>
              <a:t>Use Lambda functions </a:t>
            </a:r>
            <a:r>
              <a:rPr lang="en-US" sz="1600" b="1">
                <a:solidFill>
                  <a:schemeClr val="tx1"/>
                </a:solidFill>
                <a:latin typeface="JetBrains Mono NL" panose="02000009000000000000" pitchFamily="49" charset="0"/>
                <a:ea typeface="JetBrains Mono NL" panose="02000009000000000000" pitchFamily="49" charset="0"/>
                <a:cs typeface="JetBrains Mono NL" panose="02000009000000000000" pitchFamily="49" charset="0"/>
              </a:rPr>
              <a:t>to automatically:</a:t>
            </a:r>
          </a:p>
          <a:p>
            <a:pPr marL="628650" lvl="1" indent="-171450">
              <a:lnSpc>
                <a:spcPct val="150000"/>
              </a:lnSpc>
              <a:buFont typeface="Arial" panose="020B0604020202020204" pitchFamily="34" charset="0"/>
              <a:buChar char="•"/>
            </a:pPr>
            <a:r>
              <a:rPr lang="en-US" sz="16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Scale down / turn off hardwares on non-running periods</a:t>
            </a:r>
          </a:p>
          <a:p>
            <a:pPr marL="628650" lvl="1" indent="-171450">
              <a:lnSpc>
                <a:spcPct val="150000"/>
              </a:lnSpc>
              <a:buFont typeface="Arial" panose="020B0604020202020204" pitchFamily="34" charset="0"/>
              <a:buChar char="•"/>
            </a:pPr>
            <a:r>
              <a:rPr lang="en-US" sz="16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Scale up / turn on hardwares on spike periods</a:t>
            </a:r>
          </a:p>
          <a:p>
            <a:pPr marL="628650" lvl="1" indent="-171450">
              <a:lnSpc>
                <a:spcPct val="150000"/>
              </a:lnSpc>
              <a:buFont typeface="Arial" panose="020B0604020202020204" pitchFamily="34" charset="0"/>
              <a:buChar char="•"/>
            </a:pPr>
            <a:endParaRPr lang="en-US" sz="1600" b="0" i="0" u="none" strike="noStrike">
              <a:solidFill>
                <a:schemeClr val="tx1"/>
              </a:solidFill>
              <a:effectLst/>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2092720711"/>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6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8A8D80-9B3D-04AD-C1B7-64C7F982BDC6}"/>
              </a:ext>
            </a:extLst>
          </p:cNvPr>
          <p:cNvSpPr txBox="1"/>
          <p:nvPr/>
        </p:nvSpPr>
        <p:spPr>
          <a:xfrm>
            <a:off x="6302477" y="437449"/>
            <a:ext cx="5315483" cy="523220"/>
          </a:xfrm>
          <a:prstGeom prst="rect">
            <a:avLst/>
          </a:prstGeom>
          <a:noFill/>
        </p:spPr>
        <p:txBody>
          <a:bodyPr wrap="square" rtlCol="0">
            <a:spAutoFit/>
          </a:bodyPr>
          <a:lstStyle/>
          <a:p>
            <a:pPr algn="r"/>
            <a:r>
              <a:rPr lang="en-US" sz="28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(data integration)</a:t>
            </a:r>
            <a:endParaRPr lang="en-AS" sz="28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3" name="TextBox 2">
            <a:extLst>
              <a:ext uri="{FF2B5EF4-FFF2-40B4-BE49-F238E27FC236}">
                <a16:creationId xmlns:a16="http://schemas.microsoft.com/office/drawing/2014/main" id="{ADAA1E48-D95C-0F33-EAC1-3290C5A4A285}"/>
              </a:ext>
            </a:extLst>
          </p:cNvPr>
          <p:cNvSpPr txBox="1"/>
          <p:nvPr/>
        </p:nvSpPr>
        <p:spPr>
          <a:xfrm>
            <a:off x="574039" y="432426"/>
            <a:ext cx="4638039"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future improvements</a:t>
            </a:r>
          </a:p>
        </p:txBody>
      </p:sp>
      <p:sp>
        <p:nvSpPr>
          <p:cNvPr id="49" name="TextBox 48">
            <a:extLst>
              <a:ext uri="{FF2B5EF4-FFF2-40B4-BE49-F238E27FC236}">
                <a16:creationId xmlns:a16="http://schemas.microsoft.com/office/drawing/2014/main" id="{70E13233-7B58-8241-475C-788B99C8DBEB}"/>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0" name="TextBox 49">
            <a:extLst>
              <a:ext uri="{FF2B5EF4-FFF2-40B4-BE49-F238E27FC236}">
                <a16:creationId xmlns:a16="http://schemas.microsoft.com/office/drawing/2014/main" id="{B75BDD98-9C9F-60A7-E5C8-5E26322C8751}"/>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22</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20" name="Rectangle 19">
            <a:extLst>
              <a:ext uri="{FF2B5EF4-FFF2-40B4-BE49-F238E27FC236}">
                <a16:creationId xmlns:a16="http://schemas.microsoft.com/office/drawing/2014/main" id="{0B0F5ED7-972F-8ECF-D363-27A5C8BCA561}"/>
              </a:ext>
            </a:extLst>
          </p:cNvPr>
          <p:cNvSpPr/>
          <p:nvPr/>
        </p:nvSpPr>
        <p:spPr>
          <a:xfrm>
            <a:off x="574039" y="1271597"/>
            <a:ext cx="10469881" cy="41066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216000" rtlCol="0" anchor="t"/>
          <a:lstStyle/>
          <a:p>
            <a:pPr>
              <a:lnSpc>
                <a:spcPct val="150000"/>
              </a:lnSpc>
            </a:pPr>
            <a:r>
              <a:rPr lang="en-US" sz="1600" b="1">
                <a:solidFill>
                  <a:schemeClr val="tx1"/>
                </a:solidFill>
                <a:latin typeface="JetBrains Mono NL" panose="02000009000000000000" pitchFamily="49" charset="0"/>
                <a:ea typeface="JetBrains Mono NL" panose="02000009000000000000" pitchFamily="49" charset="0"/>
                <a:cs typeface="JetBrains Mono NL" panose="02000009000000000000" pitchFamily="49" charset="0"/>
              </a:rPr>
              <a:t>Handle streaming data with Table formats and AWS Glue</a:t>
            </a:r>
          </a:p>
          <a:p>
            <a:pPr marL="628650" lvl="1" indent="-171450">
              <a:lnSpc>
                <a:spcPct val="150000"/>
              </a:lnSpc>
              <a:buFont typeface="Arial" panose="020B0604020202020204" pitchFamily="34" charset="0"/>
              <a:buChar char="•"/>
            </a:pPr>
            <a:r>
              <a:rPr lang="en-US" sz="16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Use table format to create a schema definition for streaming records</a:t>
            </a:r>
          </a:p>
          <a:p>
            <a:pPr marL="628650" lvl="1" indent="-171450">
              <a:lnSpc>
                <a:spcPct val="150000"/>
              </a:lnSpc>
              <a:buFont typeface="Arial" panose="020B0604020202020204" pitchFamily="34" charset="0"/>
              <a:buChar char="•"/>
            </a:pPr>
            <a:r>
              <a:rPr lang="en-US" sz="16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Then create glue jobs to load them into database (batch or near realtime)</a:t>
            </a:r>
          </a:p>
        </p:txBody>
      </p:sp>
    </p:spTree>
    <p:extLst>
      <p:ext uri="{BB962C8B-B14F-4D97-AF65-F5344CB8AC3E}">
        <p14:creationId xmlns:p14="http://schemas.microsoft.com/office/powerpoint/2010/main" val="2699326566"/>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6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8A8D80-9B3D-04AD-C1B7-64C7F982BDC6}"/>
              </a:ext>
            </a:extLst>
          </p:cNvPr>
          <p:cNvSpPr txBox="1"/>
          <p:nvPr/>
        </p:nvSpPr>
        <p:spPr>
          <a:xfrm>
            <a:off x="6302477" y="437449"/>
            <a:ext cx="5315483" cy="523220"/>
          </a:xfrm>
          <a:prstGeom prst="rect">
            <a:avLst/>
          </a:prstGeom>
          <a:noFill/>
        </p:spPr>
        <p:txBody>
          <a:bodyPr wrap="square" rtlCol="0">
            <a:spAutoFit/>
          </a:bodyPr>
          <a:lstStyle/>
          <a:p>
            <a:pPr algn="r"/>
            <a:r>
              <a:rPr lang="en-US" sz="28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(database)</a:t>
            </a:r>
            <a:endParaRPr lang="en-AS" sz="28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3" name="TextBox 2">
            <a:extLst>
              <a:ext uri="{FF2B5EF4-FFF2-40B4-BE49-F238E27FC236}">
                <a16:creationId xmlns:a16="http://schemas.microsoft.com/office/drawing/2014/main" id="{ADAA1E48-D95C-0F33-EAC1-3290C5A4A285}"/>
              </a:ext>
            </a:extLst>
          </p:cNvPr>
          <p:cNvSpPr txBox="1"/>
          <p:nvPr/>
        </p:nvSpPr>
        <p:spPr>
          <a:xfrm>
            <a:off x="574039" y="432426"/>
            <a:ext cx="4638039"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future improvements</a:t>
            </a:r>
          </a:p>
        </p:txBody>
      </p:sp>
      <p:sp>
        <p:nvSpPr>
          <p:cNvPr id="49" name="TextBox 48">
            <a:extLst>
              <a:ext uri="{FF2B5EF4-FFF2-40B4-BE49-F238E27FC236}">
                <a16:creationId xmlns:a16="http://schemas.microsoft.com/office/drawing/2014/main" id="{70E13233-7B58-8241-475C-788B99C8DBEB}"/>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0" name="TextBox 49">
            <a:extLst>
              <a:ext uri="{FF2B5EF4-FFF2-40B4-BE49-F238E27FC236}">
                <a16:creationId xmlns:a16="http://schemas.microsoft.com/office/drawing/2014/main" id="{B75BDD98-9C9F-60A7-E5C8-5E26322C8751}"/>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23</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20" name="Rectangle 19">
            <a:extLst>
              <a:ext uri="{FF2B5EF4-FFF2-40B4-BE49-F238E27FC236}">
                <a16:creationId xmlns:a16="http://schemas.microsoft.com/office/drawing/2014/main" id="{0B0F5ED7-972F-8ECF-D363-27A5C8BCA561}"/>
              </a:ext>
            </a:extLst>
          </p:cNvPr>
          <p:cNvSpPr/>
          <p:nvPr/>
        </p:nvSpPr>
        <p:spPr>
          <a:xfrm>
            <a:off x="574039" y="1271597"/>
            <a:ext cx="10469881" cy="41066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216000" rtlCol="0" anchor="t"/>
          <a:lstStyle/>
          <a:p>
            <a:pPr>
              <a:lnSpc>
                <a:spcPct val="150000"/>
              </a:lnSpc>
            </a:pPr>
            <a:r>
              <a:rPr lang="en-US" sz="1600" b="1">
                <a:solidFill>
                  <a:schemeClr val="tx1"/>
                </a:solidFill>
                <a:latin typeface="JetBrains Mono NL" panose="02000009000000000000" pitchFamily="49" charset="0"/>
                <a:ea typeface="JetBrains Mono NL" panose="02000009000000000000" pitchFamily="49" charset="0"/>
                <a:cs typeface="JetBrains Mono NL" panose="02000009000000000000" pitchFamily="49" charset="0"/>
              </a:rPr>
              <a:t>Move to a columnar database (Redshift)</a:t>
            </a:r>
          </a:p>
          <a:p>
            <a:pPr marL="628650" lvl="1" indent="-171450">
              <a:lnSpc>
                <a:spcPct val="150000"/>
              </a:lnSpc>
              <a:buFont typeface="Arial" panose="020B0604020202020204" pitchFamily="34" charset="0"/>
              <a:buChar char="•"/>
            </a:pPr>
            <a:r>
              <a:rPr lang="en-US" sz="16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Better performance</a:t>
            </a:r>
          </a:p>
          <a:p>
            <a:pPr marL="628650" lvl="1" indent="-171450">
              <a:lnSpc>
                <a:spcPct val="150000"/>
              </a:lnSpc>
              <a:buFont typeface="Arial" panose="020B0604020202020204" pitchFamily="34" charset="0"/>
              <a:buChar char="•"/>
            </a:pPr>
            <a:r>
              <a:rPr lang="en-US" sz="16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Better scalability</a:t>
            </a:r>
          </a:p>
          <a:p>
            <a:pPr marL="628650" lvl="1" indent="-171450">
              <a:lnSpc>
                <a:spcPct val="150000"/>
              </a:lnSpc>
              <a:buFont typeface="Arial" panose="020B0604020202020204" pitchFamily="34" charset="0"/>
              <a:buChar char="•"/>
            </a:pPr>
            <a:r>
              <a:rPr lang="en-US" sz="16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Better integration with AWS services</a:t>
            </a:r>
          </a:p>
          <a:p>
            <a:pPr marL="628650" lvl="1" indent="-171450">
              <a:lnSpc>
                <a:spcPct val="150000"/>
              </a:lnSpc>
              <a:buFont typeface="Arial" panose="020B0604020202020204" pitchFamily="34" charset="0"/>
              <a:buChar char="•"/>
            </a:pPr>
            <a:r>
              <a:rPr lang="en-US" sz="16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I know you would love to try RA3 (SSD for hot data, S3 for cold data)</a:t>
            </a:r>
          </a:p>
          <a:p>
            <a:pPr marL="628650" lvl="1" indent="-171450">
              <a:lnSpc>
                <a:spcPct val="150000"/>
              </a:lnSpc>
              <a:buFont typeface="Arial" panose="020B0604020202020204" pitchFamily="34" charset="0"/>
              <a:buChar char="•"/>
            </a:pPr>
            <a:endParaRPr lang="en-US" sz="1600" b="0" i="0" u="none" strike="noStrike">
              <a:solidFill>
                <a:schemeClr val="tx1"/>
              </a:solidFill>
              <a:effectLst/>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334490671"/>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E79513-1858-7ABB-89C0-5676E5827C48}"/>
              </a:ext>
            </a:extLst>
          </p:cNvPr>
          <p:cNvSpPr txBox="1"/>
          <p:nvPr/>
        </p:nvSpPr>
        <p:spPr>
          <a:xfrm>
            <a:off x="3342968" y="2921168"/>
            <a:ext cx="5506064" cy="1015663"/>
          </a:xfrm>
          <a:prstGeom prst="rect">
            <a:avLst/>
          </a:prstGeom>
          <a:noFill/>
        </p:spPr>
        <p:txBody>
          <a:bodyPr wrap="square" rtlCol="0">
            <a:spAutoFit/>
          </a:bodyPr>
          <a:lstStyle/>
          <a:p>
            <a:pPr algn="ctr"/>
            <a:r>
              <a:rPr lang="en-US" sz="60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that’s all</a:t>
            </a:r>
            <a:endParaRPr lang="en-AS" sz="60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Tree>
    <p:extLst>
      <p:ext uri="{BB962C8B-B14F-4D97-AF65-F5344CB8AC3E}">
        <p14:creationId xmlns:p14="http://schemas.microsoft.com/office/powerpoint/2010/main" val="22929580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iterate type="lt">
                                    <p:tmAbs val="1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E79513-1858-7ABB-89C0-5676E5827C48}"/>
              </a:ext>
            </a:extLst>
          </p:cNvPr>
          <p:cNvSpPr txBox="1"/>
          <p:nvPr/>
        </p:nvSpPr>
        <p:spPr>
          <a:xfrm>
            <a:off x="2181418" y="2136338"/>
            <a:ext cx="7829164" cy="2585323"/>
          </a:xfrm>
          <a:prstGeom prst="rect">
            <a:avLst/>
          </a:prstGeom>
          <a:noFill/>
        </p:spPr>
        <p:txBody>
          <a:bodyPr wrap="square" rtlCol="0">
            <a:spAutoFit/>
          </a:bodyPr>
          <a:lstStyle/>
          <a:p>
            <a:r>
              <a:rPr lang="en-US" sz="5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QnA.start(</a:t>
            </a:r>
          </a:p>
          <a:p>
            <a:r>
              <a:rPr lang="en-US" sz="5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	</a:t>
            </a:r>
            <a:r>
              <a:rPr lang="en-US" sz="5400">
                <a:solidFill>
                  <a:schemeClr val="accent4">
                    <a:lumMod val="60000"/>
                    <a:lumOff val="40000"/>
                  </a:schemeClr>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time_limit=</a:t>
            </a:r>
            <a:r>
              <a:rPr lang="en-US" sz="5400">
                <a:solidFill>
                  <a:srgbClr val="FF0000"/>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300s</a:t>
            </a:r>
          </a:p>
          <a:p>
            <a:r>
              <a:rPr lang="en-US" sz="5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endParaRPr lang="en-AS" sz="54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Tree>
    <p:extLst>
      <p:ext uri="{BB962C8B-B14F-4D97-AF65-F5344CB8AC3E}">
        <p14:creationId xmlns:p14="http://schemas.microsoft.com/office/powerpoint/2010/main" val="104246715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66"/>
        </a:solidFill>
        <a:effectLst/>
      </p:bgPr>
    </p:bg>
    <p:spTree>
      <p:nvGrpSpPr>
        <p:cNvPr id="1" name=""/>
        <p:cNvGrpSpPr/>
        <p:nvPr/>
      </p:nvGrpSpPr>
      <p:grpSpPr>
        <a:xfrm>
          <a:off x="0" y="0"/>
          <a:ext cx="0" cy="0"/>
          <a:chOff x="0" y="0"/>
          <a:chExt cx="0" cy="0"/>
        </a:xfrm>
      </p:grpSpPr>
      <p:grpSp>
        <p:nvGrpSpPr>
          <p:cNvPr id="1067" name="Group 1066">
            <a:extLst>
              <a:ext uri="{FF2B5EF4-FFF2-40B4-BE49-F238E27FC236}">
                <a16:creationId xmlns:a16="http://schemas.microsoft.com/office/drawing/2014/main" id="{AD7D7A43-28A4-4068-E272-65FC770A8A81}"/>
              </a:ext>
            </a:extLst>
          </p:cNvPr>
          <p:cNvGrpSpPr/>
          <p:nvPr/>
        </p:nvGrpSpPr>
        <p:grpSpPr>
          <a:xfrm>
            <a:off x="6522704" y="2678544"/>
            <a:ext cx="2122840" cy="1066988"/>
            <a:chOff x="6522704" y="2678544"/>
            <a:chExt cx="2122840" cy="1066988"/>
          </a:xfrm>
        </p:grpSpPr>
        <p:pic>
          <p:nvPicPr>
            <p:cNvPr id="1033" name="Picture 1032">
              <a:extLst>
                <a:ext uri="{FF2B5EF4-FFF2-40B4-BE49-F238E27FC236}">
                  <a16:creationId xmlns:a16="http://schemas.microsoft.com/office/drawing/2014/main" id="{6FA204FA-4F1B-33AA-D58C-4532099CAFC0}"/>
                </a:ext>
              </a:extLst>
            </p:cNvPr>
            <p:cNvPicPr>
              <a:picLocks noChangeAspect="1"/>
            </p:cNvPicPr>
            <p:nvPr/>
          </p:nvPicPr>
          <p:blipFill rotWithShape="1">
            <a:blip r:embed="rId2"/>
            <a:srcRect l="3281" t="16996" r="6106" b="35574"/>
            <a:stretch/>
          </p:blipFill>
          <p:spPr>
            <a:xfrm>
              <a:off x="6522704" y="2684111"/>
              <a:ext cx="2122840" cy="1061421"/>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1035" name="Rectangle: Rounded Corners 1034">
              <a:extLst>
                <a:ext uri="{FF2B5EF4-FFF2-40B4-BE49-F238E27FC236}">
                  <a16:creationId xmlns:a16="http://schemas.microsoft.com/office/drawing/2014/main" id="{57CF27EE-29D6-7132-A6A3-F8F5924F1799}"/>
                </a:ext>
              </a:extLst>
            </p:cNvPr>
            <p:cNvSpPr/>
            <p:nvPr/>
          </p:nvSpPr>
          <p:spPr>
            <a:xfrm>
              <a:off x="6522704" y="2678544"/>
              <a:ext cx="1061420" cy="1061420"/>
            </a:xfrm>
            <a:prstGeom prst="roundRect">
              <a:avLst>
                <a:gd name="adj" fmla="val 9201"/>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Apache</a:t>
              </a:r>
            </a:p>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Iceberg</a:t>
              </a:r>
              <a:endParaRPr lang="en-AS" sz="18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pic>
          <p:nvPicPr>
            <p:cNvPr id="1066" name="Picture 10" descr="PyIceberg">
              <a:extLst>
                <a:ext uri="{FF2B5EF4-FFF2-40B4-BE49-F238E27FC236}">
                  <a16:creationId xmlns:a16="http://schemas.microsoft.com/office/drawing/2014/main" id="{790EC075-EB17-F226-60FF-A10A4441D9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083" y="2752420"/>
              <a:ext cx="924800" cy="924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1C0573C4-BFAD-DB2E-733F-CCA1AD53C33F}"/>
              </a:ext>
            </a:extLst>
          </p:cNvPr>
          <p:cNvGrpSpPr/>
          <p:nvPr/>
        </p:nvGrpSpPr>
        <p:grpSpPr>
          <a:xfrm>
            <a:off x="788929" y="2684111"/>
            <a:ext cx="2122840" cy="1066988"/>
            <a:chOff x="1647942" y="1903979"/>
            <a:chExt cx="2122840" cy="1066988"/>
          </a:xfrm>
        </p:grpSpPr>
        <p:pic>
          <p:nvPicPr>
            <p:cNvPr id="12" name="Picture 11">
              <a:extLst>
                <a:ext uri="{FF2B5EF4-FFF2-40B4-BE49-F238E27FC236}">
                  <a16:creationId xmlns:a16="http://schemas.microsoft.com/office/drawing/2014/main" id="{6E9A2178-9623-308C-76E7-70D02C01F0F5}"/>
                </a:ext>
              </a:extLst>
            </p:cNvPr>
            <p:cNvPicPr>
              <a:picLocks noChangeAspect="1"/>
            </p:cNvPicPr>
            <p:nvPr/>
          </p:nvPicPr>
          <p:blipFill rotWithShape="1">
            <a:blip r:embed="rId2"/>
            <a:srcRect l="3281" t="16996" r="6106" b="35574"/>
            <a:stretch/>
          </p:blipFill>
          <p:spPr>
            <a:xfrm>
              <a:off x="1647942" y="1909546"/>
              <a:ext cx="2122840" cy="1061421"/>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pic>
          <p:nvPicPr>
            <p:cNvPr id="1026" name="Picture 2" descr="AWS Glue service icon.">
              <a:extLst>
                <a:ext uri="{FF2B5EF4-FFF2-40B4-BE49-F238E27FC236}">
                  <a16:creationId xmlns:a16="http://schemas.microsoft.com/office/drawing/2014/main" id="{EB8A1C02-26F7-7C9B-819A-69A2171FA8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7672" y="1977856"/>
              <a:ext cx="924800" cy="924800"/>
            </a:xfrm>
            <a:prstGeom prst="roundRect">
              <a:avLst>
                <a:gd name="adj" fmla="val 7500"/>
              </a:avLst>
            </a:prstGeom>
            <a:solidFill>
              <a:schemeClr val="bg1"/>
            </a:solidFill>
            <a:ln>
              <a:noFill/>
            </a:ln>
            <a:effectLst/>
          </p:spPr>
        </p:pic>
        <p:sp>
          <p:nvSpPr>
            <p:cNvPr id="21" name="Rectangle: Rounded Corners 20">
              <a:extLst>
                <a:ext uri="{FF2B5EF4-FFF2-40B4-BE49-F238E27FC236}">
                  <a16:creationId xmlns:a16="http://schemas.microsoft.com/office/drawing/2014/main" id="{C08A42C5-D374-9446-7174-99DAEFEB7C56}"/>
                </a:ext>
              </a:extLst>
            </p:cNvPr>
            <p:cNvSpPr/>
            <p:nvPr/>
          </p:nvSpPr>
          <p:spPr>
            <a:xfrm>
              <a:off x="1647942" y="1903979"/>
              <a:ext cx="1061420" cy="1061420"/>
            </a:xfrm>
            <a:prstGeom prst="roundRect">
              <a:avLst>
                <a:gd name="adj" fmla="val 9201"/>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AWS</a:t>
              </a:r>
            </a:p>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Glue</a:t>
              </a:r>
              <a:endParaRPr lang="en-AS" sz="18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grpSp>
      <p:grpSp>
        <p:nvGrpSpPr>
          <p:cNvPr id="1060" name="Group 1059">
            <a:extLst>
              <a:ext uri="{FF2B5EF4-FFF2-40B4-BE49-F238E27FC236}">
                <a16:creationId xmlns:a16="http://schemas.microsoft.com/office/drawing/2014/main" id="{EDCA8984-EA10-E10F-0F9F-6D4CC6E678D0}"/>
              </a:ext>
            </a:extLst>
          </p:cNvPr>
          <p:cNvGrpSpPr/>
          <p:nvPr/>
        </p:nvGrpSpPr>
        <p:grpSpPr>
          <a:xfrm>
            <a:off x="3655817" y="2678544"/>
            <a:ext cx="2122840" cy="1066988"/>
            <a:chOff x="3655817" y="2678544"/>
            <a:chExt cx="2122840" cy="1066988"/>
          </a:xfrm>
        </p:grpSpPr>
        <p:pic>
          <p:nvPicPr>
            <p:cNvPr id="60" name="Picture 59">
              <a:extLst>
                <a:ext uri="{FF2B5EF4-FFF2-40B4-BE49-F238E27FC236}">
                  <a16:creationId xmlns:a16="http://schemas.microsoft.com/office/drawing/2014/main" id="{8A8B48E4-7348-51EB-2F0A-A753515D7749}"/>
                </a:ext>
              </a:extLst>
            </p:cNvPr>
            <p:cNvPicPr>
              <a:picLocks noChangeAspect="1"/>
            </p:cNvPicPr>
            <p:nvPr/>
          </p:nvPicPr>
          <p:blipFill rotWithShape="1">
            <a:blip r:embed="rId2"/>
            <a:srcRect l="3281" t="16996" r="6106" b="35574"/>
            <a:stretch/>
          </p:blipFill>
          <p:spPr>
            <a:xfrm>
              <a:off x="3655817" y="2684111"/>
              <a:ext cx="2122840" cy="1061421"/>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62" name="Rectangle: Rounded Corners 61">
              <a:extLst>
                <a:ext uri="{FF2B5EF4-FFF2-40B4-BE49-F238E27FC236}">
                  <a16:creationId xmlns:a16="http://schemas.microsoft.com/office/drawing/2014/main" id="{1F62CAAB-6AD7-D821-96CB-7E71191E1901}"/>
                </a:ext>
              </a:extLst>
            </p:cNvPr>
            <p:cNvSpPr/>
            <p:nvPr/>
          </p:nvSpPr>
          <p:spPr>
            <a:xfrm>
              <a:off x="3655817" y="2678544"/>
              <a:ext cx="1061420" cy="1061420"/>
            </a:xfrm>
            <a:prstGeom prst="roundRect">
              <a:avLst>
                <a:gd name="adj" fmla="val 9201"/>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AWS</a:t>
              </a:r>
            </a:p>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S3</a:t>
              </a:r>
              <a:endParaRPr lang="en-AS" sz="18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pic>
          <p:nvPicPr>
            <p:cNvPr id="1058" name="Picture 4" descr="Amazon Simple Storage Service (Amazon S3) service icon.">
              <a:extLst>
                <a:ext uri="{FF2B5EF4-FFF2-40B4-BE49-F238E27FC236}">
                  <a16:creationId xmlns:a16="http://schemas.microsoft.com/office/drawing/2014/main" id="{9F312434-BA9E-4B8F-CF5F-12DEA5740B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5546" y="2752420"/>
              <a:ext cx="924800" cy="924800"/>
            </a:xfrm>
            <a:prstGeom prst="roundRect">
              <a:avLst>
                <a:gd name="adj" fmla="val 7500"/>
              </a:avLst>
            </a:prstGeom>
            <a:solidFill>
              <a:schemeClr val="bg1"/>
            </a:solidFill>
            <a:ln>
              <a:noFill/>
            </a:ln>
            <a:effectLst/>
          </p:spPr>
        </p:pic>
      </p:grpSp>
      <p:grpSp>
        <p:nvGrpSpPr>
          <p:cNvPr id="1063" name="Group 1062">
            <a:extLst>
              <a:ext uri="{FF2B5EF4-FFF2-40B4-BE49-F238E27FC236}">
                <a16:creationId xmlns:a16="http://schemas.microsoft.com/office/drawing/2014/main" id="{926890C6-5A45-E73D-57F5-11AD3256A732}"/>
              </a:ext>
            </a:extLst>
          </p:cNvPr>
          <p:cNvGrpSpPr/>
          <p:nvPr/>
        </p:nvGrpSpPr>
        <p:grpSpPr>
          <a:xfrm>
            <a:off x="9389590" y="2678544"/>
            <a:ext cx="2122840" cy="1066988"/>
            <a:chOff x="9389590" y="2678544"/>
            <a:chExt cx="2122840" cy="1066988"/>
          </a:xfrm>
        </p:grpSpPr>
        <p:pic>
          <p:nvPicPr>
            <p:cNvPr id="1045" name="Picture 1044">
              <a:extLst>
                <a:ext uri="{FF2B5EF4-FFF2-40B4-BE49-F238E27FC236}">
                  <a16:creationId xmlns:a16="http://schemas.microsoft.com/office/drawing/2014/main" id="{0BA11600-B1F8-9F11-30A4-97EFA4C979FD}"/>
                </a:ext>
              </a:extLst>
            </p:cNvPr>
            <p:cNvPicPr>
              <a:picLocks noChangeAspect="1"/>
            </p:cNvPicPr>
            <p:nvPr/>
          </p:nvPicPr>
          <p:blipFill rotWithShape="1">
            <a:blip r:embed="rId2"/>
            <a:srcRect l="3281" t="16996" r="6106" b="35574"/>
            <a:stretch/>
          </p:blipFill>
          <p:spPr>
            <a:xfrm>
              <a:off x="9389590" y="2684111"/>
              <a:ext cx="2122840" cy="1061421"/>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1047" name="Rectangle: Rounded Corners 1046">
              <a:extLst>
                <a:ext uri="{FF2B5EF4-FFF2-40B4-BE49-F238E27FC236}">
                  <a16:creationId xmlns:a16="http://schemas.microsoft.com/office/drawing/2014/main" id="{E10B3819-A16E-D7FF-912C-9040A6534D71}"/>
                </a:ext>
              </a:extLst>
            </p:cNvPr>
            <p:cNvSpPr/>
            <p:nvPr/>
          </p:nvSpPr>
          <p:spPr>
            <a:xfrm>
              <a:off x="9389590" y="2678544"/>
              <a:ext cx="1061420" cy="1061420"/>
            </a:xfrm>
            <a:prstGeom prst="roundRect">
              <a:avLst>
                <a:gd name="adj" fmla="val 9201"/>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AWS</a:t>
              </a:r>
            </a:p>
            <a:p>
              <a:pPr algn="ctr"/>
              <a:r>
                <a:rPr lang="en-US" sz="14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rPr>
                <a:t>Athena</a:t>
              </a:r>
              <a:endParaRPr lang="en-AS" sz="1800">
                <a:solidFill>
                  <a:schemeClr val="tx1"/>
                </a:solidFill>
                <a:latin typeface="JetBrains Mono ExtraBold" panose="02000009000000000000" pitchFamily="49" charset="0"/>
                <a:ea typeface="JetBrains Mono ExtraBold" panose="02000009000000000000" pitchFamily="49" charset="0"/>
                <a:cs typeface="JetBrains Mono ExtraBold" panose="02000009000000000000" pitchFamily="49" charset="0"/>
              </a:endParaRPr>
            </a:p>
          </p:txBody>
        </p:sp>
        <p:pic>
          <p:nvPicPr>
            <p:cNvPr id="1062" name="Picture 6" descr="Amazon Athena service icon.">
              <a:extLst>
                <a:ext uri="{FF2B5EF4-FFF2-40B4-BE49-F238E27FC236}">
                  <a16:creationId xmlns:a16="http://schemas.microsoft.com/office/drawing/2014/main" id="{22B43B75-D1B1-AC44-3306-46ED52410E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17969" y="2752420"/>
              <a:ext cx="924800" cy="924800"/>
            </a:xfrm>
            <a:prstGeom prst="roundRect">
              <a:avLst>
                <a:gd name="adj" fmla="val 7500"/>
              </a:avLst>
            </a:prstGeom>
            <a:solidFill>
              <a:schemeClr val="bg1"/>
            </a:solidFill>
            <a:ln>
              <a:noFill/>
            </a:ln>
            <a:effectLst/>
          </p:spPr>
        </p:pic>
      </p:grpSp>
      <p:sp>
        <p:nvSpPr>
          <p:cNvPr id="2" name="TextBox 1">
            <a:extLst>
              <a:ext uri="{FF2B5EF4-FFF2-40B4-BE49-F238E27FC236}">
                <a16:creationId xmlns:a16="http://schemas.microsoft.com/office/drawing/2014/main" id="{658A8D80-9B3D-04AD-C1B7-64C7F982BDC6}"/>
              </a:ext>
            </a:extLst>
          </p:cNvPr>
          <p:cNvSpPr txBox="1"/>
          <p:nvPr/>
        </p:nvSpPr>
        <p:spPr>
          <a:xfrm>
            <a:off x="6302477" y="437449"/>
            <a:ext cx="5315483" cy="523220"/>
          </a:xfrm>
          <a:prstGeom prst="rect">
            <a:avLst/>
          </a:prstGeom>
          <a:noFill/>
        </p:spPr>
        <p:txBody>
          <a:bodyPr wrap="square" rtlCol="0">
            <a:spAutoFit/>
          </a:bodyPr>
          <a:lstStyle/>
          <a:p>
            <a:pPr algn="r"/>
            <a:r>
              <a:rPr lang="en-US" sz="28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(lakehouse: better)</a:t>
            </a:r>
            <a:endParaRPr lang="en-AS" sz="28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3" name="TextBox 2">
            <a:extLst>
              <a:ext uri="{FF2B5EF4-FFF2-40B4-BE49-F238E27FC236}">
                <a16:creationId xmlns:a16="http://schemas.microsoft.com/office/drawing/2014/main" id="{ADAA1E48-D95C-0F33-EAC1-3290C5A4A285}"/>
              </a:ext>
            </a:extLst>
          </p:cNvPr>
          <p:cNvSpPr txBox="1"/>
          <p:nvPr/>
        </p:nvSpPr>
        <p:spPr>
          <a:xfrm>
            <a:off x="574039" y="432426"/>
            <a:ext cx="4638039"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future improvements</a:t>
            </a:r>
          </a:p>
        </p:txBody>
      </p:sp>
      <p:grpSp>
        <p:nvGrpSpPr>
          <p:cNvPr id="6" name="Group 5">
            <a:extLst>
              <a:ext uri="{FF2B5EF4-FFF2-40B4-BE49-F238E27FC236}">
                <a16:creationId xmlns:a16="http://schemas.microsoft.com/office/drawing/2014/main" id="{E1A5C795-B6B3-71D3-F7C2-DE50D934A122}"/>
              </a:ext>
            </a:extLst>
          </p:cNvPr>
          <p:cNvGrpSpPr/>
          <p:nvPr/>
        </p:nvGrpSpPr>
        <p:grpSpPr>
          <a:xfrm>
            <a:off x="574040" y="1271096"/>
            <a:ext cx="2552618" cy="1061420"/>
            <a:chOff x="1981147" y="3331063"/>
            <a:chExt cx="3003255" cy="1383257"/>
          </a:xfrm>
        </p:grpSpPr>
        <p:pic>
          <p:nvPicPr>
            <p:cNvPr id="7" name="Picture 6">
              <a:extLst>
                <a:ext uri="{FF2B5EF4-FFF2-40B4-BE49-F238E27FC236}">
                  <a16:creationId xmlns:a16="http://schemas.microsoft.com/office/drawing/2014/main" id="{8FAEEC5F-E489-978D-EC33-6DBD089C368A}"/>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8293"/>
              </a:avLst>
            </a:prstGeom>
            <a:solidFill>
              <a:schemeClr val="bg1"/>
            </a:solidFill>
            <a:ln>
              <a:noFill/>
            </a:ln>
            <a:effectLst>
              <a:outerShdw blurRad="50800" dist="38100" dir="2700000" algn="t" rotWithShape="0">
                <a:prstClr val="black">
                  <a:alpha val="20000"/>
                </a:prstClr>
              </a:outerShdw>
            </a:effectLst>
          </p:spPr>
        </p:pic>
        <p:sp>
          <p:nvSpPr>
            <p:cNvPr id="9" name="Rectangle 8">
              <a:extLst>
                <a:ext uri="{FF2B5EF4-FFF2-40B4-BE49-F238E27FC236}">
                  <a16:creationId xmlns:a16="http://schemas.microsoft.com/office/drawing/2014/main" id="{188D75EC-69E2-FCB8-927B-09AFC3187D77}"/>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216000" rtlCol="0" anchor="ctr"/>
            <a:lstStyle/>
            <a:p>
              <a:pPr marL="285750" indent="-285750">
                <a:buFont typeface="Arial" panose="020B0604020202020204" pitchFamily="34" charset="0"/>
                <a:buChar char="•"/>
              </a:pPr>
              <a:r>
                <a:rPr lang="en-US" sz="1200" b="0" i="0" u="none" strike="noStrike">
                  <a:solidFill>
                    <a:schemeClr val="tx1"/>
                  </a:solidFill>
                  <a:effectLst/>
                  <a:latin typeface="JetBrains Mono Medium" panose="02000009000000000000" pitchFamily="49" charset="0"/>
                  <a:ea typeface="JetBrains Mono Medium" panose="02000009000000000000" pitchFamily="49" charset="0"/>
                  <a:cs typeface="JetBrains Mono Medium" panose="02000009000000000000" pitchFamily="49" charset="0"/>
                </a:rPr>
                <a:t>Data Integration</a:t>
              </a:r>
            </a:p>
            <a:p>
              <a:pPr marL="285750" indent="-285750">
                <a:buFont typeface="Arial" panose="020B0604020202020204" pitchFamily="34" charset="0"/>
                <a:buChar char="•"/>
              </a:pPr>
              <a:r>
                <a:rPr lang="en-US" sz="1200" b="0" i="0" u="none" strike="noStrike">
                  <a:solidFill>
                    <a:schemeClr val="tx1"/>
                  </a:solidFill>
                  <a:effectLst/>
                  <a:latin typeface="JetBrains Mono Medium" panose="02000009000000000000" pitchFamily="49" charset="0"/>
                  <a:ea typeface="JetBrains Mono Medium" panose="02000009000000000000" pitchFamily="49" charset="0"/>
                  <a:cs typeface="JetBrains Mono Medium" panose="02000009000000000000" pitchFamily="49" charset="0"/>
                </a:rPr>
                <a:t>Transformation</a:t>
              </a:r>
            </a:p>
            <a:p>
              <a:pPr marL="285750" indent="-285750">
                <a:buFont typeface="Arial" panose="020B0604020202020204" pitchFamily="34" charset="0"/>
                <a:buChar char="•"/>
              </a:pPr>
              <a:r>
                <a:rPr lang="en-US" sz="12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Build big tables</a:t>
              </a:r>
              <a:endParaRPr lang="en-US" sz="1200" b="0" i="0" u="none" strike="noStrike">
                <a:solidFill>
                  <a:schemeClr val="tx1"/>
                </a:solidFill>
                <a:effectLst/>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grpSp>
      <p:grpSp>
        <p:nvGrpSpPr>
          <p:cNvPr id="44" name="Group 43">
            <a:extLst>
              <a:ext uri="{FF2B5EF4-FFF2-40B4-BE49-F238E27FC236}">
                <a16:creationId xmlns:a16="http://schemas.microsoft.com/office/drawing/2014/main" id="{A5AD0360-FB3C-770B-DC7B-013074B79230}"/>
              </a:ext>
            </a:extLst>
          </p:cNvPr>
          <p:cNvGrpSpPr/>
          <p:nvPr/>
        </p:nvGrpSpPr>
        <p:grpSpPr>
          <a:xfrm>
            <a:off x="574040" y="4102695"/>
            <a:ext cx="2552618" cy="1944144"/>
            <a:chOff x="1981147" y="3331063"/>
            <a:chExt cx="3003255" cy="1383257"/>
          </a:xfrm>
        </p:grpSpPr>
        <p:pic>
          <p:nvPicPr>
            <p:cNvPr id="45" name="Picture 44">
              <a:extLst>
                <a:ext uri="{FF2B5EF4-FFF2-40B4-BE49-F238E27FC236}">
                  <a16:creationId xmlns:a16="http://schemas.microsoft.com/office/drawing/2014/main" id="{552CF033-C2B0-AFED-5502-5EDE024C72C7}"/>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8293"/>
              </a:avLst>
            </a:prstGeom>
            <a:solidFill>
              <a:schemeClr val="bg1"/>
            </a:solidFill>
            <a:ln>
              <a:noFill/>
            </a:ln>
            <a:effectLst>
              <a:outerShdw blurRad="50800" dist="38100" dir="2700000" algn="t" rotWithShape="0">
                <a:prstClr val="black">
                  <a:alpha val="20000"/>
                </a:prstClr>
              </a:outerShdw>
            </a:effectLst>
          </p:spPr>
        </p:pic>
        <p:sp>
          <p:nvSpPr>
            <p:cNvPr id="46" name="Rectangle 45">
              <a:extLst>
                <a:ext uri="{FF2B5EF4-FFF2-40B4-BE49-F238E27FC236}">
                  <a16:creationId xmlns:a16="http://schemas.microsoft.com/office/drawing/2014/main" id="{39CF1C6F-16E8-8BFD-CC90-0724817C6A5C}"/>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216000" rtlCol="0" anchor="ctr"/>
            <a:lstStyle/>
            <a:p>
              <a:pPr marL="285750" indent="-285750">
                <a:buFont typeface="Arial" panose="020B0604020202020204" pitchFamily="34" charset="0"/>
                <a:buChar char="•"/>
              </a:pPr>
              <a:r>
                <a:rPr lang="en-US" sz="11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Compute by spark instead of relational DB (Serverless, faster)</a:t>
              </a:r>
            </a:p>
            <a:p>
              <a:pPr marL="285750" indent="-285750">
                <a:buFont typeface="Arial" panose="020B0604020202020204" pitchFamily="34" charset="0"/>
                <a:buChar char="•"/>
              </a:pPr>
              <a:r>
                <a:rPr lang="en-US" sz="1100" b="0" i="0" u="none" strike="noStrike">
                  <a:solidFill>
                    <a:schemeClr val="tx1"/>
                  </a:solidFill>
                  <a:effectLst/>
                  <a:latin typeface="JetBrains Mono Medium" panose="02000009000000000000" pitchFamily="49" charset="0"/>
                  <a:ea typeface="JetBrains Mono Medium" panose="02000009000000000000" pitchFamily="49" charset="0"/>
                  <a:cs typeface="JetBrains Mono Medium" panose="02000009000000000000" pitchFamily="49" charset="0"/>
                </a:rPr>
                <a:t>Use SparkSQL</a:t>
              </a:r>
            </a:p>
          </p:txBody>
        </p:sp>
      </p:grpSp>
      <p:sp>
        <p:nvSpPr>
          <p:cNvPr id="49" name="TextBox 48">
            <a:extLst>
              <a:ext uri="{FF2B5EF4-FFF2-40B4-BE49-F238E27FC236}">
                <a16:creationId xmlns:a16="http://schemas.microsoft.com/office/drawing/2014/main" id="{70E13233-7B58-8241-475C-788B99C8DBEB}"/>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0" name="TextBox 49">
            <a:extLst>
              <a:ext uri="{FF2B5EF4-FFF2-40B4-BE49-F238E27FC236}">
                <a16:creationId xmlns:a16="http://schemas.microsoft.com/office/drawing/2014/main" id="{B75BDD98-9C9F-60A7-E5C8-5E26322C8751}"/>
              </a:ext>
            </a:extLst>
          </p:cNvPr>
          <p:cNvSpPr txBox="1"/>
          <p:nvPr/>
        </p:nvSpPr>
        <p:spPr>
          <a:xfrm>
            <a:off x="9639382" y="6414632"/>
            <a:ext cx="2552618"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bonus pages</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grpSp>
        <p:nvGrpSpPr>
          <p:cNvPr id="52" name="Group 51">
            <a:extLst>
              <a:ext uri="{FF2B5EF4-FFF2-40B4-BE49-F238E27FC236}">
                <a16:creationId xmlns:a16="http://schemas.microsoft.com/office/drawing/2014/main" id="{8CFA077A-9C5E-985E-8B63-AEEAE82314BA}"/>
              </a:ext>
            </a:extLst>
          </p:cNvPr>
          <p:cNvGrpSpPr/>
          <p:nvPr/>
        </p:nvGrpSpPr>
        <p:grpSpPr>
          <a:xfrm>
            <a:off x="3440928" y="1265529"/>
            <a:ext cx="2552618" cy="1061420"/>
            <a:chOff x="1981147" y="3331063"/>
            <a:chExt cx="3003255" cy="1383257"/>
          </a:xfrm>
        </p:grpSpPr>
        <p:pic>
          <p:nvPicPr>
            <p:cNvPr id="53" name="Picture 52">
              <a:extLst>
                <a:ext uri="{FF2B5EF4-FFF2-40B4-BE49-F238E27FC236}">
                  <a16:creationId xmlns:a16="http://schemas.microsoft.com/office/drawing/2014/main" id="{FEC6F1EF-BED6-DEFF-C089-32EA98028FC1}"/>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8293"/>
              </a:avLst>
            </a:prstGeom>
            <a:solidFill>
              <a:schemeClr val="bg1"/>
            </a:solidFill>
            <a:ln>
              <a:noFill/>
            </a:ln>
            <a:effectLst>
              <a:outerShdw blurRad="50800" dist="38100" dir="2700000" algn="t" rotWithShape="0">
                <a:prstClr val="black">
                  <a:alpha val="20000"/>
                </a:prstClr>
              </a:outerShdw>
            </a:effectLst>
          </p:spPr>
        </p:pic>
        <p:sp>
          <p:nvSpPr>
            <p:cNvPr id="54" name="Rectangle 53">
              <a:extLst>
                <a:ext uri="{FF2B5EF4-FFF2-40B4-BE49-F238E27FC236}">
                  <a16:creationId xmlns:a16="http://schemas.microsoft.com/office/drawing/2014/main" id="{62B269A1-D480-05DB-9E0D-8AA6F80E9EED}"/>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216000" rtlCol="0" anchor="ctr"/>
            <a:lstStyle/>
            <a:p>
              <a:pPr marL="285750" indent="-285750">
                <a:buFont typeface="Arial" panose="020B0604020202020204" pitchFamily="34" charset="0"/>
                <a:buChar char="•"/>
              </a:pPr>
              <a:r>
                <a:rPr lang="en-US" sz="1200" b="0" i="0" u="none" strike="noStrike">
                  <a:solidFill>
                    <a:schemeClr val="tx1"/>
                  </a:solidFill>
                  <a:effectLst/>
                  <a:latin typeface="JetBrains Mono Medium" panose="02000009000000000000" pitchFamily="49" charset="0"/>
                  <a:ea typeface="JetBrains Mono Medium" panose="02000009000000000000" pitchFamily="49" charset="0"/>
                  <a:cs typeface="JetBrains Mono Medium" panose="02000009000000000000" pitchFamily="49" charset="0"/>
                </a:rPr>
                <a:t>Data Lake</a:t>
              </a:r>
            </a:p>
            <a:p>
              <a:pPr marL="285750" indent="-285750">
                <a:buFont typeface="Arial" panose="020B0604020202020204" pitchFamily="34" charset="0"/>
                <a:buChar char="•"/>
              </a:pPr>
              <a:r>
                <a:rPr lang="en-US" sz="12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Data Warehouse</a:t>
              </a:r>
            </a:p>
            <a:p>
              <a:pPr marL="285750" indent="-285750">
                <a:buFont typeface="Arial" panose="020B0604020202020204" pitchFamily="34" charset="0"/>
                <a:buChar char="•"/>
              </a:pPr>
              <a:r>
                <a:rPr lang="en-US" sz="1200" b="0" i="0" u="none" strike="noStrike">
                  <a:solidFill>
                    <a:schemeClr val="tx1"/>
                  </a:solidFill>
                  <a:effectLst/>
                  <a:latin typeface="JetBrains Mono Medium" panose="02000009000000000000" pitchFamily="49" charset="0"/>
                  <a:ea typeface="JetBrains Mono Medium" panose="02000009000000000000" pitchFamily="49" charset="0"/>
                  <a:cs typeface="JetBrains Mono Medium" panose="02000009000000000000" pitchFamily="49" charset="0"/>
                </a:rPr>
                <a:t>Unstructured </a:t>
              </a:r>
              <a:r>
                <a:rPr lang="en-US" sz="12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Data</a:t>
              </a:r>
              <a:endParaRPr lang="en-US" sz="1200" b="0" i="0" u="none" strike="noStrike">
                <a:solidFill>
                  <a:schemeClr val="tx1"/>
                </a:solidFill>
                <a:effectLst/>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grpSp>
      <p:grpSp>
        <p:nvGrpSpPr>
          <p:cNvPr id="56" name="Group 55">
            <a:extLst>
              <a:ext uri="{FF2B5EF4-FFF2-40B4-BE49-F238E27FC236}">
                <a16:creationId xmlns:a16="http://schemas.microsoft.com/office/drawing/2014/main" id="{A556E986-B288-4C41-DDC1-DECFD8C02093}"/>
              </a:ext>
            </a:extLst>
          </p:cNvPr>
          <p:cNvGrpSpPr/>
          <p:nvPr/>
        </p:nvGrpSpPr>
        <p:grpSpPr>
          <a:xfrm>
            <a:off x="3440928" y="4097128"/>
            <a:ext cx="2552618" cy="1944144"/>
            <a:chOff x="1981147" y="3331063"/>
            <a:chExt cx="3003255" cy="1383257"/>
          </a:xfrm>
        </p:grpSpPr>
        <p:pic>
          <p:nvPicPr>
            <p:cNvPr id="57" name="Picture 56">
              <a:extLst>
                <a:ext uri="{FF2B5EF4-FFF2-40B4-BE49-F238E27FC236}">
                  <a16:creationId xmlns:a16="http://schemas.microsoft.com/office/drawing/2014/main" id="{CDBD7944-B378-51A8-ABE8-D8E11CC6A8A8}"/>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8293"/>
              </a:avLst>
            </a:prstGeom>
            <a:solidFill>
              <a:schemeClr val="bg1"/>
            </a:solidFill>
            <a:ln>
              <a:noFill/>
            </a:ln>
            <a:effectLst>
              <a:outerShdw blurRad="50800" dist="38100" dir="2700000" algn="t" rotWithShape="0">
                <a:prstClr val="black">
                  <a:alpha val="20000"/>
                </a:prstClr>
              </a:outerShdw>
            </a:effectLst>
          </p:spPr>
        </p:pic>
        <p:sp>
          <p:nvSpPr>
            <p:cNvPr id="58" name="Rectangle 57">
              <a:extLst>
                <a:ext uri="{FF2B5EF4-FFF2-40B4-BE49-F238E27FC236}">
                  <a16:creationId xmlns:a16="http://schemas.microsoft.com/office/drawing/2014/main" id="{39DD7E35-46C7-3801-36A2-0BA121797491}"/>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216000" rtlCol="0" anchor="ctr"/>
            <a:lstStyle/>
            <a:p>
              <a:pPr marL="285750" indent="-285750">
                <a:buFont typeface="Arial" panose="020B0604020202020204" pitchFamily="34" charset="0"/>
                <a:buChar char="•"/>
              </a:pPr>
              <a:r>
                <a:rPr lang="en-US" sz="1100" b="0" i="0" u="none" strike="noStrike">
                  <a:solidFill>
                    <a:schemeClr val="tx1"/>
                  </a:solidFill>
                  <a:effectLst/>
                  <a:latin typeface="JetBrains Mono Medium" panose="02000009000000000000" pitchFamily="49" charset="0"/>
                  <a:ea typeface="JetBrains Mono Medium" panose="02000009000000000000" pitchFamily="49" charset="0"/>
                  <a:cs typeface="JetBrains Mono Medium" panose="02000009000000000000" pitchFamily="49" charset="0"/>
                </a:rPr>
                <a:t>Cheaper st</a:t>
              </a:r>
              <a:r>
                <a:rPr lang="en-US" sz="11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orage</a:t>
              </a:r>
            </a:p>
            <a:p>
              <a:pPr marL="285750" indent="-285750">
                <a:buFont typeface="Arial" panose="020B0604020202020204" pitchFamily="34" charset="0"/>
                <a:buChar char="•"/>
              </a:pPr>
              <a:r>
                <a:rPr lang="en-US" sz="1100" b="0" i="0" u="none" strike="noStrike">
                  <a:solidFill>
                    <a:schemeClr val="tx1"/>
                  </a:solidFill>
                  <a:effectLst/>
                  <a:latin typeface="JetBrains Mono Medium" panose="02000009000000000000" pitchFamily="49" charset="0"/>
                  <a:ea typeface="JetBrains Mono Medium" panose="02000009000000000000" pitchFamily="49" charset="0"/>
                  <a:cs typeface="JetBrains Mono Medium" panose="02000009000000000000" pitchFamily="49" charset="0"/>
                </a:rPr>
                <a:t>Excellent for </a:t>
              </a:r>
              <a:r>
                <a:rPr lang="en-US" sz="11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backup and historical data</a:t>
              </a:r>
            </a:p>
            <a:p>
              <a:pPr marL="285750" indent="-285750">
                <a:buFont typeface="Arial" panose="020B0604020202020204" pitchFamily="34" charset="0"/>
                <a:buChar char="•"/>
              </a:pPr>
              <a:r>
                <a:rPr lang="en-US" sz="11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All data in 1 place</a:t>
              </a:r>
            </a:p>
            <a:p>
              <a:pPr marL="285750" indent="-285750">
                <a:buFont typeface="Arial" panose="020B0604020202020204" pitchFamily="34" charset="0"/>
                <a:buChar char="•"/>
              </a:pPr>
              <a:endParaRPr lang="en-US" sz="1100" b="0" i="0" u="none" strike="noStrike">
                <a:solidFill>
                  <a:schemeClr val="tx1"/>
                </a:solidFill>
                <a:effectLst/>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grpSp>
      <p:grpSp>
        <p:nvGrpSpPr>
          <p:cNvPr id="1024" name="Group 1023">
            <a:extLst>
              <a:ext uri="{FF2B5EF4-FFF2-40B4-BE49-F238E27FC236}">
                <a16:creationId xmlns:a16="http://schemas.microsoft.com/office/drawing/2014/main" id="{273589F4-9333-53EB-4266-EA106DF761A9}"/>
              </a:ext>
            </a:extLst>
          </p:cNvPr>
          <p:cNvGrpSpPr/>
          <p:nvPr/>
        </p:nvGrpSpPr>
        <p:grpSpPr>
          <a:xfrm>
            <a:off x="6307815" y="1265529"/>
            <a:ext cx="2552618" cy="1061420"/>
            <a:chOff x="1981147" y="3331063"/>
            <a:chExt cx="3003255" cy="1383257"/>
          </a:xfrm>
        </p:grpSpPr>
        <p:pic>
          <p:nvPicPr>
            <p:cNvPr id="1025" name="Picture 1024">
              <a:extLst>
                <a:ext uri="{FF2B5EF4-FFF2-40B4-BE49-F238E27FC236}">
                  <a16:creationId xmlns:a16="http://schemas.microsoft.com/office/drawing/2014/main" id="{100830B9-3CAA-36B1-1E68-0A187DA60E92}"/>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8293"/>
              </a:avLst>
            </a:prstGeom>
            <a:solidFill>
              <a:schemeClr val="bg1"/>
            </a:solidFill>
            <a:ln>
              <a:noFill/>
            </a:ln>
            <a:effectLst>
              <a:outerShdw blurRad="50800" dist="38100" dir="2700000" algn="t" rotWithShape="0">
                <a:prstClr val="black">
                  <a:alpha val="20000"/>
                </a:prstClr>
              </a:outerShdw>
            </a:effectLst>
          </p:spPr>
        </p:pic>
        <p:sp>
          <p:nvSpPr>
            <p:cNvPr id="1027" name="Rectangle 1026">
              <a:extLst>
                <a:ext uri="{FF2B5EF4-FFF2-40B4-BE49-F238E27FC236}">
                  <a16:creationId xmlns:a16="http://schemas.microsoft.com/office/drawing/2014/main" id="{8D450A42-72F6-B2F1-45BA-636DB92BC658}"/>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216000" rtlCol="0" anchor="ctr"/>
            <a:lstStyle/>
            <a:p>
              <a:pPr marL="285750" indent="-285750">
                <a:buFont typeface="Arial" panose="020B0604020202020204" pitchFamily="34" charset="0"/>
                <a:buChar char="•"/>
              </a:pPr>
              <a:r>
                <a:rPr lang="en-US" sz="1200" b="0" i="0" u="none" strike="noStrike">
                  <a:solidFill>
                    <a:schemeClr val="tx1"/>
                  </a:solidFill>
                  <a:effectLst/>
                  <a:latin typeface="JetBrains Mono Medium" panose="02000009000000000000" pitchFamily="49" charset="0"/>
                  <a:ea typeface="JetBrains Mono Medium" panose="02000009000000000000" pitchFamily="49" charset="0"/>
                  <a:cs typeface="JetBrains Mono Medium" panose="02000009000000000000" pitchFamily="49" charset="0"/>
                </a:rPr>
                <a:t>Table format</a:t>
              </a:r>
            </a:p>
            <a:p>
              <a:pPr marL="285750" indent="-285750">
                <a:buFont typeface="Arial" panose="020B0604020202020204" pitchFamily="34" charset="0"/>
                <a:buChar char="•"/>
              </a:pPr>
              <a:r>
                <a:rPr lang="en-US" sz="12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Metadata</a:t>
              </a:r>
              <a:endParaRPr lang="en-US" sz="1200" b="0" i="0" u="none" strike="noStrike">
                <a:solidFill>
                  <a:schemeClr val="tx1"/>
                </a:solidFill>
                <a:effectLst/>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grpSp>
      <p:grpSp>
        <p:nvGrpSpPr>
          <p:cNvPr id="1029" name="Group 1028">
            <a:extLst>
              <a:ext uri="{FF2B5EF4-FFF2-40B4-BE49-F238E27FC236}">
                <a16:creationId xmlns:a16="http://schemas.microsoft.com/office/drawing/2014/main" id="{4B544CF0-A626-C2E8-EECB-ADF1F1962BFD}"/>
              </a:ext>
            </a:extLst>
          </p:cNvPr>
          <p:cNvGrpSpPr/>
          <p:nvPr/>
        </p:nvGrpSpPr>
        <p:grpSpPr>
          <a:xfrm>
            <a:off x="6307815" y="4097128"/>
            <a:ext cx="2552618" cy="1944144"/>
            <a:chOff x="1981147" y="3331063"/>
            <a:chExt cx="3003255" cy="1383257"/>
          </a:xfrm>
        </p:grpSpPr>
        <p:pic>
          <p:nvPicPr>
            <p:cNvPr id="1030" name="Picture 1029">
              <a:extLst>
                <a:ext uri="{FF2B5EF4-FFF2-40B4-BE49-F238E27FC236}">
                  <a16:creationId xmlns:a16="http://schemas.microsoft.com/office/drawing/2014/main" id="{468216BB-1B83-8651-84EA-EDE1CDB31C51}"/>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8293"/>
              </a:avLst>
            </a:prstGeom>
            <a:solidFill>
              <a:schemeClr val="bg1"/>
            </a:solidFill>
            <a:ln>
              <a:noFill/>
            </a:ln>
            <a:effectLst>
              <a:outerShdw blurRad="50800" dist="38100" dir="2700000" algn="t" rotWithShape="0">
                <a:prstClr val="black">
                  <a:alpha val="20000"/>
                </a:prstClr>
              </a:outerShdw>
            </a:effectLst>
          </p:spPr>
        </p:pic>
        <p:sp>
          <p:nvSpPr>
            <p:cNvPr id="1031" name="Rectangle 1030">
              <a:extLst>
                <a:ext uri="{FF2B5EF4-FFF2-40B4-BE49-F238E27FC236}">
                  <a16:creationId xmlns:a16="http://schemas.microsoft.com/office/drawing/2014/main" id="{829B02E6-D6D0-00CB-7602-2B716707E58C}"/>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216000" rtlCol="0" anchor="ctr"/>
            <a:lstStyle/>
            <a:p>
              <a:pPr marL="285750" indent="-285750">
                <a:buFont typeface="Arial" panose="020B0604020202020204" pitchFamily="34" charset="0"/>
                <a:buChar char="•"/>
              </a:pPr>
              <a:r>
                <a:rPr lang="en-US" sz="11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Compute by spark instead of relational DB</a:t>
              </a:r>
              <a:endParaRPr lang="en-US" sz="1100" b="0" i="0" u="none" strike="noStrike">
                <a:solidFill>
                  <a:schemeClr val="tx1"/>
                </a:solidFill>
                <a:effectLst/>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grpSp>
      <p:grpSp>
        <p:nvGrpSpPr>
          <p:cNvPr id="1037" name="Group 1036">
            <a:extLst>
              <a:ext uri="{FF2B5EF4-FFF2-40B4-BE49-F238E27FC236}">
                <a16:creationId xmlns:a16="http://schemas.microsoft.com/office/drawing/2014/main" id="{48F37C06-666C-8FF8-BC50-9980972B83F6}"/>
              </a:ext>
            </a:extLst>
          </p:cNvPr>
          <p:cNvGrpSpPr/>
          <p:nvPr/>
        </p:nvGrpSpPr>
        <p:grpSpPr>
          <a:xfrm>
            <a:off x="9174701" y="1265529"/>
            <a:ext cx="2552618" cy="1061420"/>
            <a:chOff x="1981147" y="3331063"/>
            <a:chExt cx="3003255" cy="1383257"/>
          </a:xfrm>
        </p:grpSpPr>
        <p:pic>
          <p:nvPicPr>
            <p:cNvPr id="1038" name="Picture 1037">
              <a:extLst>
                <a:ext uri="{FF2B5EF4-FFF2-40B4-BE49-F238E27FC236}">
                  <a16:creationId xmlns:a16="http://schemas.microsoft.com/office/drawing/2014/main" id="{96C130D1-1596-E13C-ACB9-25C30247E8D3}"/>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8293"/>
              </a:avLst>
            </a:prstGeom>
            <a:solidFill>
              <a:schemeClr val="bg1"/>
            </a:solidFill>
            <a:ln>
              <a:noFill/>
            </a:ln>
            <a:effectLst>
              <a:outerShdw blurRad="50800" dist="38100" dir="2700000" algn="t" rotWithShape="0">
                <a:prstClr val="black">
                  <a:alpha val="20000"/>
                </a:prstClr>
              </a:outerShdw>
            </a:effectLst>
          </p:spPr>
        </p:pic>
        <p:sp>
          <p:nvSpPr>
            <p:cNvPr id="1039" name="Rectangle 1038">
              <a:extLst>
                <a:ext uri="{FF2B5EF4-FFF2-40B4-BE49-F238E27FC236}">
                  <a16:creationId xmlns:a16="http://schemas.microsoft.com/office/drawing/2014/main" id="{05D47D5C-AB04-999F-5CF3-EFDD35E241CF}"/>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216000" rtlCol="0" anchor="ctr"/>
            <a:lstStyle/>
            <a:p>
              <a:pPr marL="285750" indent="-285750">
                <a:buFont typeface="Arial" panose="020B0604020202020204" pitchFamily="34" charset="0"/>
                <a:buChar char="•"/>
              </a:pPr>
              <a:r>
                <a:rPr lang="en-US" sz="1200" b="0" i="0" u="none" strike="noStrike">
                  <a:solidFill>
                    <a:schemeClr val="tx1"/>
                  </a:solidFill>
                  <a:effectLst/>
                  <a:latin typeface="JetBrains Mono Medium" panose="02000009000000000000" pitchFamily="49" charset="0"/>
                  <a:ea typeface="JetBrains Mono Medium" panose="02000009000000000000" pitchFamily="49" charset="0"/>
                  <a:cs typeface="JetBrains Mono Medium" panose="02000009000000000000" pitchFamily="49" charset="0"/>
                </a:rPr>
                <a:t>Query engine</a:t>
              </a:r>
            </a:p>
            <a:p>
              <a:pPr marL="285750" indent="-285750">
                <a:buFont typeface="Arial" panose="020B0604020202020204" pitchFamily="34" charset="0"/>
                <a:buChar char="•"/>
              </a:pPr>
              <a:r>
                <a:rPr lang="en-US" sz="12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Analytics</a:t>
              </a:r>
              <a:endParaRPr lang="en-US" sz="1200" b="0" i="0" u="none" strike="noStrike">
                <a:solidFill>
                  <a:schemeClr val="tx1"/>
                </a:solidFill>
                <a:effectLst/>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grpSp>
      <p:grpSp>
        <p:nvGrpSpPr>
          <p:cNvPr id="1041" name="Group 1040">
            <a:extLst>
              <a:ext uri="{FF2B5EF4-FFF2-40B4-BE49-F238E27FC236}">
                <a16:creationId xmlns:a16="http://schemas.microsoft.com/office/drawing/2014/main" id="{0FF1E4BD-98A1-8279-8309-DC54755526E5}"/>
              </a:ext>
            </a:extLst>
          </p:cNvPr>
          <p:cNvGrpSpPr/>
          <p:nvPr/>
        </p:nvGrpSpPr>
        <p:grpSpPr>
          <a:xfrm>
            <a:off x="9174701" y="4097128"/>
            <a:ext cx="2552618" cy="1944144"/>
            <a:chOff x="1981147" y="3331063"/>
            <a:chExt cx="3003255" cy="1383257"/>
          </a:xfrm>
        </p:grpSpPr>
        <p:pic>
          <p:nvPicPr>
            <p:cNvPr id="1042" name="Picture 1041">
              <a:extLst>
                <a:ext uri="{FF2B5EF4-FFF2-40B4-BE49-F238E27FC236}">
                  <a16:creationId xmlns:a16="http://schemas.microsoft.com/office/drawing/2014/main" id="{068B6D0D-510B-CF0A-63C9-77585D323CB3}"/>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8293"/>
              </a:avLst>
            </a:prstGeom>
            <a:solidFill>
              <a:schemeClr val="bg1"/>
            </a:solidFill>
            <a:ln>
              <a:noFill/>
            </a:ln>
            <a:effectLst>
              <a:outerShdw blurRad="50800" dist="38100" dir="2700000" algn="t" rotWithShape="0">
                <a:prstClr val="black">
                  <a:alpha val="20000"/>
                </a:prstClr>
              </a:outerShdw>
            </a:effectLst>
          </p:spPr>
        </p:pic>
        <p:sp>
          <p:nvSpPr>
            <p:cNvPr id="1043" name="Rectangle 1042">
              <a:extLst>
                <a:ext uri="{FF2B5EF4-FFF2-40B4-BE49-F238E27FC236}">
                  <a16:creationId xmlns:a16="http://schemas.microsoft.com/office/drawing/2014/main" id="{B022D5A3-6B55-317B-474F-DA5BAFCBEF38}"/>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216000" rtlCol="0" anchor="ctr"/>
            <a:lstStyle/>
            <a:p>
              <a:pPr marL="285750" indent="-285750">
                <a:buFont typeface="Arial" panose="020B0604020202020204" pitchFamily="34" charset="0"/>
                <a:buChar char="•"/>
              </a:pPr>
              <a:r>
                <a:rPr lang="en-US" sz="11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Support queries on file-format and table-format</a:t>
              </a:r>
            </a:p>
            <a:p>
              <a:pPr marL="285750" indent="-285750">
                <a:buFont typeface="Arial" panose="020B0604020202020204" pitchFamily="34" charset="0"/>
                <a:buChar char="•"/>
              </a:pPr>
              <a:r>
                <a:rPr lang="en-US" sz="1100" b="0" i="0" u="none" strike="noStrike">
                  <a:solidFill>
                    <a:schemeClr val="tx1"/>
                  </a:solidFill>
                  <a:effectLst/>
                  <a:latin typeface="JetBrains Mono Medium" panose="02000009000000000000" pitchFamily="49" charset="0"/>
                  <a:ea typeface="JetBrains Mono Medium" panose="02000009000000000000" pitchFamily="49" charset="0"/>
                  <a:cs typeface="JetBrains Mono Medium" panose="02000009000000000000" pitchFamily="49" charset="0"/>
                </a:rPr>
                <a:t>Sort-of dbt support (Not production ready)</a:t>
              </a:r>
            </a:p>
          </p:txBody>
        </p:sp>
      </p:grpSp>
      <p:cxnSp>
        <p:nvCxnSpPr>
          <p:cNvPr id="1048" name="Straight Arrow Connector 1047">
            <a:extLst>
              <a:ext uri="{FF2B5EF4-FFF2-40B4-BE49-F238E27FC236}">
                <a16:creationId xmlns:a16="http://schemas.microsoft.com/office/drawing/2014/main" id="{C9965F2D-B992-007E-7E44-A4AB5820A52C}"/>
              </a:ext>
            </a:extLst>
          </p:cNvPr>
          <p:cNvCxnSpPr>
            <a:cxnSpLocks/>
            <a:stCxn id="12" idx="3"/>
            <a:endCxn id="60" idx="1"/>
          </p:cNvCxnSpPr>
          <p:nvPr/>
        </p:nvCxnSpPr>
        <p:spPr>
          <a:xfrm flipV="1">
            <a:off x="2911769" y="3214822"/>
            <a:ext cx="744048" cy="5567"/>
          </a:xfrm>
          <a:prstGeom prst="straightConnector1">
            <a:avLst/>
          </a:prstGeom>
          <a:ln w="381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1051" name="Straight Arrow Connector 1050">
            <a:extLst>
              <a:ext uri="{FF2B5EF4-FFF2-40B4-BE49-F238E27FC236}">
                <a16:creationId xmlns:a16="http://schemas.microsoft.com/office/drawing/2014/main" id="{217C839A-70BB-0F2C-62D6-3DE4FC516959}"/>
              </a:ext>
            </a:extLst>
          </p:cNvPr>
          <p:cNvCxnSpPr>
            <a:cxnSpLocks/>
            <a:stCxn id="60" idx="3"/>
            <a:endCxn id="1033" idx="1"/>
          </p:cNvCxnSpPr>
          <p:nvPr/>
        </p:nvCxnSpPr>
        <p:spPr>
          <a:xfrm>
            <a:off x="5778657" y="3214822"/>
            <a:ext cx="744047" cy="0"/>
          </a:xfrm>
          <a:prstGeom prst="straightConnector1">
            <a:avLst/>
          </a:prstGeom>
          <a:ln w="381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1054" name="Straight Arrow Connector 1053">
            <a:extLst>
              <a:ext uri="{FF2B5EF4-FFF2-40B4-BE49-F238E27FC236}">
                <a16:creationId xmlns:a16="http://schemas.microsoft.com/office/drawing/2014/main" id="{D9914BD5-4207-91C1-A6CE-71A9BD8C2072}"/>
              </a:ext>
            </a:extLst>
          </p:cNvPr>
          <p:cNvCxnSpPr>
            <a:cxnSpLocks/>
            <a:stCxn id="1033" idx="3"/>
            <a:endCxn id="1045" idx="1"/>
          </p:cNvCxnSpPr>
          <p:nvPr/>
        </p:nvCxnSpPr>
        <p:spPr>
          <a:xfrm>
            <a:off x="8645544" y="3214822"/>
            <a:ext cx="744046" cy="0"/>
          </a:xfrm>
          <a:prstGeom prst="straightConnector1">
            <a:avLst/>
          </a:prstGeom>
          <a:ln w="381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2A8DAAD-C852-9005-D564-57EDD694861F}"/>
              </a:ext>
            </a:extLst>
          </p:cNvPr>
          <p:cNvCxnSpPr>
            <a:cxnSpLocks/>
            <a:stCxn id="7" idx="2"/>
            <a:endCxn id="12" idx="0"/>
          </p:cNvCxnSpPr>
          <p:nvPr/>
        </p:nvCxnSpPr>
        <p:spPr>
          <a:xfrm>
            <a:off x="1850349" y="2332516"/>
            <a:ext cx="0" cy="357162"/>
          </a:xfrm>
          <a:prstGeom prst="straightConnector1">
            <a:avLst/>
          </a:prstGeom>
          <a:ln w="25400" cap="rnd">
            <a:solidFill>
              <a:schemeClr val="tx1"/>
            </a:solidFill>
            <a:round/>
            <a:headEnd type="oval"/>
            <a:tailEnd type="oval"/>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B29B460D-4D00-0F49-34A4-CA244EFF1A95}"/>
              </a:ext>
            </a:extLst>
          </p:cNvPr>
          <p:cNvCxnSpPr>
            <a:cxnSpLocks/>
            <a:stCxn id="12" idx="2"/>
            <a:endCxn id="45" idx="0"/>
          </p:cNvCxnSpPr>
          <p:nvPr/>
        </p:nvCxnSpPr>
        <p:spPr>
          <a:xfrm>
            <a:off x="1850349" y="3751099"/>
            <a:ext cx="0" cy="351596"/>
          </a:xfrm>
          <a:prstGeom prst="straightConnector1">
            <a:avLst/>
          </a:prstGeom>
          <a:ln w="25400" cap="rnd">
            <a:solidFill>
              <a:schemeClr val="tx1"/>
            </a:solidFill>
            <a:round/>
            <a:headEnd type="oval"/>
            <a:tailEnd type="oval"/>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593E5CA-2E11-D8E7-0851-B74BDDA37370}"/>
              </a:ext>
            </a:extLst>
          </p:cNvPr>
          <p:cNvCxnSpPr>
            <a:cxnSpLocks/>
            <a:stCxn id="53" idx="2"/>
            <a:endCxn id="60" idx="0"/>
          </p:cNvCxnSpPr>
          <p:nvPr/>
        </p:nvCxnSpPr>
        <p:spPr>
          <a:xfrm>
            <a:off x="4717237" y="2326949"/>
            <a:ext cx="0" cy="357162"/>
          </a:xfrm>
          <a:prstGeom prst="straightConnector1">
            <a:avLst/>
          </a:prstGeom>
          <a:ln w="25400" cap="rnd">
            <a:solidFill>
              <a:schemeClr val="tx1"/>
            </a:solidFill>
            <a:round/>
            <a:headEnd type="oval"/>
            <a:tailEnd type="oval"/>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8BB83AF8-06E7-2FAA-F59D-5778CEAAE733}"/>
              </a:ext>
            </a:extLst>
          </p:cNvPr>
          <p:cNvCxnSpPr>
            <a:cxnSpLocks/>
            <a:stCxn id="60" idx="2"/>
            <a:endCxn id="57" idx="0"/>
          </p:cNvCxnSpPr>
          <p:nvPr/>
        </p:nvCxnSpPr>
        <p:spPr>
          <a:xfrm>
            <a:off x="4717237" y="3745532"/>
            <a:ext cx="0" cy="351596"/>
          </a:xfrm>
          <a:prstGeom prst="straightConnector1">
            <a:avLst/>
          </a:prstGeom>
          <a:ln w="25400" cap="rnd">
            <a:solidFill>
              <a:schemeClr val="tx1"/>
            </a:solidFill>
            <a:round/>
            <a:headEnd type="oval"/>
            <a:tailEnd type="oval"/>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623FC576-3548-1B27-9F3A-AE229024BFED}"/>
              </a:ext>
            </a:extLst>
          </p:cNvPr>
          <p:cNvCxnSpPr>
            <a:cxnSpLocks/>
            <a:stCxn id="1025" idx="2"/>
            <a:endCxn id="1033" idx="0"/>
          </p:cNvCxnSpPr>
          <p:nvPr/>
        </p:nvCxnSpPr>
        <p:spPr>
          <a:xfrm>
            <a:off x="7584124" y="2326949"/>
            <a:ext cx="0" cy="357162"/>
          </a:xfrm>
          <a:prstGeom prst="straightConnector1">
            <a:avLst/>
          </a:prstGeom>
          <a:ln w="25400" cap="rnd">
            <a:solidFill>
              <a:schemeClr val="tx1"/>
            </a:solidFill>
            <a:round/>
            <a:headEnd type="oval"/>
            <a:tailEnd type="oval"/>
          </a:ln>
        </p:spPr>
        <p:style>
          <a:lnRef idx="2">
            <a:schemeClr val="accent1"/>
          </a:lnRef>
          <a:fillRef idx="0">
            <a:schemeClr val="accent1"/>
          </a:fillRef>
          <a:effectRef idx="1">
            <a:schemeClr val="accent1"/>
          </a:effectRef>
          <a:fontRef idx="minor">
            <a:schemeClr val="tx1"/>
          </a:fontRef>
        </p:style>
      </p:cxnSp>
      <p:cxnSp>
        <p:nvCxnSpPr>
          <p:cNvPr id="1028" name="Straight Arrow Connector 1027">
            <a:extLst>
              <a:ext uri="{FF2B5EF4-FFF2-40B4-BE49-F238E27FC236}">
                <a16:creationId xmlns:a16="http://schemas.microsoft.com/office/drawing/2014/main" id="{E2EC6D9C-B768-F0D9-E146-550CD3573380}"/>
              </a:ext>
            </a:extLst>
          </p:cNvPr>
          <p:cNvCxnSpPr>
            <a:cxnSpLocks/>
            <a:stCxn id="1033" idx="2"/>
            <a:endCxn id="1030" idx="0"/>
          </p:cNvCxnSpPr>
          <p:nvPr/>
        </p:nvCxnSpPr>
        <p:spPr>
          <a:xfrm>
            <a:off x="7584124" y="3745532"/>
            <a:ext cx="0" cy="351596"/>
          </a:xfrm>
          <a:prstGeom prst="straightConnector1">
            <a:avLst/>
          </a:prstGeom>
          <a:ln w="25400" cap="rnd">
            <a:solidFill>
              <a:schemeClr val="tx1"/>
            </a:solidFill>
            <a:round/>
            <a:headEnd type="oval"/>
            <a:tailEnd type="oval"/>
          </a:ln>
        </p:spPr>
        <p:style>
          <a:lnRef idx="2">
            <a:schemeClr val="accent1"/>
          </a:lnRef>
          <a:fillRef idx="0">
            <a:schemeClr val="accent1"/>
          </a:fillRef>
          <a:effectRef idx="1">
            <a:schemeClr val="accent1"/>
          </a:effectRef>
          <a:fontRef idx="minor">
            <a:schemeClr val="tx1"/>
          </a:fontRef>
        </p:style>
      </p:cxnSp>
      <p:cxnSp>
        <p:nvCxnSpPr>
          <p:cNvPr id="1036" name="Straight Arrow Connector 1035">
            <a:extLst>
              <a:ext uri="{FF2B5EF4-FFF2-40B4-BE49-F238E27FC236}">
                <a16:creationId xmlns:a16="http://schemas.microsoft.com/office/drawing/2014/main" id="{EFAC48E8-6BB6-25B3-3442-576A9AB6533D}"/>
              </a:ext>
            </a:extLst>
          </p:cNvPr>
          <p:cNvCxnSpPr>
            <a:cxnSpLocks/>
            <a:stCxn id="1038" idx="2"/>
            <a:endCxn id="1045" idx="0"/>
          </p:cNvCxnSpPr>
          <p:nvPr/>
        </p:nvCxnSpPr>
        <p:spPr>
          <a:xfrm>
            <a:off x="10451010" y="2326949"/>
            <a:ext cx="0" cy="357162"/>
          </a:xfrm>
          <a:prstGeom prst="straightConnector1">
            <a:avLst/>
          </a:prstGeom>
          <a:ln w="25400" cap="rnd">
            <a:solidFill>
              <a:schemeClr val="tx1"/>
            </a:solidFill>
            <a:round/>
            <a:headEnd type="oval"/>
            <a:tailEnd type="oval"/>
          </a:ln>
        </p:spPr>
        <p:style>
          <a:lnRef idx="2">
            <a:schemeClr val="accent1"/>
          </a:lnRef>
          <a:fillRef idx="0">
            <a:schemeClr val="accent1"/>
          </a:fillRef>
          <a:effectRef idx="1">
            <a:schemeClr val="accent1"/>
          </a:effectRef>
          <a:fontRef idx="minor">
            <a:schemeClr val="tx1"/>
          </a:fontRef>
        </p:style>
      </p:cxnSp>
      <p:cxnSp>
        <p:nvCxnSpPr>
          <p:cNvPr id="1040" name="Straight Arrow Connector 1039">
            <a:extLst>
              <a:ext uri="{FF2B5EF4-FFF2-40B4-BE49-F238E27FC236}">
                <a16:creationId xmlns:a16="http://schemas.microsoft.com/office/drawing/2014/main" id="{C3CDE454-9F66-66DF-2797-B44726C44915}"/>
              </a:ext>
            </a:extLst>
          </p:cNvPr>
          <p:cNvCxnSpPr>
            <a:cxnSpLocks/>
            <a:stCxn id="1045" idx="2"/>
            <a:endCxn id="1042" idx="0"/>
          </p:cNvCxnSpPr>
          <p:nvPr/>
        </p:nvCxnSpPr>
        <p:spPr>
          <a:xfrm>
            <a:off x="10451010" y="3745532"/>
            <a:ext cx="0" cy="351596"/>
          </a:xfrm>
          <a:prstGeom prst="straightConnector1">
            <a:avLst/>
          </a:prstGeom>
          <a:ln w="25400" cap="rnd">
            <a:solidFill>
              <a:schemeClr val="tx1"/>
            </a:solidFill>
            <a:round/>
            <a:headEnd type="oval"/>
            <a:tailEnd type="ova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352176"/>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6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9A2178-9623-308C-76E7-70D02C01F0F5}"/>
              </a:ext>
            </a:extLst>
          </p:cNvPr>
          <p:cNvPicPr>
            <a:picLocks noChangeAspect="1"/>
          </p:cNvPicPr>
          <p:nvPr/>
        </p:nvPicPr>
        <p:blipFill rotWithShape="1">
          <a:blip r:embed="rId2"/>
          <a:srcRect l="3281" t="16996" r="6106" b="35574"/>
          <a:stretch/>
        </p:blipFill>
        <p:spPr>
          <a:xfrm>
            <a:off x="4255262" y="2450702"/>
            <a:ext cx="3681471" cy="1584015"/>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2" name="TextBox 1">
            <a:extLst>
              <a:ext uri="{FF2B5EF4-FFF2-40B4-BE49-F238E27FC236}">
                <a16:creationId xmlns:a16="http://schemas.microsoft.com/office/drawing/2014/main" id="{658A8D80-9B3D-04AD-C1B7-64C7F982BDC6}"/>
              </a:ext>
            </a:extLst>
          </p:cNvPr>
          <p:cNvSpPr txBox="1"/>
          <p:nvPr/>
        </p:nvSpPr>
        <p:spPr>
          <a:xfrm>
            <a:off x="6302477" y="437449"/>
            <a:ext cx="5315483" cy="523220"/>
          </a:xfrm>
          <a:prstGeom prst="rect">
            <a:avLst/>
          </a:prstGeom>
          <a:noFill/>
        </p:spPr>
        <p:txBody>
          <a:bodyPr wrap="square" rtlCol="0">
            <a:spAutoFit/>
          </a:bodyPr>
          <a:lstStyle/>
          <a:p>
            <a:pPr algn="r"/>
            <a:r>
              <a:rPr lang="en-US" sz="28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(lakehouse: better)</a:t>
            </a:r>
            <a:endParaRPr lang="en-AS" sz="28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3" name="TextBox 2">
            <a:extLst>
              <a:ext uri="{FF2B5EF4-FFF2-40B4-BE49-F238E27FC236}">
                <a16:creationId xmlns:a16="http://schemas.microsoft.com/office/drawing/2014/main" id="{ADAA1E48-D95C-0F33-EAC1-3290C5A4A285}"/>
              </a:ext>
            </a:extLst>
          </p:cNvPr>
          <p:cNvSpPr txBox="1"/>
          <p:nvPr/>
        </p:nvSpPr>
        <p:spPr>
          <a:xfrm>
            <a:off x="574039" y="432426"/>
            <a:ext cx="4638039"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future improvements</a:t>
            </a:r>
          </a:p>
        </p:txBody>
      </p:sp>
      <p:grpSp>
        <p:nvGrpSpPr>
          <p:cNvPr id="44" name="Group 43">
            <a:extLst>
              <a:ext uri="{FF2B5EF4-FFF2-40B4-BE49-F238E27FC236}">
                <a16:creationId xmlns:a16="http://schemas.microsoft.com/office/drawing/2014/main" id="{A5AD0360-FB3C-770B-DC7B-013074B79230}"/>
              </a:ext>
            </a:extLst>
          </p:cNvPr>
          <p:cNvGrpSpPr/>
          <p:nvPr/>
        </p:nvGrpSpPr>
        <p:grpSpPr>
          <a:xfrm>
            <a:off x="3667759" y="4296568"/>
            <a:ext cx="4856480" cy="1771652"/>
            <a:chOff x="1981147" y="3331063"/>
            <a:chExt cx="3003255" cy="1386651"/>
          </a:xfrm>
        </p:grpSpPr>
        <p:pic>
          <p:nvPicPr>
            <p:cNvPr id="45" name="Picture 44">
              <a:extLst>
                <a:ext uri="{FF2B5EF4-FFF2-40B4-BE49-F238E27FC236}">
                  <a16:creationId xmlns:a16="http://schemas.microsoft.com/office/drawing/2014/main" id="{552CF033-C2B0-AFED-5502-5EDE024C72C7}"/>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5353"/>
              </a:avLst>
            </a:prstGeom>
            <a:solidFill>
              <a:schemeClr val="bg1"/>
            </a:solidFill>
            <a:ln>
              <a:noFill/>
            </a:ln>
            <a:effectLst>
              <a:outerShdw blurRad="50800" dist="38100" dir="2700000" algn="t" rotWithShape="0">
                <a:prstClr val="black">
                  <a:alpha val="20000"/>
                </a:prstClr>
              </a:outerShdw>
            </a:effectLst>
          </p:spPr>
        </p:pic>
        <p:sp>
          <p:nvSpPr>
            <p:cNvPr id="46" name="Rectangle 45">
              <a:extLst>
                <a:ext uri="{FF2B5EF4-FFF2-40B4-BE49-F238E27FC236}">
                  <a16:creationId xmlns:a16="http://schemas.microsoft.com/office/drawing/2014/main" id="{39CF1C6F-16E8-8BFD-CC90-0724817C6A5C}"/>
                </a:ext>
              </a:extLst>
            </p:cNvPr>
            <p:cNvSpPr/>
            <p:nvPr/>
          </p:nvSpPr>
          <p:spPr>
            <a:xfrm>
              <a:off x="1981147" y="3334458"/>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216000" rtlCol="0" anchor="ctr"/>
            <a:lstStyle/>
            <a:p>
              <a:pPr marL="285750" indent="-285750">
                <a:lnSpc>
                  <a:spcPct val="150000"/>
                </a:lnSpc>
                <a:buFont typeface="Arial" panose="020B0604020202020204" pitchFamily="34" charset="0"/>
                <a:buChar char="•"/>
              </a:pPr>
              <a:r>
                <a:rPr lang="en-US" sz="1600" b="0" i="0" u="none" strike="noStrike">
                  <a:solidFill>
                    <a:schemeClr val="tx1"/>
                  </a:solidFill>
                  <a:effectLst/>
                  <a:latin typeface="JetBrains Mono Medium" panose="02000009000000000000" pitchFamily="49" charset="0"/>
                  <a:ea typeface="JetBrains Mono Medium" panose="02000009000000000000" pitchFamily="49" charset="0"/>
                  <a:cs typeface="JetBrains Mono Medium" panose="02000009000000000000" pitchFamily="49" charset="0"/>
                </a:rPr>
                <a:t>Do most of the things above within a single coherent platform</a:t>
              </a:r>
            </a:p>
            <a:p>
              <a:pPr marL="285750" indent="-285750">
                <a:lnSpc>
                  <a:spcPct val="150000"/>
                </a:lnSpc>
                <a:buFont typeface="Arial" panose="020B0604020202020204" pitchFamily="34" charset="0"/>
                <a:buChar char="•"/>
              </a:pPr>
              <a:r>
                <a:rPr lang="en-US" sz="16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Plus support for dbt!</a:t>
              </a:r>
              <a:endParaRPr lang="en-US" sz="1600" b="0" i="0" u="none" strike="noStrike">
                <a:solidFill>
                  <a:schemeClr val="tx1"/>
                </a:solidFill>
                <a:effectLst/>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grpSp>
      <p:sp>
        <p:nvSpPr>
          <p:cNvPr id="49" name="TextBox 48">
            <a:extLst>
              <a:ext uri="{FF2B5EF4-FFF2-40B4-BE49-F238E27FC236}">
                <a16:creationId xmlns:a16="http://schemas.microsoft.com/office/drawing/2014/main" id="{70E13233-7B58-8241-475C-788B99C8DBEB}"/>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cxnSp>
        <p:nvCxnSpPr>
          <p:cNvPr id="42" name="Straight Arrow Connector 41">
            <a:extLst>
              <a:ext uri="{FF2B5EF4-FFF2-40B4-BE49-F238E27FC236}">
                <a16:creationId xmlns:a16="http://schemas.microsoft.com/office/drawing/2014/main" id="{B29B460D-4D00-0F49-34A4-CA244EFF1A95}"/>
              </a:ext>
            </a:extLst>
          </p:cNvPr>
          <p:cNvCxnSpPr>
            <a:cxnSpLocks/>
            <a:stCxn id="12" idx="2"/>
            <a:endCxn id="45" idx="0"/>
          </p:cNvCxnSpPr>
          <p:nvPr/>
        </p:nvCxnSpPr>
        <p:spPr>
          <a:xfrm>
            <a:off x="6095998" y="4034717"/>
            <a:ext cx="1" cy="261851"/>
          </a:xfrm>
          <a:prstGeom prst="straightConnector1">
            <a:avLst/>
          </a:prstGeom>
          <a:ln w="25400" cap="rnd">
            <a:solidFill>
              <a:schemeClr val="tx1"/>
            </a:solidFill>
            <a:round/>
            <a:headEnd type="oval"/>
            <a:tailEnd type="oval"/>
          </a:ln>
        </p:spPr>
        <p:style>
          <a:lnRef idx="2">
            <a:schemeClr val="accent1"/>
          </a:lnRef>
          <a:fillRef idx="0">
            <a:schemeClr val="accent1"/>
          </a:fillRef>
          <a:effectRef idx="1">
            <a:schemeClr val="accent1"/>
          </a:effectRef>
          <a:fontRef idx="minor">
            <a:schemeClr val="tx1"/>
          </a:fontRef>
        </p:style>
      </p:cxnSp>
      <p:pic>
        <p:nvPicPr>
          <p:cNvPr id="3074" name="Picture 2">
            <a:extLst>
              <a:ext uri="{FF2B5EF4-FFF2-40B4-BE49-F238E27FC236}">
                <a16:creationId xmlns:a16="http://schemas.microsoft.com/office/drawing/2014/main" id="{D0695875-A06B-F04B-89E1-9E1FF377A9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3792" y="2558722"/>
            <a:ext cx="2484412" cy="130431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CC6C29FC-6DA9-6B0E-5577-DCDFA7F71C32}"/>
              </a:ext>
            </a:extLst>
          </p:cNvPr>
          <p:cNvGrpSpPr/>
          <p:nvPr/>
        </p:nvGrpSpPr>
        <p:grpSpPr>
          <a:xfrm>
            <a:off x="4255263" y="1229279"/>
            <a:ext cx="3681471" cy="895914"/>
            <a:chOff x="1981147" y="3331063"/>
            <a:chExt cx="3003255" cy="1415850"/>
          </a:xfrm>
        </p:grpSpPr>
        <p:pic>
          <p:nvPicPr>
            <p:cNvPr id="16" name="Picture 15">
              <a:extLst>
                <a:ext uri="{FF2B5EF4-FFF2-40B4-BE49-F238E27FC236}">
                  <a16:creationId xmlns:a16="http://schemas.microsoft.com/office/drawing/2014/main" id="{FC8D2E78-B05B-0F3E-F7E0-D1CCB8329A40}"/>
                </a:ext>
              </a:extLst>
            </p:cNvPr>
            <p:cNvPicPr>
              <a:picLocks noChangeAspect="1"/>
            </p:cNvPicPr>
            <p:nvPr/>
          </p:nvPicPr>
          <p:blipFill rotWithShape="1">
            <a:blip r:embed="rId2"/>
            <a:srcRect l="3281" t="16996" r="6106" b="35574"/>
            <a:stretch/>
          </p:blipFill>
          <p:spPr>
            <a:xfrm>
              <a:off x="1981147" y="3331063"/>
              <a:ext cx="3003255" cy="1383257"/>
            </a:xfrm>
            <a:prstGeom prst="roundRect">
              <a:avLst>
                <a:gd name="adj" fmla="val 10934"/>
              </a:avLst>
            </a:prstGeom>
            <a:solidFill>
              <a:schemeClr val="bg1"/>
            </a:solidFill>
            <a:ln>
              <a:noFill/>
            </a:ln>
            <a:effectLst>
              <a:outerShdw blurRad="50800" dist="38100" dir="2700000" algn="t" rotWithShape="0">
                <a:prstClr val="black">
                  <a:alpha val="20000"/>
                </a:prstClr>
              </a:outerShdw>
            </a:effectLst>
          </p:spPr>
        </p:pic>
        <p:sp>
          <p:nvSpPr>
            <p:cNvPr id="17" name="Rectangle 16">
              <a:extLst>
                <a:ext uri="{FF2B5EF4-FFF2-40B4-BE49-F238E27FC236}">
                  <a16:creationId xmlns:a16="http://schemas.microsoft.com/office/drawing/2014/main" id="{3E4A5FCB-7F28-BB27-0832-C26D43EACFD1}"/>
                </a:ext>
              </a:extLst>
            </p:cNvPr>
            <p:cNvSpPr/>
            <p:nvPr/>
          </p:nvSpPr>
          <p:spPr>
            <a:xfrm>
              <a:off x="1981147" y="3363657"/>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08000" tIns="0" rIns="108000" rtlCol="0" anchor="ctr"/>
            <a:lstStyle/>
            <a:p>
              <a:pPr algn="ctr">
                <a:lnSpc>
                  <a:spcPct val="150000"/>
                </a:lnSpc>
              </a:pPr>
              <a:r>
                <a:rPr lang="en-US" sz="1600" b="0" i="0" u="none" strike="noStrike">
                  <a:solidFill>
                    <a:schemeClr val="tx1"/>
                  </a:solidFill>
                  <a:effectLst/>
                  <a:latin typeface="JetBrains Mono Medium" panose="02000009000000000000" pitchFamily="49" charset="0"/>
                  <a:ea typeface="JetBrains Mono Medium" panose="02000009000000000000" pitchFamily="49" charset="0"/>
                  <a:cs typeface="JetBrains Mono Medium" panose="02000009000000000000" pitchFamily="49" charset="0"/>
                </a:rPr>
                <a:t>If you dare to step out of the AWS ecosystem</a:t>
              </a:r>
            </a:p>
          </p:txBody>
        </p:sp>
      </p:grpSp>
      <p:cxnSp>
        <p:nvCxnSpPr>
          <p:cNvPr id="19" name="Straight Arrow Connector 18">
            <a:extLst>
              <a:ext uri="{FF2B5EF4-FFF2-40B4-BE49-F238E27FC236}">
                <a16:creationId xmlns:a16="http://schemas.microsoft.com/office/drawing/2014/main" id="{DF4F156A-C048-9410-848B-687F7A76737F}"/>
              </a:ext>
            </a:extLst>
          </p:cNvPr>
          <p:cNvCxnSpPr>
            <a:cxnSpLocks/>
            <a:stCxn id="16" idx="2"/>
            <a:endCxn id="12" idx="0"/>
          </p:cNvCxnSpPr>
          <p:nvPr/>
        </p:nvCxnSpPr>
        <p:spPr>
          <a:xfrm flipH="1">
            <a:off x="6095998" y="2104569"/>
            <a:ext cx="1" cy="346133"/>
          </a:xfrm>
          <a:prstGeom prst="straightConnector1">
            <a:avLst/>
          </a:prstGeom>
          <a:ln w="25400" cap="rnd">
            <a:solidFill>
              <a:schemeClr val="tx1"/>
            </a:solidFill>
            <a:round/>
            <a:headEnd type="oval"/>
            <a:tailEnd type="oval"/>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C4B78C2B-391D-BC63-14C6-6313406FDB51}"/>
              </a:ext>
            </a:extLst>
          </p:cNvPr>
          <p:cNvSpPr txBox="1"/>
          <p:nvPr/>
        </p:nvSpPr>
        <p:spPr>
          <a:xfrm>
            <a:off x="9639382" y="6414632"/>
            <a:ext cx="2552618"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bonus pages</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Tree>
    <p:extLst>
      <p:ext uri="{BB962C8B-B14F-4D97-AF65-F5344CB8AC3E}">
        <p14:creationId xmlns:p14="http://schemas.microsoft.com/office/powerpoint/2010/main" val="3462355899"/>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E79513-1858-7ABB-89C0-5676E5827C48}"/>
              </a:ext>
            </a:extLst>
          </p:cNvPr>
          <p:cNvSpPr txBox="1"/>
          <p:nvPr/>
        </p:nvSpPr>
        <p:spPr>
          <a:xfrm>
            <a:off x="752168" y="2551837"/>
            <a:ext cx="9553882" cy="1754326"/>
          </a:xfrm>
          <a:prstGeom prst="rect">
            <a:avLst/>
          </a:prstGeom>
          <a:noFill/>
        </p:spPr>
        <p:txBody>
          <a:bodyPr wrap="square" rtlCol="0">
            <a:spAutoFit/>
          </a:bodyPr>
          <a:lstStyle/>
          <a:p>
            <a:r>
              <a:rPr lang="en-US" sz="36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but for the sake of a hackathon sponsored by AWS, let’s just pretend I did not said that</a:t>
            </a:r>
            <a:endParaRPr lang="en-AS" sz="3600">
              <a:solidFill>
                <a:schemeClr val="bg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Tree>
    <p:extLst>
      <p:ext uri="{BB962C8B-B14F-4D97-AF65-F5344CB8AC3E}">
        <p14:creationId xmlns:p14="http://schemas.microsoft.com/office/powerpoint/2010/main" val="22169091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1</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78" name="TextBox 77">
            <a:extLst>
              <a:ext uri="{FF2B5EF4-FFF2-40B4-BE49-F238E27FC236}">
                <a16:creationId xmlns:a16="http://schemas.microsoft.com/office/drawing/2014/main" id="{497ADA8C-E199-030C-F5A8-BBA36E242ECF}"/>
              </a:ext>
            </a:extLst>
          </p:cNvPr>
          <p:cNvSpPr txBox="1"/>
          <p:nvPr/>
        </p:nvSpPr>
        <p:spPr>
          <a:xfrm>
            <a:off x="574040" y="432426"/>
            <a:ext cx="4165226" cy="954107"/>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800">
                <a:solidFill>
                  <a:prstClr val="black"/>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architecture diagram</a:t>
            </a:r>
            <a:endParaRPr kumimoji="0" lang="en-US" sz="28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grpSp>
        <p:nvGrpSpPr>
          <p:cNvPr id="112" name="Group 111">
            <a:extLst>
              <a:ext uri="{FF2B5EF4-FFF2-40B4-BE49-F238E27FC236}">
                <a16:creationId xmlns:a16="http://schemas.microsoft.com/office/drawing/2014/main" id="{B46828B7-02B4-987A-FCE9-DF35842928EE}"/>
              </a:ext>
            </a:extLst>
          </p:cNvPr>
          <p:cNvGrpSpPr/>
          <p:nvPr/>
        </p:nvGrpSpPr>
        <p:grpSpPr>
          <a:xfrm>
            <a:off x="2645145" y="544011"/>
            <a:ext cx="8862558" cy="5511490"/>
            <a:chOff x="2865064" y="818752"/>
            <a:chExt cx="7825686" cy="4866675"/>
          </a:xfrm>
        </p:grpSpPr>
        <p:sp>
          <p:nvSpPr>
            <p:cNvPr id="18" name="Google Shape;79;p14">
              <a:extLst>
                <a:ext uri="{FF2B5EF4-FFF2-40B4-BE49-F238E27FC236}">
                  <a16:creationId xmlns:a16="http://schemas.microsoft.com/office/drawing/2014/main" id="{5EFEC2AF-3FA5-F134-8E93-C40E5EED9DA4}"/>
                </a:ext>
              </a:extLst>
            </p:cNvPr>
            <p:cNvSpPr/>
            <p:nvPr/>
          </p:nvSpPr>
          <p:spPr>
            <a:xfrm>
              <a:off x="4127950" y="820627"/>
              <a:ext cx="6562800" cy="4864800"/>
            </a:xfrm>
            <a:prstGeom prst="rect">
              <a:avLst/>
            </a:prstGeom>
            <a:noFill/>
            <a:ln w="9525" cap="flat" cmpd="sng">
              <a:solidFill>
                <a:srgbClr val="000000"/>
              </a:solidFill>
              <a:prstDash val="solid"/>
              <a:miter lim="800000"/>
              <a:headEnd type="none" w="sm" len="sm"/>
              <a:tailEnd type="none" w="sm" len="sm"/>
            </a:ln>
          </p:spPr>
          <p:txBody>
            <a:bodyPr spcFirstLastPara="1" wrap="square" lIns="345725" tIns="91450" rIns="62875" bIns="31425" anchor="t" anchorCtr="0">
              <a:noAutofit/>
            </a:bodyPr>
            <a:lstStyle/>
            <a:p>
              <a:pPr marL="0" marR="0" lvl="0" indent="0" algn="l" rtl="0">
                <a:spcBef>
                  <a:spcPts val="0"/>
                </a:spcBef>
                <a:spcAft>
                  <a:spcPts val="0"/>
                </a:spcAft>
                <a:buNone/>
              </a:pPr>
              <a:r>
                <a:rPr lang="en" sz="1200"/>
                <a:t>   </a:t>
              </a:r>
              <a:r>
                <a:rPr lang="en" sz="1200" b="0" i="0" u="none" strike="noStrike" cap="none">
                  <a:solidFill>
                    <a:srgbClr val="000000"/>
                  </a:solidFill>
                  <a:latin typeface="Arial"/>
                  <a:ea typeface="Arial"/>
                  <a:cs typeface="Arial"/>
                  <a:sym typeface="Arial"/>
                </a:rPr>
                <a:t>AWS Cloud</a:t>
              </a:r>
              <a:endParaRPr sz="1400"/>
            </a:p>
          </p:txBody>
        </p:sp>
        <p:pic>
          <p:nvPicPr>
            <p:cNvPr id="19" name="Google Shape;80;p14" descr="AWS Cloud group icon with AWS logo.">
              <a:extLst>
                <a:ext uri="{FF2B5EF4-FFF2-40B4-BE49-F238E27FC236}">
                  <a16:creationId xmlns:a16="http://schemas.microsoft.com/office/drawing/2014/main" id="{35407CA2-EF95-D9FE-D9DB-7749F88FAA22}"/>
                </a:ext>
              </a:extLst>
            </p:cNvPr>
            <p:cNvPicPr preferRelativeResize="0"/>
            <p:nvPr/>
          </p:nvPicPr>
          <p:blipFill rotWithShape="1">
            <a:blip r:embed="rId2">
              <a:alphaModFix/>
            </a:blip>
            <a:srcRect/>
            <a:stretch/>
          </p:blipFill>
          <p:spPr>
            <a:xfrm>
              <a:off x="4127952" y="818752"/>
              <a:ext cx="331650" cy="331650"/>
            </a:xfrm>
            <a:prstGeom prst="rect">
              <a:avLst/>
            </a:prstGeom>
            <a:noFill/>
            <a:ln>
              <a:noFill/>
            </a:ln>
          </p:spPr>
        </p:pic>
        <p:grpSp>
          <p:nvGrpSpPr>
            <p:cNvPr id="20" name="Google Shape;81;p14">
              <a:extLst>
                <a:ext uri="{FF2B5EF4-FFF2-40B4-BE49-F238E27FC236}">
                  <a16:creationId xmlns:a16="http://schemas.microsoft.com/office/drawing/2014/main" id="{4FEA90DA-734F-B46F-76A9-A6BF13867AF8}"/>
                </a:ext>
              </a:extLst>
            </p:cNvPr>
            <p:cNvGrpSpPr/>
            <p:nvPr/>
          </p:nvGrpSpPr>
          <p:grpSpPr>
            <a:xfrm>
              <a:off x="2865064" y="3578087"/>
              <a:ext cx="983063" cy="507750"/>
              <a:chOff x="887151" y="4706476"/>
              <a:chExt cx="3145800" cy="1624800"/>
            </a:xfrm>
          </p:grpSpPr>
          <p:sp>
            <p:nvSpPr>
              <p:cNvPr id="22" name="Google Shape;82;p14" descr="AZ group border">
                <a:extLst>
                  <a:ext uri="{FF2B5EF4-FFF2-40B4-BE49-F238E27FC236}">
                    <a16:creationId xmlns:a16="http://schemas.microsoft.com/office/drawing/2014/main" id="{FC6C4360-FD2F-8273-37E3-8828CB0F9A92}"/>
                  </a:ext>
                </a:extLst>
              </p:cNvPr>
              <p:cNvSpPr/>
              <p:nvPr/>
            </p:nvSpPr>
            <p:spPr>
              <a:xfrm>
                <a:off x="1129427" y="4706476"/>
                <a:ext cx="2661600" cy="1624800"/>
              </a:xfrm>
              <a:prstGeom prst="rect">
                <a:avLst/>
              </a:prstGeom>
              <a:noFill/>
              <a:ln w="9525" cap="flat" cmpd="sng">
                <a:solidFill>
                  <a:srgbClr val="00A4A6"/>
                </a:solidFill>
                <a:prstDash val="dash"/>
                <a:miter lim="800000"/>
                <a:headEnd type="none" w="sm" len="sm"/>
                <a:tailEnd type="none" w="sm" len="sm"/>
              </a:ln>
            </p:spPr>
            <p:txBody>
              <a:bodyPr spcFirstLastPara="1" wrap="square" lIns="68575" tIns="68575" rIns="68575" bIns="34275" anchor="t" anchorCtr="0">
                <a:noAutofit/>
              </a:bodyPr>
              <a:lstStyle/>
              <a:p>
                <a:pPr marL="0" marR="0" lvl="0" indent="0" algn="ctr" rtl="0">
                  <a:spcBef>
                    <a:spcPts val="0"/>
                  </a:spcBef>
                  <a:spcAft>
                    <a:spcPts val="0"/>
                  </a:spcAft>
                  <a:buNone/>
                </a:pPr>
                <a:endParaRPr sz="1000" b="0" i="0" u="none" strike="noStrike" cap="none">
                  <a:solidFill>
                    <a:srgbClr val="D91515"/>
                  </a:solidFill>
                  <a:latin typeface="Calibri"/>
                  <a:ea typeface="Calibri"/>
                  <a:cs typeface="Calibri"/>
                  <a:sym typeface="Calibri"/>
                </a:endParaRPr>
              </a:p>
            </p:txBody>
          </p:sp>
          <p:pic>
            <p:nvPicPr>
              <p:cNvPr id="23" name="Google Shape;83;p14">
                <a:extLst>
                  <a:ext uri="{FF2B5EF4-FFF2-40B4-BE49-F238E27FC236}">
                    <a16:creationId xmlns:a16="http://schemas.microsoft.com/office/drawing/2014/main" id="{63906C27-1B47-38E2-5F2F-2830E2487DB1}"/>
                  </a:ext>
                </a:extLst>
              </p:cNvPr>
              <p:cNvPicPr preferRelativeResize="0"/>
              <p:nvPr/>
            </p:nvPicPr>
            <p:blipFill>
              <a:blip r:embed="rId3">
                <a:alphaModFix/>
              </a:blip>
              <a:stretch>
                <a:fillRect/>
              </a:stretch>
            </p:blipFill>
            <p:spPr>
              <a:xfrm>
                <a:off x="1688918" y="5394244"/>
                <a:ext cx="1542479" cy="595917"/>
              </a:xfrm>
              <a:prstGeom prst="rect">
                <a:avLst/>
              </a:prstGeom>
              <a:noFill/>
              <a:ln>
                <a:noFill/>
              </a:ln>
            </p:spPr>
          </p:pic>
          <p:sp>
            <p:nvSpPr>
              <p:cNvPr id="24" name="Google Shape;84;p14">
                <a:extLst>
                  <a:ext uri="{FF2B5EF4-FFF2-40B4-BE49-F238E27FC236}">
                    <a16:creationId xmlns:a16="http://schemas.microsoft.com/office/drawing/2014/main" id="{23B6E6B6-B845-82E8-5554-D8B9AB90CC26}"/>
                  </a:ext>
                </a:extLst>
              </p:cNvPr>
              <p:cNvSpPr/>
              <p:nvPr/>
            </p:nvSpPr>
            <p:spPr>
              <a:xfrm>
                <a:off x="887151" y="4730003"/>
                <a:ext cx="3145800" cy="6870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700" b="1"/>
                  <a:t>Orchestration</a:t>
                </a:r>
                <a:endParaRPr sz="700" b="1"/>
              </a:p>
            </p:txBody>
          </p:sp>
        </p:grpSp>
        <p:grpSp>
          <p:nvGrpSpPr>
            <p:cNvPr id="25" name="Google Shape;85;p14">
              <a:extLst>
                <a:ext uri="{FF2B5EF4-FFF2-40B4-BE49-F238E27FC236}">
                  <a16:creationId xmlns:a16="http://schemas.microsoft.com/office/drawing/2014/main" id="{C0B5F180-1CBA-6D56-9155-4B88B419BDAC}"/>
                </a:ext>
              </a:extLst>
            </p:cNvPr>
            <p:cNvGrpSpPr/>
            <p:nvPr/>
          </p:nvGrpSpPr>
          <p:grpSpPr>
            <a:xfrm>
              <a:off x="2938544" y="2714705"/>
              <a:ext cx="831750" cy="779906"/>
              <a:chOff x="1129270" y="6749252"/>
              <a:chExt cx="2661600" cy="2495700"/>
            </a:xfrm>
          </p:grpSpPr>
          <p:sp>
            <p:nvSpPr>
              <p:cNvPr id="26" name="Google Shape;86;p14" descr="AZ group border">
                <a:extLst>
                  <a:ext uri="{FF2B5EF4-FFF2-40B4-BE49-F238E27FC236}">
                    <a16:creationId xmlns:a16="http://schemas.microsoft.com/office/drawing/2014/main" id="{72003655-DE74-02B1-0E3C-C0D524C9583F}"/>
                  </a:ext>
                </a:extLst>
              </p:cNvPr>
              <p:cNvSpPr/>
              <p:nvPr/>
            </p:nvSpPr>
            <p:spPr>
              <a:xfrm>
                <a:off x="1129270" y="6749252"/>
                <a:ext cx="2661600" cy="2495700"/>
              </a:xfrm>
              <a:prstGeom prst="rect">
                <a:avLst/>
              </a:prstGeom>
              <a:noFill/>
              <a:ln w="9525" cap="flat" cmpd="sng">
                <a:solidFill>
                  <a:srgbClr val="00A4A6"/>
                </a:solidFill>
                <a:prstDash val="dash"/>
                <a:miter lim="800000"/>
                <a:headEnd type="none" w="sm" len="sm"/>
                <a:tailEnd type="none" w="sm" len="sm"/>
              </a:ln>
            </p:spPr>
            <p:txBody>
              <a:bodyPr spcFirstLastPara="1" wrap="square" lIns="68575" tIns="68575" rIns="68575" bIns="34275" anchor="t" anchorCtr="0">
                <a:noAutofit/>
              </a:bodyPr>
              <a:lstStyle/>
              <a:p>
                <a:pPr marL="0" marR="0" lvl="0" indent="0" algn="ctr" rtl="0">
                  <a:spcBef>
                    <a:spcPts val="0"/>
                  </a:spcBef>
                  <a:spcAft>
                    <a:spcPts val="0"/>
                  </a:spcAft>
                  <a:buNone/>
                </a:pPr>
                <a:endParaRPr sz="1000" b="0" i="0" u="none" strike="noStrike" cap="none">
                  <a:solidFill>
                    <a:srgbClr val="D91515"/>
                  </a:solidFill>
                  <a:latin typeface="Calibri"/>
                  <a:ea typeface="Calibri"/>
                  <a:cs typeface="Calibri"/>
                  <a:sym typeface="Calibri"/>
                </a:endParaRPr>
              </a:p>
            </p:txBody>
          </p:sp>
          <p:sp>
            <p:nvSpPr>
              <p:cNvPr id="27" name="Google Shape;87;p14">
                <a:extLst>
                  <a:ext uri="{FF2B5EF4-FFF2-40B4-BE49-F238E27FC236}">
                    <a16:creationId xmlns:a16="http://schemas.microsoft.com/office/drawing/2014/main" id="{93F8A26D-622C-924C-D73E-DEC8F728772F}"/>
                  </a:ext>
                </a:extLst>
              </p:cNvPr>
              <p:cNvSpPr/>
              <p:nvPr/>
            </p:nvSpPr>
            <p:spPr>
              <a:xfrm>
                <a:off x="1129428" y="6783428"/>
                <a:ext cx="2661000" cy="6870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700" b="1"/>
                  <a:t>Development</a:t>
                </a:r>
                <a:endParaRPr sz="700" b="1"/>
              </a:p>
            </p:txBody>
          </p:sp>
          <p:pic>
            <p:nvPicPr>
              <p:cNvPr id="28" name="Google Shape;88;p14">
                <a:extLst>
                  <a:ext uri="{FF2B5EF4-FFF2-40B4-BE49-F238E27FC236}">
                    <a16:creationId xmlns:a16="http://schemas.microsoft.com/office/drawing/2014/main" id="{974D5E98-A20F-20C4-6F2E-12DBC4006ACC}"/>
                  </a:ext>
                </a:extLst>
              </p:cNvPr>
              <p:cNvPicPr preferRelativeResize="0"/>
              <p:nvPr/>
            </p:nvPicPr>
            <p:blipFill>
              <a:blip r:embed="rId4">
                <a:alphaModFix/>
              </a:blip>
              <a:stretch>
                <a:fillRect/>
              </a:stretch>
            </p:blipFill>
            <p:spPr>
              <a:xfrm>
                <a:off x="1445898" y="8263646"/>
                <a:ext cx="2026915" cy="751304"/>
              </a:xfrm>
              <a:prstGeom prst="rect">
                <a:avLst/>
              </a:prstGeom>
              <a:noFill/>
              <a:ln>
                <a:noFill/>
              </a:ln>
            </p:spPr>
          </p:pic>
          <p:pic>
            <p:nvPicPr>
              <p:cNvPr id="29" name="Google Shape;89;p14">
                <a:extLst>
                  <a:ext uri="{FF2B5EF4-FFF2-40B4-BE49-F238E27FC236}">
                    <a16:creationId xmlns:a16="http://schemas.microsoft.com/office/drawing/2014/main" id="{8D448F37-16E2-42EB-16CD-DD5BC9C28460}"/>
                  </a:ext>
                </a:extLst>
              </p:cNvPr>
              <p:cNvPicPr preferRelativeResize="0"/>
              <p:nvPr/>
            </p:nvPicPr>
            <p:blipFill rotWithShape="1">
              <a:blip r:embed="rId5">
                <a:alphaModFix/>
              </a:blip>
              <a:srcRect t="16943" b="16949"/>
              <a:stretch/>
            </p:blipFill>
            <p:spPr>
              <a:xfrm>
                <a:off x="1623836" y="7363781"/>
                <a:ext cx="1671038" cy="829122"/>
              </a:xfrm>
              <a:prstGeom prst="rect">
                <a:avLst/>
              </a:prstGeom>
              <a:noFill/>
              <a:ln>
                <a:noFill/>
              </a:ln>
            </p:spPr>
          </p:pic>
        </p:grpSp>
        <p:sp>
          <p:nvSpPr>
            <p:cNvPr id="30" name="Google Shape;90;p14">
              <a:extLst>
                <a:ext uri="{FF2B5EF4-FFF2-40B4-BE49-F238E27FC236}">
                  <a16:creationId xmlns:a16="http://schemas.microsoft.com/office/drawing/2014/main" id="{1780A50E-454C-2800-F760-522BD47F5632}"/>
                </a:ext>
              </a:extLst>
            </p:cNvPr>
            <p:cNvSpPr/>
            <p:nvPr/>
          </p:nvSpPr>
          <p:spPr>
            <a:xfrm>
              <a:off x="4629925" y="1255652"/>
              <a:ext cx="5660100" cy="977700"/>
            </a:xfrm>
            <a:prstGeom prst="rect">
              <a:avLst/>
            </a:prstGeom>
            <a:noFill/>
            <a:ln w="9525" cap="flat" cmpd="sng">
              <a:solidFill>
                <a:schemeClr val="dk1"/>
              </a:solidFill>
              <a:prstDash val="solid"/>
              <a:round/>
              <a:headEnd type="none" w="sm" len="sm"/>
              <a:tailEnd type="none" w="sm" len="sm"/>
            </a:ln>
          </p:spPr>
          <p:txBody>
            <a:bodyPr spcFirstLastPara="1" wrap="square" lIns="83800" tIns="83800" rIns="83800" bIns="83800" anchor="t" anchorCtr="0">
              <a:noAutofit/>
            </a:bodyPr>
            <a:lstStyle/>
            <a:p>
              <a:pPr marL="0" lvl="0" indent="0" algn="l" rtl="0">
                <a:spcBef>
                  <a:spcPts val="0"/>
                </a:spcBef>
                <a:spcAft>
                  <a:spcPts val="0"/>
                </a:spcAft>
                <a:buNone/>
              </a:pPr>
              <a:r>
                <a:rPr lang="en" sz="800" b="1"/>
                <a:t>Sourcing</a:t>
              </a:r>
              <a:endParaRPr sz="800" b="1"/>
            </a:p>
          </p:txBody>
        </p:sp>
        <p:grpSp>
          <p:nvGrpSpPr>
            <p:cNvPr id="31" name="Google Shape;91;p14">
              <a:extLst>
                <a:ext uri="{FF2B5EF4-FFF2-40B4-BE49-F238E27FC236}">
                  <a16:creationId xmlns:a16="http://schemas.microsoft.com/office/drawing/2014/main" id="{7F7FD875-E2AE-914B-230A-8F173513AB77}"/>
                </a:ext>
              </a:extLst>
            </p:cNvPr>
            <p:cNvGrpSpPr/>
            <p:nvPr/>
          </p:nvGrpSpPr>
          <p:grpSpPr>
            <a:xfrm>
              <a:off x="6341326" y="1495917"/>
              <a:ext cx="1028531" cy="510147"/>
              <a:chOff x="19794376" y="2541604"/>
              <a:chExt cx="3291300" cy="1632472"/>
            </a:xfrm>
          </p:grpSpPr>
          <p:pic>
            <p:nvPicPr>
              <p:cNvPr id="32" name="Google Shape;92;p14" descr="PostgreSQL instance instance icon for the Database category.">
                <a:extLst>
                  <a:ext uri="{FF2B5EF4-FFF2-40B4-BE49-F238E27FC236}">
                    <a16:creationId xmlns:a16="http://schemas.microsoft.com/office/drawing/2014/main" id="{324F5C20-AC79-A055-D977-CFA5FEA16911}"/>
                  </a:ext>
                </a:extLst>
              </p:cNvPr>
              <p:cNvPicPr preferRelativeResize="0"/>
              <p:nvPr/>
            </p:nvPicPr>
            <p:blipFill rotWithShape="1">
              <a:blip r:embed="rId6">
                <a:alphaModFix/>
              </a:blip>
              <a:srcRect/>
              <a:stretch/>
            </p:blipFill>
            <p:spPr>
              <a:xfrm>
                <a:off x="20999636" y="2541604"/>
                <a:ext cx="858124" cy="858121"/>
              </a:xfrm>
              <a:prstGeom prst="rect">
                <a:avLst/>
              </a:prstGeom>
              <a:noFill/>
              <a:ln>
                <a:noFill/>
              </a:ln>
            </p:spPr>
          </p:pic>
          <p:sp>
            <p:nvSpPr>
              <p:cNvPr id="33" name="Google Shape;93;p14">
                <a:extLst>
                  <a:ext uri="{FF2B5EF4-FFF2-40B4-BE49-F238E27FC236}">
                    <a16:creationId xmlns:a16="http://schemas.microsoft.com/office/drawing/2014/main" id="{BBC7342B-F3D8-8196-7F9C-BB8BCC7E26BF}"/>
                  </a:ext>
                </a:extLst>
              </p:cNvPr>
              <p:cNvSpPr txBox="1"/>
              <p:nvPr/>
            </p:nvSpPr>
            <p:spPr>
              <a:xfrm>
                <a:off x="19794376" y="3379976"/>
                <a:ext cx="3291300" cy="794100"/>
              </a:xfrm>
              <a:prstGeom prst="rect">
                <a:avLst/>
              </a:prstGeom>
              <a:noFill/>
              <a:ln>
                <a:noFill/>
              </a:ln>
            </p:spPr>
            <p:txBody>
              <a:bodyPr spcFirstLastPara="1" wrap="square" lIns="62875" tIns="31425" rIns="62875" bIns="31425" anchor="t" anchorCtr="0">
                <a:spAutoFit/>
              </a:bodyPr>
              <a:lstStyle/>
              <a:p>
                <a:pPr marL="0" marR="0" lvl="0" indent="0" algn="ctr" rtl="0">
                  <a:spcBef>
                    <a:spcPts val="0"/>
                  </a:spcBef>
                  <a:spcAft>
                    <a:spcPts val="0"/>
                  </a:spcAft>
                  <a:buNone/>
                </a:pPr>
                <a:r>
                  <a:rPr lang="en" sz="700" b="1"/>
                  <a:t>PostgreSQL instance</a:t>
                </a:r>
                <a:endParaRPr sz="700" b="1"/>
              </a:p>
              <a:p>
                <a:pPr marL="0" marR="0" lvl="0" indent="0" algn="ctr" rtl="0">
                  <a:spcBef>
                    <a:spcPts val="0"/>
                  </a:spcBef>
                  <a:spcAft>
                    <a:spcPts val="0"/>
                  </a:spcAft>
                  <a:buNone/>
                </a:pPr>
                <a:r>
                  <a:rPr lang="en" sz="700"/>
                  <a:t>3rd party Data</a:t>
                </a:r>
                <a:endParaRPr sz="700"/>
              </a:p>
            </p:txBody>
          </p:sp>
        </p:grpSp>
        <p:grpSp>
          <p:nvGrpSpPr>
            <p:cNvPr id="34" name="Google Shape;94;p14">
              <a:extLst>
                <a:ext uri="{FF2B5EF4-FFF2-40B4-BE49-F238E27FC236}">
                  <a16:creationId xmlns:a16="http://schemas.microsoft.com/office/drawing/2014/main" id="{E182A0F8-40CA-9826-1546-40BD5ADB3613}"/>
                </a:ext>
              </a:extLst>
            </p:cNvPr>
            <p:cNvGrpSpPr/>
            <p:nvPr/>
          </p:nvGrpSpPr>
          <p:grpSpPr>
            <a:xfrm>
              <a:off x="7237130" y="1500258"/>
              <a:ext cx="1028531" cy="504344"/>
              <a:chOff x="18941011" y="13216322"/>
              <a:chExt cx="3291300" cy="1613902"/>
            </a:xfrm>
          </p:grpSpPr>
          <p:sp>
            <p:nvSpPr>
              <p:cNvPr id="35" name="Google Shape;95;p14">
                <a:extLst>
                  <a:ext uri="{FF2B5EF4-FFF2-40B4-BE49-F238E27FC236}">
                    <a16:creationId xmlns:a16="http://schemas.microsoft.com/office/drawing/2014/main" id="{79236068-D30E-F3EA-087D-5424781D7E5D}"/>
                  </a:ext>
                </a:extLst>
              </p:cNvPr>
              <p:cNvSpPr txBox="1"/>
              <p:nvPr/>
            </p:nvSpPr>
            <p:spPr>
              <a:xfrm>
                <a:off x="18941011" y="14036124"/>
                <a:ext cx="3291300" cy="794100"/>
              </a:xfrm>
              <a:prstGeom prst="rect">
                <a:avLst/>
              </a:prstGeom>
              <a:noFill/>
              <a:ln>
                <a:noFill/>
              </a:ln>
            </p:spPr>
            <p:txBody>
              <a:bodyPr spcFirstLastPara="1" wrap="square" lIns="62875" tIns="31425" rIns="62875" bIns="31425" anchor="t" anchorCtr="0">
                <a:spAutoFit/>
              </a:bodyPr>
              <a:lstStyle/>
              <a:p>
                <a:pPr marL="0" marR="0" lvl="0" indent="0" algn="ctr" rtl="0">
                  <a:spcBef>
                    <a:spcPts val="0"/>
                  </a:spcBef>
                  <a:spcAft>
                    <a:spcPts val="0"/>
                  </a:spcAft>
                  <a:buNone/>
                </a:pPr>
                <a:r>
                  <a:rPr lang="en" sz="700" b="1">
                    <a:solidFill>
                      <a:srgbClr val="000000"/>
                    </a:solidFill>
                  </a:rPr>
                  <a:t>Amazon </a:t>
                </a:r>
                <a:r>
                  <a:rPr lang="en" sz="700" b="1"/>
                  <a:t>Glue </a:t>
                </a:r>
                <a:endParaRPr sz="700" b="1"/>
              </a:p>
              <a:p>
                <a:pPr marL="0" marR="0" lvl="0" indent="0" algn="ctr" rtl="0">
                  <a:spcBef>
                    <a:spcPts val="0"/>
                  </a:spcBef>
                  <a:spcAft>
                    <a:spcPts val="0"/>
                  </a:spcAft>
                  <a:buNone/>
                </a:pPr>
                <a:r>
                  <a:rPr lang="en" sz="700"/>
                  <a:t>Data Integration</a:t>
                </a:r>
                <a:endParaRPr sz="700"/>
              </a:p>
            </p:txBody>
          </p:sp>
          <p:pic>
            <p:nvPicPr>
              <p:cNvPr id="36" name="Google Shape;96;p14" descr="AWS Glue service icon.">
                <a:extLst>
                  <a:ext uri="{FF2B5EF4-FFF2-40B4-BE49-F238E27FC236}">
                    <a16:creationId xmlns:a16="http://schemas.microsoft.com/office/drawing/2014/main" id="{3056AB5C-0B44-7B4E-C9AF-9D5237AFDA0A}"/>
                  </a:ext>
                </a:extLst>
              </p:cNvPr>
              <p:cNvPicPr preferRelativeResize="0"/>
              <p:nvPr/>
            </p:nvPicPr>
            <p:blipFill rotWithShape="1">
              <a:blip r:embed="rId7">
                <a:alphaModFix/>
              </a:blip>
              <a:srcRect/>
              <a:stretch/>
            </p:blipFill>
            <p:spPr>
              <a:xfrm>
                <a:off x="20172073" y="13216322"/>
                <a:ext cx="829157" cy="829154"/>
              </a:xfrm>
              <a:prstGeom prst="rect">
                <a:avLst/>
              </a:prstGeom>
              <a:noFill/>
              <a:ln>
                <a:noFill/>
              </a:ln>
            </p:spPr>
          </p:pic>
        </p:grpSp>
        <p:grpSp>
          <p:nvGrpSpPr>
            <p:cNvPr id="37" name="Google Shape;97;p14">
              <a:extLst>
                <a:ext uri="{FF2B5EF4-FFF2-40B4-BE49-F238E27FC236}">
                  <a16:creationId xmlns:a16="http://schemas.microsoft.com/office/drawing/2014/main" id="{97714754-AA2B-94B1-7F1B-C1C6B6E2590D}"/>
                </a:ext>
              </a:extLst>
            </p:cNvPr>
            <p:cNvGrpSpPr/>
            <p:nvPr/>
          </p:nvGrpSpPr>
          <p:grpSpPr>
            <a:xfrm>
              <a:off x="8514987" y="1499062"/>
              <a:ext cx="1028531" cy="506736"/>
              <a:chOff x="22762064" y="2541619"/>
              <a:chExt cx="3291300" cy="1621556"/>
            </a:xfrm>
          </p:grpSpPr>
          <p:sp>
            <p:nvSpPr>
              <p:cNvPr id="38" name="Google Shape;98;p14">
                <a:extLst>
                  <a:ext uri="{FF2B5EF4-FFF2-40B4-BE49-F238E27FC236}">
                    <a16:creationId xmlns:a16="http://schemas.microsoft.com/office/drawing/2014/main" id="{615B1EDE-D147-CE54-BE57-68E36F26FF5D}"/>
                  </a:ext>
                </a:extLst>
              </p:cNvPr>
              <p:cNvSpPr txBox="1"/>
              <p:nvPr/>
            </p:nvSpPr>
            <p:spPr>
              <a:xfrm>
                <a:off x="22762064" y="3369075"/>
                <a:ext cx="3291300" cy="794100"/>
              </a:xfrm>
              <a:prstGeom prst="rect">
                <a:avLst/>
              </a:prstGeom>
              <a:noFill/>
              <a:ln>
                <a:noFill/>
              </a:ln>
            </p:spPr>
            <p:txBody>
              <a:bodyPr spcFirstLastPara="1" wrap="square" lIns="62875" tIns="31425" rIns="62875" bIns="31425" anchor="t" anchorCtr="0">
                <a:spAutoFit/>
              </a:bodyPr>
              <a:lstStyle/>
              <a:p>
                <a:pPr marL="0" marR="0" lvl="0" indent="0" algn="ctr" rtl="0">
                  <a:spcBef>
                    <a:spcPts val="0"/>
                  </a:spcBef>
                  <a:spcAft>
                    <a:spcPts val="0"/>
                  </a:spcAft>
                  <a:buNone/>
                </a:pPr>
                <a:r>
                  <a:rPr lang="en" sz="700" b="1">
                    <a:solidFill>
                      <a:srgbClr val="000000"/>
                    </a:solidFill>
                  </a:rPr>
                  <a:t>Amazon</a:t>
                </a:r>
                <a:r>
                  <a:rPr lang="en" sz="700" b="1"/>
                  <a:t> S3</a:t>
                </a:r>
                <a:endParaRPr sz="700" b="1"/>
              </a:p>
              <a:p>
                <a:pPr marL="0" marR="0" lvl="0" indent="0" algn="ctr" rtl="0">
                  <a:spcBef>
                    <a:spcPts val="0"/>
                  </a:spcBef>
                  <a:spcAft>
                    <a:spcPts val="0"/>
                  </a:spcAft>
                  <a:buNone/>
                </a:pPr>
                <a:r>
                  <a:rPr lang="en" sz="700"/>
                  <a:t>Unstructured Data</a:t>
                </a:r>
                <a:endParaRPr sz="700"/>
              </a:p>
            </p:txBody>
          </p:sp>
          <p:pic>
            <p:nvPicPr>
              <p:cNvPr id="39" name="Google Shape;99;p14" descr="Amazon Simple Storage Service (Amazon S3) service icon.">
                <a:extLst>
                  <a:ext uri="{FF2B5EF4-FFF2-40B4-BE49-F238E27FC236}">
                    <a16:creationId xmlns:a16="http://schemas.microsoft.com/office/drawing/2014/main" id="{78F93D2C-F94F-DFB1-156A-8ACBFCF7762B}"/>
                  </a:ext>
                </a:extLst>
              </p:cNvPr>
              <p:cNvPicPr preferRelativeResize="0"/>
              <p:nvPr/>
            </p:nvPicPr>
            <p:blipFill rotWithShape="1">
              <a:blip r:embed="rId8">
                <a:alphaModFix/>
              </a:blip>
              <a:srcRect/>
              <a:stretch/>
            </p:blipFill>
            <p:spPr>
              <a:xfrm>
                <a:off x="24004142" y="2541619"/>
                <a:ext cx="829971" cy="829969"/>
              </a:xfrm>
              <a:prstGeom prst="rect">
                <a:avLst/>
              </a:prstGeom>
              <a:noFill/>
              <a:ln>
                <a:noFill/>
              </a:ln>
            </p:spPr>
          </p:pic>
        </p:grpSp>
        <p:grpSp>
          <p:nvGrpSpPr>
            <p:cNvPr id="40" name="Google Shape;100;p14">
              <a:extLst>
                <a:ext uri="{FF2B5EF4-FFF2-40B4-BE49-F238E27FC236}">
                  <a16:creationId xmlns:a16="http://schemas.microsoft.com/office/drawing/2014/main" id="{80E8879B-A7FF-3B30-1F60-179BCA77B1C8}"/>
                </a:ext>
              </a:extLst>
            </p:cNvPr>
            <p:cNvGrpSpPr/>
            <p:nvPr/>
          </p:nvGrpSpPr>
          <p:grpSpPr>
            <a:xfrm>
              <a:off x="5445537" y="1495917"/>
              <a:ext cx="1028531" cy="510147"/>
              <a:chOff x="16804001" y="2541617"/>
              <a:chExt cx="3291300" cy="1632470"/>
            </a:xfrm>
          </p:grpSpPr>
          <p:pic>
            <p:nvPicPr>
              <p:cNvPr id="41" name="Google Shape;101;p14" descr="Amazon Managed Streaming for Apache Kafka (Amazon MSK) service icon.">
                <a:extLst>
                  <a:ext uri="{FF2B5EF4-FFF2-40B4-BE49-F238E27FC236}">
                    <a16:creationId xmlns:a16="http://schemas.microsoft.com/office/drawing/2014/main" id="{C2168393-3D68-A833-6E7C-BC9CE614D30E}"/>
                  </a:ext>
                </a:extLst>
              </p:cNvPr>
              <p:cNvPicPr preferRelativeResize="0"/>
              <p:nvPr/>
            </p:nvPicPr>
            <p:blipFill rotWithShape="1">
              <a:blip r:embed="rId9">
                <a:alphaModFix/>
              </a:blip>
              <a:srcRect/>
              <a:stretch/>
            </p:blipFill>
            <p:spPr>
              <a:xfrm>
                <a:off x="18035100" y="2541617"/>
                <a:ext cx="829157" cy="829154"/>
              </a:xfrm>
              <a:prstGeom prst="rect">
                <a:avLst/>
              </a:prstGeom>
              <a:noFill/>
              <a:ln>
                <a:noFill/>
              </a:ln>
            </p:spPr>
          </p:pic>
          <p:sp>
            <p:nvSpPr>
              <p:cNvPr id="42" name="Google Shape;102;p14">
                <a:extLst>
                  <a:ext uri="{FF2B5EF4-FFF2-40B4-BE49-F238E27FC236}">
                    <a16:creationId xmlns:a16="http://schemas.microsoft.com/office/drawing/2014/main" id="{1FB34BBC-B48E-354F-E201-1203014362B9}"/>
                  </a:ext>
                </a:extLst>
              </p:cNvPr>
              <p:cNvSpPr txBox="1"/>
              <p:nvPr/>
            </p:nvSpPr>
            <p:spPr>
              <a:xfrm>
                <a:off x="16804001" y="3379987"/>
                <a:ext cx="3291300" cy="794100"/>
              </a:xfrm>
              <a:prstGeom prst="rect">
                <a:avLst/>
              </a:prstGeom>
              <a:noFill/>
              <a:ln>
                <a:noFill/>
              </a:ln>
            </p:spPr>
            <p:txBody>
              <a:bodyPr spcFirstLastPara="1" wrap="square" lIns="62875" tIns="31425" rIns="62875" bIns="31425" anchor="t" anchorCtr="0">
                <a:spAutoFit/>
              </a:bodyPr>
              <a:lstStyle/>
              <a:p>
                <a:pPr marL="0" lvl="0" indent="0" algn="ctr" rtl="0">
                  <a:spcBef>
                    <a:spcPts val="0"/>
                  </a:spcBef>
                  <a:spcAft>
                    <a:spcPts val="0"/>
                  </a:spcAft>
                  <a:buClr>
                    <a:schemeClr val="dk1"/>
                  </a:buClr>
                  <a:buFont typeface="Arial"/>
                  <a:buNone/>
                </a:pPr>
                <a:r>
                  <a:rPr lang="en" sz="700" b="1">
                    <a:solidFill>
                      <a:schemeClr val="dk1"/>
                    </a:solidFill>
                  </a:rPr>
                  <a:t>Amazon MSK</a:t>
                </a:r>
                <a:endParaRPr sz="700" b="1"/>
              </a:p>
              <a:p>
                <a:pPr marL="0" marR="0" lvl="0" indent="0" algn="ctr" rtl="0">
                  <a:spcBef>
                    <a:spcPts val="0"/>
                  </a:spcBef>
                  <a:spcAft>
                    <a:spcPts val="0"/>
                  </a:spcAft>
                  <a:buNone/>
                </a:pPr>
                <a:r>
                  <a:rPr lang="en" sz="700"/>
                  <a:t>Behavioral Data</a:t>
                </a:r>
                <a:endParaRPr sz="700"/>
              </a:p>
            </p:txBody>
          </p:sp>
        </p:grpSp>
        <p:cxnSp>
          <p:nvCxnSpPr>
            <p:cNvPr id="43" name="Google Shape;103;p14">
              <a:extLst>
                <a:ext uri="{FF2B5EF4-FFF2-40B4-BE49-F238E27FC236}">
                  <a16:creationId xmlns:a16="http://schemas.microsoft.com/office/drawing/2014/main" id="{B169AD62-02D6-DE4B-47E9-D1325CBD0D36}"/>
                </a:ext>
              </a:extLst>
            </p:cNvPr>
            <p:cNvCxnSpPr>
              <a:stCxn id="39" idx="1"/>
              <a:endCxn id="36" idx="3"/>
            </p:cNvCxnSpPr>
            <p:nvPr/>
          </p:nvCxnSpPr>
          <p:spPr>
            <a:xfrm flipH="1">
              <a:off x="7881036" y="1628744"/>
              <a:ext cx="1022100" cy="1200"/>
            </a:xfrm>
            <a:prstGeom prst="bentConnector3">
              <a:avLst>
                <a:gd name="adj1" fmla="val 50002"/>
              </a:avLst>
            </a:prstGeom>
            <a:noFill/>
            <a:ln w="9525" cap="flat" cmpd="sng">
              <a:solidFill>
                <a:srgbClr val="000000"/>
              </a:solidFill>
              <a:prstDash val="lgDash"/>
              <a:miter lim="8000"/>
              <a:headEnd type="none" w="sm" len="sm"/>
              <a:tailEnd type="stealth" w="med" len="med"/>
            </a:ln>
          </p:spPr>
        </p:cxnSp>
        <p:cxnSp>
          <p:nvCxnSpPr>
            <p:cNvPr id="44" name="Google Shape;104;p14">
              <a:extLst>
                <a:ext uri="{FF2B5EF4-FFF2-40B4-BE49-F238E27FC236}">
                  <a16:creationId xmlns:a16="http://schemas.microsoft.com/office/drawing/2014/main" id="{240351F6-002F-4BFF-FD18-A634E2E6004E}"/>
                </a:ext>
              </a:extLst>
            </p:cNvPr>
            <p:cNvCxnSpPr>
              <a:stCxn id="32" idx="3"/>
              <a:endCxn id="36" idx="1"/>
            </p:cNvCxnSpPr>
            <p:nvPr/>
          </p:nvCxnSpPr>
          <p:spPr>
            <a:xfrm>
              <a:off x="6986133" y="1629998"/>
              <a:ext cx="635700" cy="600"/>
            </a:xfrm>
            <a:prstGeom prst="bentConnector3">
              <a:avLst>
                <a:gd name="adj1" fmla="val 49999"/>
              </a:avLst>
            </a:prstGeom>
            <a:noFill/>
            <a:ln w="9525" cap="flat" cmpd="sng">
              <a:solidFill>
                <a:srgbClr val="000000"/>
              </a:solidFill>
              <a:prstDash val="lgDash"/>
              <a:miter lim="8000"/>
              <a:headEnd type="none" w="sm" len="sm"/>
              <a:tailEnd type="stealth" w="med" len="med"/>
            </a:ln>
          </p:spPr>
        </p:cxnSp>
        <p:cxnSp>
          <p:nvCxnSpPr>
            <p:cNvPr id="45" name="Google Shape;105;p14">
              <a:extLst>
                <a:ext uri="{FF2B5EF4-FFF2-40B4-BE49-F238E27FC236}">
                  <a16:creationId xmlns:a16="http://schemas.microsoft.com/office/drawing/2014/main" id="{BBECD1DA-57CF-5DAB-6D6D-E522412FA627}"/>
                </a:ext>
              </a:extLst>
            </p:cNvPr>
            <p:cNvCxnSpPr>
              <a:stCxn id="41" idx="0"/>
              <a:endCxn id="36" idx="0"/>
            </p:cNvCxnSpPr>
            <p:nvPr/>
          </p:nvCxnSpPr>
          <p:spPr>
            <a:xfrm rot="16200000" flipH="1">
              <a:off x="6853511" y="602217"/>
              <a:ext cx="4200" cy="1791600"/>
            </a:xfrm>
            <a:prstGeom prst="bentConnector3">
              <a:avLst>
                <a:gd name="adj1" fmla="val -3690233"/>
              </a:avLst>
            </a:prstGeom>
            <a:noFill/>
            <a:ln w="9525" cap="flat" cmpd="sng">
              <a:solidFill>
                <a:srgbClr val="000000"/>
              </a:solidFill>
              <a:prstDash val="lgDash"/>
              <a:miter lim="8000"/>
              <a:headEnd type="none" w="sm" len="sm"/>
              <a:tailEnd type="stealth" w="med" len="med"/>
            </a:ln>
          </p:spPr>
        </p:cxnSp>
        <p:sp>
          <p:nvSpPr>
            <p:cNvPr id="46" name="Google Shape;106;p14">
              <a:extLst>
                <a:ext uri="{FF2B5EF4-FFF2-40B4-BE49-F238E27FC236}">
                  <a16:creationId xmlns:a16="http://schemas.microsoft.com/office/drawing/2014/main" id="{0EAA0A15-5183-E709-0F6D-97A64E5254B0}"/>
                </a:ext>
              </a:extLst>
            </p:cNvPr>
            <p:cNvSpPr/>
            <p:nvPr/>
          </p:nvSpPr>
          <p:spPr>
            <a:xfrm>
              <a:off x="4629925" y="2382952"/>
              <a:ext cx="5660100" cy="2066400"/>
            </a:xfrm>
            <a:prstGeom prst="rect">
              <a:avLst/>
            </a:prstGeom>
            <a:noFill/>
            <a:ln w="9525" cap="flat" cmpd="sng">
              <a:solidFill>
                <a:schemeClr val="dk1"/>
              </a:solidFill>
              <a:prstDash val="solid"/>
              <a:round/>
              <a:headEnd type="none" w="sm" len="sm"/>
              <a:tailEnd type="none" w="sm" len="sm"/>
            </a:ln>
          </p:spPr>
          <p:txBody>
            <a:bodyPr spcFirstLastPara="1" wrap="square" lIns="83800" tIns="83800" rIns="83800" bIns="83800" anchor="t" anchorCtr="0">
              <a:noAutofit/>
            </a:bodyPr>
            <a:lstStyle/>
            <a:p>
              <a:pPr marL="0" lvl="0" indent="0" algn="l" rtl="0">
                <a:spcBef>
                  <a:spcPts val="0"/>
                </a:spcBef>
                <a:spcAft>
                  <a:spcPts val="0"/>
                </a:spcAft>
                <a:buNone/>
              </a:pPr>
              <a:r>
                <a:rPr lang="en" sz="800" b="1"/>
                <a:t>Data Lake</a:t>
              </a:r>
              <a:endParaRPr sz="800" b="1"/>
            </a:p>
          </p:txBody>
        </p:sp>
        <p:sp>
          <p:nvSpPr>
            <p:cNvPr id="50" name="Google Shape;107;p14">
              <a:extLst>
                <a:ext uri="{FF2B5EF4-FFF2-40B4-BE49-F238E27FC236}">
                  <a16:creationId xmlns:a16="http://schemas.microsoft.com/office/drawing/2014/main" id="{AAFFFEA7-B5AF-CB33-928F-CE465F2BF672}"/>
                </a:ext>
              </a:extLst>
            </p:cNvPr>
            <p:cNvSpPr/>
            <p:nvPr/>
          </p:nvSpPr>
          <p:spPr>
            <a:xfrm>
              <a:off x="7564225" y="4624002"/>
              <a:ext cx="2725800" cy="665100"/>
            </a:xfrm>
            <a:prstGeom prst="rect">
              <a:avLst/>
            </a:prstGeom>
            <a:noFill/>
            <a:ln w="9525" cap="flat" cmpd="sng">
              <a:solidFill>
                <a:schemeClr val="dk1"/>
              </a:solidFill>
              <a:prstDash val="solid"/>
              <a:round/>
              <a:headEnd type="none" w="sm" len="sm"/>
              <a:tailEnd type="none" w="sm" len="sm"/>
            </a:ln>
          </p:spPr>
          <p:txBody>
            <a:bodyPr spcFirstLastPara="1" wrap="square" lIns="83800" tIns="83800" rIns="83800" bIns="83800" anchor="t" anchorCtr="0">
              <a:noAutofit/>
            </a:bodyPr>
            <a:lstStyle/>
            <a:p>
              <a:pPr marL="0" lvl="0" indent="0" algn="l" rtl="0">
                <a:spcBef>
                  <a:spcPts val="0"/>
                </a:spcBef>
                <a:spcAft>
                  <a:spcPts val="0"/>
                </a:spcAft>
                <a:buNone/>
              </a:pPr>
              <a:r>
                <a:rPr lang="en" sz="800" b="1"/>
                <a:t>Frontend</a:t>
              </a:r>
              <a:endParaRPr sz="800" b="1"/>
            </a:p>
          </p:txBody>
        </p:sp>
        <p:pic>
          <p:nvPicPr>
            <p:cNvPr id="51" name="Google Shape;108;p14" descr="Amazon Elastic Compute Cloud (Amazon EC2) service icon.">
              <a:extLst>
                <a:ext uri="{FF2B5EF4-FFF2-40B4-BE49-F238E27FC236}">
                  <a16:creationId xmlns:a16="http://schemas.microsoft.com/office/drawing/2014/main" id="{8883BF06-313A-0AD7-44B7-46FA9F1A6995}"/>
                </a:ext>
              </a:extLst>
            </p:cNvPr>
            <p:cNvPicPr preferRelativeResize="0"/>
            <p:nvPr/>
          </p:nvPicPr>
          <p:blipFill rotWithShape="1">
            <a:blip r:embed="rId10">
              <a:alphaModFix/>
            </a:blip>
            <a:srcRect/>
            <a:stretch/>
          </p:blipFill>
          <p:spPr>
            <a:xfrm>
              <a:off x="9582991" y="4722965"/>
              <a:ext cx="252250" cy="252250"/>
            </a:xfrm>
            <a:prstGeom prst="rect">
              <a:avLst/>
            </a:prstGeom>
            <a:noFill/>
            <a:ln>
              <a:noFill/>
            </a:ln>
          </p:spPr>
        </p:pic>
        <p:sp>
          <p:nvSpPr>
            <p:cNvPr id="52" name="Google Shape;109;p14">
              <a:extLst>
                <a:ext uri="{FF2B5EF4-FFF2-40B4-BE49-F238E27FC236}">
                  <a16:creationId xmlns:a16="http://schemas.microsoft.com/office/drawing/2014/main" id="{AC223049-2DE0-43AE-0CD9-563A0DE68558}"/>
                </a:ext>
              </a:extLst>
            </p:cNvPr>
            <p:cNvSpPr txBox="1"/>
            <p:nvPr/>
          </p:nvSpPr>
          <p:spPr>
            <a:xfrm>
              <a:off x="9443337" y="4975217"/>
              <a:ext cx="531600" cy="209319"/>
            </a:xfrm>
            <a:prstGeom prst="rect">
              <a:avLst/>
            </a:prstGeom>
            <a:noFill/>
            <a:ln>
              <a:noFill/>
            </a:ln>
          </p:spPr>
          <p:txBody>
            <a:bodyPr spcFirstLastPara="1" wrap="square" lIns="21425" tIns="10700" rIns="21425" bIns="10700" anchor="t" anchorCtr="0">
              <a:spAutoFit/>
            </a:bodyPr>
            <a:lstStyle/>
            <a:p>
              <a:pPr marL="0" marR="0" lvl="0" indent="0" algn="ctr" rtl="0">
                <a:spcBef>
                  <a:spcPts val="0"/>
                </a:spcBef>
                <a:spcAft>
                  <a:spcPts val="0"/>
                </a:spcAft>
                <a:buNone/>
              </a:pPr>
              <a:r>
                <a:rPr lang="en" sz="700" b="1">
                  <a:solidFill>
                    <a:srgbClr val="000000"/>
                  </a:solidFill>
                </a:rPr>
                <a:t>Amazon EC2 </a:t>
              </a:r>
              <a:r>
                <a:rPr lang="en" sz="700">
                  <a:solidFill>
                    <a:srgbClr val="000000"/>
                  </a:solidFill>
                </a:rPr>
                <a:t>w</a:t>
              </a:r>
              <a:r>
                <a:rPr lang="en" sz="700"/>
                <a:t>eb server</a:t>
              </a:r>
              <a:endParaRPr sz="700"/>
            </a:p>
          </p:txBody>
        </p:sp>
        <p:sp>
          <p:nvSpPr>
            <p:cNvPr id="54" name="Google Shape;111;p14" descr="Availability Zone 1 represented by availability zone resource group.">
              <a:extLst>
                <a:ext uri="{FF2B5EF4-FFF2-40B4-BE49-F238E27FC236}">
                  <a16:creationId xmlns:a16="http://schemas.microsoft.com/office/drawing/2014/main" id="{D7EE772E-E348-42A8-5122-C16345016C84}"/>
                </a:ext>
              </a:extLst>
            </p:cNvPr>
            <p:cNvSpPr/>
            <p:nvPr/>
          </p:nvSpPr>
          <p:spPr>
            <a:xfrm>
              <a:off x="4825900" y="2684577"/>
              <a:ext cx="1515300" cy="1603800"/>
            </a:xfrm>
            <a:prstGeom prst="rect">
              <a:avLst/>
            </a:prstGeom>
            <a:noFill/>
            <a:ln w="9525" cap="flat" cmpd="sng">
              <a:solidFill>
                <a:srgbClr val="00A4A6"/>
              </a:solidFill>
              <a:prstDash val="dash"/>
              <a:miter lim="800000"/>
              <a:headEnd type="none" w="sm" len="sm"/>
              <a:tailEnd type="none" w="sm" len="sm"/>
            </a:ln>
          </p:spPr>
          <p:txBody>
            <a:bodyPr spcFirstLastPara="1" wrap="square" lIns="54850" tIns="54850" rIns="54850" bIns="54850" anchor="t" anchorCtr="0">
              <a:noAutofit/>
            </a:bodyPr>
            <a:lstStyle/>
            <a:p>
              <a:pPr marL="0" marR="0" lvl="0" indent="0" algn="l" rtl="0">
                <a:lnSpc>
                  <a:spcPct val="115000"/>
                </a:lnSpc>
                <a:spcBef>
                  <a:spcPts val="0"/>
                </a:spcBef>
                <a:spcAft>
                  <a:spcPts val="0"/>
                </a:spcAft>
                <a:buNone/>
              </a:pPr>
              <a:r>
                <a:rPr lang="en" sz="700" b="1"/>
                <a:t>Transformation &amp; Analytics</a:t>
              </a:r>
              <a:endParaRPr sz="700"/>
            </a:p>
          </p:txBody>
        </p:sp>
        <p:grpSp>
          <p:nvGrpSpPr>
            <p:cNvPr id="55" name="Google Shape;112;p14">
              <a:extLst>
                <a:ext uri="{FF2B5EF4-FFF2-40B4-BE49-F238E27FC236}">
                  <a16:creationId xmlns:a16="http://schemas.microsoft.com/office/drawing/2014/main" id="{42D278CA-1CC0-603B-738A-E6EE073EE395}"/>
                </a:ext>
              </a:extLst>
            </p:cNvPr>
            <p:cNvGrpSpPr/>
            <p:nvPr/>
          </p:nvGrpSpPr>
          <p:grpSpPr>
            <a:xfrm>
              <a:off x="5282072" y="3704185"/>
              <a:ext cx="1034250" cy="516660"/>
              <a:chOff x="5122000" y="10579577"/>
              <a:chExt cx="3309600" cy="1653311"/>
            </a:xfrm>
          </p:grpSpPr>
          <p:pic>
            <p:nvPicPr>
              <p:cNvPr id="56" name="Google Shape;113;p14" descr="Amazon Elastic Container Registry (Amazon ECR) Service icon.">
                <a:extLst>
                  <a:ext uri="{FF2B5EF4-FFF2-40B4-BE49-F238E27FC236}">
                    <a16:creationId xmlns:a16="http://schemas.microsoft.com/office/drawing/2014/main" id="{DCEDA9FF-A304-5365-BCFB-64A4AF41DDBF}"/>
                  </a:ext>
                </a:extLst>
              </p:cNvPr>
              <p:cNvPicPr preferRelativeResize="0"/>
              <p:nvPr/>
            </p:nvPicPr>
            <p:blipFill rotWithShape="1">
              <a:blip r:embed="rId11">
                <a:alphaModFix/>
              </a:blip>
              <a:srcRect/>
              <a:stretch/>
            </p:blipFill>
            <p:spPr>
              <a:xfrm>
                <a:off x="6362232" y="10579577"/>
                <a:ext cx="829184" cy="829208"/>
              </a:xfrm>
              <a:prstGeom prst="rect">
                <a:avLst/>
              </a:prstGeom>
              <a:noFill/>
              <a:ln>
                <a:noFill/>
              </a:ln>
            </p:spPr>
          </p:pic>
          <p:sp>
            <p:nvSpPr>
              <p:cNvPr id="57" name="Google Shape;114;p14">
                <a:extLst>
                  <a:ext uri="{FF2B5EF4-FFF2-40B4-BE49-F238E27FC236}">
                    <a16:creationId xmlns:a16="http://schemas.microsoft.com/office/drawing/2014/main" id="{91C50878-429F-10F3-755B-78499C87DCFE}"/>
                  </a:ext>
                </a:extLst>
              </p:cNvPr>
              <p:cNvSpPr txBox="1"/>
              <p:nvPr/>
            </p:nvSpPr>
            <p:spPr>
              <a:xfrm>
                <a:off x="5122000" y="11438788"/>
                <a:ext cx="3309600" cy="794100"/>
              </a:xfrm>
              <a:prstGeom prst="rect">
                <a:avLst/>
              </a:prstGeom>
              <a:noFill/>
              <a:ln>
                <a:noFill/>
              </a:ln>
            </p:spPr>
            <p:txBody>
              <a:bodyPr spcFirstLastPara="1" wrap="square" lIns="62875" tIns="31425" rIns="62875" bIns="31425" anchor="t" anchorCtr="0">
                <a:spAutoFit/>
              </a:bodyPr>
              <a:lstStyle/>
              <a:p>
                <a:pPr marL="0" marR="0" lvl="0" indent="0" algn="ctr" rtl="0">
                  <a:spcBef>
                    <a:spcPts val="0"/>
                  </a:spcBef>
                  <a:spcAft>
                    <a:spcPts val="0"/>
                  </a:spcAft>
                  <a:buNone/>
                </a:pPr>
                <a:r>
                  <a:rPr lang="en" sz="700" b="1">
                    <a:solidFill>
                      <a:srgbClr val="000000"/>
                    </a:solidFill>
                  </a:rPr>
                  <a:t> Amazon ECR</a:t>
                </a:r>
                <a:endParaRPr sz="700" b="1">
                  <a:solidFill>
                    <a:srgbClr val="000000"/>
                  </a:solidFill>
                </a:endParaRPr>
              </a:p>
              <a:p>
                <a:pPr marL="0" marR="0" lvl="0" indent="0" algn="ctr" rtl="0">
                  <a:spcBef>
                    <a:spcPts val="0"/>
                  </a:spcBef>
                  <a:spcAft>
                    <a:spcPts val="0"/>
                  </a:spcAft>
                  <a:buNone/>
                </a:pPr>
                <a:r>
                  <a:rPr lang="en" sz="700"/>
                  <a:t>Airflow Custom Image</a:t>
                </a:r>
                <a:endParaRPr sz="700"/>
              </a:p>
            </p:txBody>
          </p:sp>
        </p:grpSp>
        <p:sp>
          <p:nvSpPr>
            <p:cNvPr id="59" name="Google Shape;115;p14">
              <a:extLst>
                <a:ext uri="{FF2B5EF4-FFF2-40B4-BE49-F238E27FC236}">
                  <a16:creationId xmlns:a16="http://schemas.microsoft.com/office/drawing/2014/main" id="{17CBA17A-74F6-972D-DEEC-0CBCF03AA92D}"/>
                </a:ext>
              </a:extLst>
            </p:cNvPr>
            <p:cNvSpPr txBox="1"/>
            <p:nvPr/>
          </p:nvSpPr>
          <p:spPr>
            <a:xfrm>
              <a:off x="5764905" y="3578076"/>
              <a:ext cx="576300" cy="81531"/>
            </a:xfrm>
            <a:prstGeom prst="rect">
              <a:avLst/>
            </a:prstGeom>
            <a:noFill/>
            <a:ln>
              <a:noFill/>
            </a:ln>
          </p:spPr>
          <p:txBody>
            <a:bodyPr spcFirstLastPara="1" wrap="square" lIns="62875" tIns="0" rIns="62875" bIns="0" anchor="t" anchorCtr="0">
              <a:spAutoFit/>
            </a:bodyPr>
            <a:lstStyle/>
            <a:p>
              <a:pPr marL="0" marR="0" lvl="0" indent="0" algn="ctr" rtl="0">
                <a:spcBef>
                  <a:spcPts val="0"/>
                </a:spcBef>
                <a:spcAft>
                  <a:spcPts val="0"/>
                </a:spcAft>
                <a:buNone/>
              </a:pPr>
              <a:r>
                <a:rPr lang="en" sz="600"/>
                <a:t>Run as service</a:t>
              </a:r>
              <a:endParaRPr sz="600"/>
            </a:p>
          </p:txBody>
        </p:sp>
        <p:grpSp>
          <p:nvGrpSpPr>
            <p:cNvPr id="60" name="Google Shape;116;p14">
              <a:extLst>
                <a:ext uri="{FF2B5EF4-FFF2-40B4-BE49-F238E27FC236}">
                  <a16:creationId xmlns:a16="http://schemas.microsoft.com/office/drawing/2014/main" id="{C9F88A54-01D4-81D5-D622-0F2E62DD9DE2}"/>
                </a:ext>
              </a:extLst>
            </p:cNvPr>
            <p:cNvGrpSpPr/>
            <p:nvPr/>
          </p:nvGrpSpPr>
          <p:grpSpPr>
            <a:xfrm>
              <a:off x="5284932" y="2981077"/>
              <a:ext cx="1028531" cy="504867"/>
              <a:chOff x="7840354" y="6474858"/>
              <a:chExt cx="3291300" cy="1615576"/>
            </a:xfrm>
          </p:grpSpPr>
          <p:sp>
            <p:nvSpPr>
              <p:cNvPr id="61" name="Google Shape;117;p14">
                <a:extLst>
                  <a:ext uri="{FF2B5EF4-FFF2-40B4-BE49-F238E27FC236}">
                    <a16:creationId xmlns:a16="http://schemas.microsoft.com/office/drawing/2014/main" id="{30AD57E2-EC42-68A7-9AB4-F716E09D2763}"/>
                  </a:ext>
                </a:extLst>
              </p:cNvPr>
              <p:cNvSpPr txBox="1"/>
              <p:nvPr/>
            </p:nvSpPr>
            <p:spPr>
              <a:xfrm>
                <a:off x="7840354" y="7296334"/>
                <a:ext cx="3291300" cy="794100"/>
              </a:xfrm>
              <a:prstGeom prst="rect">
                <a:avLst/>
              </a:prstGeom>
              <a:noFill/>
              <a:ln>
                <a:noFill/>
              </a:ln>
            </p:spPr>
            <p:txBody>
              <a:bodyPr spcFirstLastPara="1" wrap="square" lIns="62875" tIns="31425" rIns="62875" bIns="31425" anchor="t" anchorCtr="0">
                <a:spAutoFit/>
              </a:bodyPr>
              <a:lstStyle/>
              <a:p>
                <a:pPr marL="0" marR="0" lvl="0" indent="0" algn="ctr" rtl="0">
                  <a:spcBef>
                    <a:spcPts val="0"/>
                  </a:spcBef>
                  <a:spcAft>
                    <a:spcPts val="0"/>
                  </a:spcAft>
                  <a:buNone/>
                </a:pPr>
                <a:r>
                  <a:rPr lang="en" sz="700" b="1">
                    <a:solidFill>
                      <a:srgbClr val="000000"/>
                    </a:solidFill>
                  </a:rPr>
                  <a:t>Amazon </a:t>
                </a:r>
                <a:r>
                  <a:rPr lang="en" sz="700" b="1"/>
                  <a:t>EKS </a:t>
                </a:r>
                <a:endParaRPr sz="700" b="1"/>
              </a:p>
              <a:p>
                <a:pPr marL="0" marR="0" lvl="0" indent="0" algn="ctr" rtl="0">
                  <a:spcBef>
                    <a:spcPts val="0"/>
                  </a:spcBef>
                  <a:spcAft>
                    <a:spcPts val="0"/>
                  </a:spcAft>
                  <a:buNone/>
                </a:pPr>
                <a:r>
                  <a:rPr lang="en" sz="700"/>
                  <a:t>dbt and airflow project</a:t>
                </a:r>
                <a:endParaRPr sz="700"/>
              </a:p>
            </p:txBody>
          </p:sp>
          <p:pic>
            <p:nvPicPr>
              <p:cNvPr id="62" name="Google Shape;118;p14" descr="Amazon Elastic Kubernetes Service (Amazon EKS) Service icon.">
                <a:extLst>
                  <a:ext uri="{FF2B5EF4-FFF2-40B4-BE49-F238E27FC236}">
                    <a16:creationId xmlns:a16="http://schemas.microsoft.com/office/drawing/2014/main" id="{7985C243-FD00-4AC8-DC91-4553DBE665D7}"/>
                  </a:ext>
                </a:extLst>
              </p:cNvPr>
              <p:cNvPicPr preferRelativeResize="0"/>
              <p:nvPr/>
            </p:nvPicPr>
            <p:blipFill rotWithShape="1">
              <a:blip r:embed="rId12">
                <a:alphaModFix/>
              </a:blip>
              <a:srcRect/>
              <a:stretch/>
            </p:blipFill>
            <p:spPr>
              <a:xfrm>
                <a:off x="9071421" y="6474858"/>
                <a:ext cx="829184" cy="829208"/>
              </a:xfrm>
              <a:prstGeom prst="rect">
                <a:avLst/>
              </a:prstGeom>
              <a:noFill/>
              <a:ln>
                <a:noFill/>
              </a:ln>
            </p:spPr>
          </p:pic>
        </p:grpSp>
        <p:sp>
          <p:nvSpPr>
            <p:cNvPr id="64" name="Google Shape;119;p14">
              <a:extLst>
                <a:ext uri="{FF2B5EF4-FFF2-40B4-BE49-F238E27FC236}">
                  <a16:creationId xmlns:a16="http://schemas.microsoft.com/office/drawing/2014/main" id="{9B48E5F1-FBAC-05FE-8F32-6EDB0921844A}"/>
                </a:ext>
              </a:extLst>
            </p:cNvPr>
            <p:cNvSpPr txBox="1"/>
            <p:nvPr/>
          </p:nvSpPr>
          <p:spPr>
            <a:xfrm>
              <a:off x="4910291" y="3129626"/>
              <a:ext cx="590400" cy="81531"/>
            </a:xfrm>
            <a:prstGeom prst="rect">
              <a:avLst/>
            </a:prstGeom>
            <a:noFill/>
            <a:ln>
              <a:noFill/>
            </a:ln>
          </p:spPr>
          <p:txBody>
            <a:bodyPr spcFirstLastPara="1" wrap="square" lIns="62875" tIns="0" rIns="62875" bIns="0" anchor="t" anchorCtr="0">
              <a:spAutoFit/>
            </a:bodyPr>
            <a:lstStyle/>
            <a:p>
              <a:pPr marL="0" marR="0" lvl="0" indent="0" algn="ctr" rtl="0">
                <a:spcBef>
                  <a:spcPts val="0"/>
                </a:spcBef>
                <a:spcAft>
                  <a:spcPts val="0"/>
                </a:spcAft>
                <a:buNone/>
              </a:pPr>
              <a:r>
                <a:rPr lang="en" sz="600"/>
                <a:t>Pull dbt project</a:t>
              </a:r>
              <a:endParaRPr sz="600"/>
            </a:p>
          </p:txBody>
        </p:sp>
        <p:cxnSp>
          <p:nvCxnSpPr>
            <p:cNvPr id="65" name="Google Shape;120;p14">
              <a:extLst>
                <a:ext uri="{FF2B5EF4-FFF2-40B4-BE49-F238E27FC236}">
                  <a16:creationId xmlns:a16="http://schemas.microsoft.com/office/drawing/2014/main" id="{F30D1995-AC3D-9925-12A1-86100ADC9C74}"/>
                </a:ext>
              </a:extLst>
            </p:cNvPr>
            <p:cNvCxnSpPr>
              <a:stCxn id="56" idx="0"/>
              <a:endCxn id="61" idx="2"/>
            </p:cNvCxnSpPr>
            <p:nvPr/>
          </p:nvCxnSpPr>
          <p:spPr>
            <a:xfrm rot="16200000">
              <a:off x="5690454" y="3594835"/>
              <a:ext cx="218100" cy="600"/>
            </a:xfrm>
            <a:prstGeom prst="bentConnector3">
              <a:avLst>
                <a:gd name="adj1" fmla="val 50032"/>
              </a:avLst>
            </a:prstGeom>
            <a:noFill/>
            <a:ln w="9525" cap="flat" cmpd="sng">
              <a:solidFill>
                <a:srgbClr val="000000"/>
              </a:solidFill>
              <a:prstDash val="lgDash"/>
              <a:miter lim="8000"/>
              <a:headEnd type="none" w="sm" len="sm"/>
              <a:tailEnd type="stealth" w="med" len="med"/>
            </a:ln>
          </p:spPr>
        </p:cxnSp>
        <p:sp>
          <p:nvSpPr>
            <p:cNvPr id="66" name="Google Shape;121;p14" descr="Availability Zone 1 represented by availability zone resource group.">
              <a:extLst>
                <a:ext uri="{FF2B5EF4-FFF2-40B4-BE49-F238E27FC236}">
                  <a16:creationId xmlns:a16="http://schemas.microsoft.com/office/drawing/2014/main" id="{07963148-A91F-0FC9-230D-3D05155CBDDC}"/>
                </a:ext>
              </a:extLst>
            </p:cNvPr>
            <p:cNvSpPr/>
            <p:nvPr/>
          </p:nvSpPr>
          <p:spPr>
            <a:xfrm>
              <a:off x="6630325" y="2683852"/>
              <a:ext cx="1515300" cy="1603800"/>
            </a:xfrm>
            <a:prstGeom prst="rect">
              <a:avLst/>
            </a:prstGeom>
            <a:noFill/>
            <a:ln w="9525" cap="flat" cmpd="sng">
              <a:solidFill>
                <a:srgbClr val="00A4A6"/>
              </a:solidFill>
              <a:prstDash val="dash"/>
              <a:miter lim="800000"/>
              <a:headEnd type="none" w="sm" len="sm"/>
              <a:tailEnd type="none" w="sm" len="sm"/>
            </a:ln>
          </p:spPr>
          <p:txBody>
            <a:bodyPr spcFirstLastPara="1" wrap="square" lIns="54850" tIns="54850" rIns="54850" bIns="54850" anchor="t" anchorCtr="0">
              <a:noAutofit/>
            </a:bodyPr>
            <a:lstStyle/>
            <a:p>
              <a:pPr marL="0" marR="0" lvl="0" indent="0" algn="l" rtl="0">
                <a:lnSpc>
                  <a:spcPct val="115000"/>
                </a:lnSpc>
                <a:spcBef>
                  <a:spcPts val="0"/>
                </a:spcBef>
                <a:spcAft>
                  <a:spcPts val="0"/>
                </a:spcAft>
                <a:buNone/>
              </a:pPr>
              <a:r>
                <a:rPr lang="en" sz="700" b="1"/>
                <a:t>Databases</a:t>
              </a:r>
              <a:endParaRPr sz="700"/>
            </a:p>
          </p:txBody>
        </p:sp>
        <p:cxnSp>
          <p:nvCxnSpPr>
            <p:cNvPr id="67" name="Google Shape;122;p14">
              <a:extLst>
                <a:ext uri="{FF2B5EF4-FFF2-40B4-BE49-F238E27FC236}">
                  <a16:creationId xmlns:a16="http://schemas.microsoft.com/office/drawing/2014/main" id="{1EA457D1-FBA6-56D0-F07E-C1661A3E7BDB}"/>
                </a:ext>
              </a:extLst>
            </p:cNvPr>
            <p:cNvCxnSpPr>
              <a:endCxn id="71" idx="0"/>
            </p:cNvCxnSpPr>
            <p:nvPr/>
          </p:nvCxnSpPr>
          <p:spPr>
            <a:xfrm rot="5400000">
              <a:off x="6996614" y="2282142"/>
              <a:ext cx="969900" cy="422700"/>
            </a:xfrm>
            <a:prstGeom prst="bentConnector3">
              <a:avLst>
                <a:gd name="adj1" fmla="val 56030"/>
              </a:avLst>
            </a:prstGeom>
            <a:noFill/>
            <a:ln w="9525" cap="flat" cmpd="sng">
              <a:solidFill>
                <a:srgbClr val="000000"/>
              </a:solidFill>
              <a:prstDash val="lgDash"/>
              <a:miter lim="8000"/>
              <a:headEnd type="none" w="sm" len="sm"/>
              <a:tailEnd type="stealth" w="med" len="med"/>
            </a:ln>
          </p:spPr>
        </p:cxnSp>
        <p:cxnSp>
          <p:nvCxnSpPr>
            <p:cNvPr id="69" name="Google Shape;124;p14">
              <a:extLst>
                <a:ext uri="{FF2B5EF4-FFF2-40B4-BE49-F238E27FC236}">
                  <a16:creationId xmlns:a16="http://schemas.microsoft.com/office/drawing/2014/main" id="{D0DE73E8-9F3B-0B8C-0B7F-288D933D974C}"/>
                </a:ext>
              </a:extLst>
            </p:cNvPr>
            <p:cNvCxnSpPr>
              <a:stCxn id="62" idx="3"/>
              <a:endCxn id="71" idx="1"/>
            </p:cNvCxnSpPr>
            <p:nvPr/>
          </p:nvCxnSpPr>
          <p:spPr>
            <a:xfrm>
              <a:off x="5928761" y="3110641"/>
              <a:ext cx="1207500" cy="1800"/>
            </a:xfrm>
            <a:prstGeom prst="bentConnector3">
              <a:avLst>
                <a:gd name="adj1" fmla="val 49995"/>
              </a:avLst>
            </a:prstGeom>
            <a:noFill/>
            <a:ln w="9525" cap="flat" cmpd="sng">
              <a:solidFill>
                <a:srgbClr val="000000"/>
              </a:solidFill>
              <a:prstDash val="lgDash"/>
              <a:miter lim="8000"/>
              <a:headEnd type="none" w="sm" len="sm"/>
              <a:tailEnd type="stealth" w="med" len="med"/>
            </a:ln>
          </p:spPr>
        </p:cxnSp>
        <p:grpSp>
          <p:nvGrpSpPr>
            <p:cNvPr id="70" name="Google Shape;125;p14">
              <a:extLst>
                <a:ext uri="{FF2B5EF4-FFF2-40B4-BE49-F238E27FC236}">
                  <a16:creationId xmlns:a16="http://schemas.microsoft.com/office/drawing/2014/main" id="{D1F285FA-9ABD-0904-3B3A-B96FD928D5E2}"/>
                </a:ext>
              </a:extLst>
            </p:cNvPr>
            <p:cNvGrpSpPr/>
            <p:nvPr/>
          </p:nvGrpSpPr>
          <p:grpSpPr>
            <a:xfrm>
              <a:off x="6638537" y="2978442"/>
              <a:ext cx="1270406" cy="510142"/>
              <a:chOff x="19407329" y="2541604"/>
              <a:chExt cx="4065300" cy="1632453"/>
            </a:xfrm>
          </p:grpSpPr>
          <p:pic>
            <p:nvPicPr>
              <p:cNvPr id="71" name="Google Shape;123;p14" descr="PostgreSQL instance instance icon for the Database category.">
                <a:extLst>
                  <a:ext uri="{FF2B5EF4-FFF2-40B4-BE49-F238E27FC236}">
                    <a16:creationId xmlns:a16="http://schemas.microsoft.com/office/drawing/2014/main" id="{D6F18933-2F52-8787-E94C-43D031E01E48}"/>
                  </a:ext>
                </a:extLst>
              </p:cNvPr>
              <p:cNvPicPr preferRelativeResize="0"/>
              <p:nvPr/>
            </p:nvPicPr>
            <p:blipFill rotWithShape="1">
              <a:blip r:embed="rId6">
                <a:alphaModFix/>
              </a:blip>
              <a:srcRect/>
              <a:stretch/>
            </p:blipFill>
            <p:spPr>
              <a:xfrm>
                <a:off x="20999636" y="2541604"/>
                <a:ext cx="858124" cy="858121"/>
              </a:xfrm>
              <a:prstGeom prst="rect">
                <a:avLst/>
              </a:prstGeom>
              <a:noFill/>
              <a:ln>
                <a:noFill/>
              </a:ln>
            </p:spPr>
          </p:pic>
          <p:sp>
            <p:nvSpPr>
              <p:cNvPr id="72" name="Google Shape;126;p14">
                <a:extLst>
                  <a:ext uri="{FF2B5EF4-FFF2-40B4-BE49-F238E27FC236}">
                    <a16:creationId xmlns:a16="http://schemas.microsoft.com/office/drawing/2014/main" id="{9FF7946B-9718-257C-52F6-AC8C8D26DF80}"/>
                  </a:ext>
                </a:extLst>
              </p:cNvPr>
              <p:cNvSpPr txBox="1"/>
              <p:nvPr/>
            </p:nvSpPr>
            <p:spPr>
              <a:xfrm>
                <a:off x="19407329" y="3379957"/>
                <a:ext cx="4065300" cy="794100"/>
              </a:xfrm>
              <a:prstGeom prst="rect">
                <a:avLst/>
              </a:prstGeom>
              <a:noFill/>
              <a:ln>
                <a:noFill/>
              </a:ln>
            </p:spPr>
            <p:txBody>
              <a:bodyPr spcFirstLastPara="1" wrap="square" lIns="62875" tIns="31425" rIns="62875" bIns="31425" anchor="t" anchorCtr="0">
                <a:spAutoFit/>
              </a:bodyPr>
              <a:lstStyle/>
              <a:p>
                <a:pPr marL="0" marR="0" lvl="0" indent="0" algn="ctr" rtl="0">
                  <a:spcBef>
                    <a:spcPts val="0"/>
                  </a:spcBef>
                  <a:spcAft>
                    <a:spcPts val="0"/>
                  </a:spcAft>
                  <a:buNone/>
                </a:pPr>
                <a:r>
                  <a:rPr lang="en" sz="700" b="1"/>
                  <a:t>PostgreSQL instance</a:t>
                </a:r>
                <a:endParaRPr sz="700" b="1"/>
              </a:p>
              <a:p>
                <a:pPr marL="0" lvl="0" indent="0" algn="ctr" rtl="0">
                  <a:spcBef>
                    <a:spcPts val="0"/>
                  </a:spcBef>
                  <a:spcAft>
                    <a:spcPts val="0"/>
                  </a:spcAft>
                  <a:buNone/>
                </a:pPr>
                <a:r>
                  <a:rPr lang="en" sz="700">
                    <a:solidFill>
                      <a:schemeClr val="dk1"/>
                    </a:solidFill>
                  </a:rPr>
                  <a:t>Relational Database</a:t>
                </a:r>
                <a:endParaRPr sz="700"/>
              </a:p>
            </p:txBody>
          </p:sp>
        </p:grpSp>
        <p:sp>
          <p:nvSpPr>
            <p:cNvPr id="74" name="Google Shape;127;p14">
              <a:extLst>
                <a:ext uri="{FF2B5EF4-FFF2-40B4-BE49-F238E27FC236}">
                  <a16:creationId xmlns:a16="http://schemas.microsoft.com/office/drawing/2014/main" id="{4D9EA6A0-FD05-79AB-9C14-D8CBB2564DCE}"/>
                </a:ext>
              </a:extLst>
            </p:cNvPr>
            <p:cNvSpPr txBox="1"/>
            <p:nvPr/>
          </p:nvSpPr>
          <p:spPr>
            <a:xfrm>
              <a:off x="6944763" y="3989752"/>
              <a:ext cx="657900" cy="209319"/>
            </a:xfrm>
            <a:prstGeom prst="rect">
              <a:avLst/>
            </a:prstGeom>
            <a:noFill/>
            <a:ln>
              <a:noFill/>
            </a:ln>
          </p:spPr>
          <p:txBody>
            <a:bodyPr spcFirstLastPara="1" wrap="square" lIns="21425" tIns="10700" rIns="21425" bIns="10700" anchor="t" anchorCtr="0">
              <a:spAutoFit/>
            </a:bodyPr>
            <a:lstStyle/>
            <a:p>
              <a:pPr marL="0" marR="0" lvl="0" indent="0" algn="ctr" rtl="0">
                <a:spcBef>
                  <a:spcPts val="0"/>
                </a:spcBef>
                <a:spcAft>
                  <a:spcPts val="0"/>
                </a:spcAft>
                <a:buNone/>
              </a:pPr>
              <a:r>
                <a:rPr lang="en" sz="700" b="1">
                  <a:solidFill>
                    <a:schemeClr val="dk1"/>
                  </a:solidFill>
                </a:rPr>
                <a:t>Neo4j Instance</a:t>
              </a:r>
              <a:endParaRPr sz="700" b="1"/>
            </a:p>
            <a:p>
              <a:pPr marL="0" marR="0" lvl="0" indent="0" algn="ctr" rtl="0">
                <a:spcBef>
                  <a:spcPts val="0"/>
                </a:spcBef>
                <a:spcAft>
                  <a:spcPts val="0"/>
                </a:spcAft>
                <a:buNone/>
              </a:pPr>
              <a:r>
                <a:rPr lang="en" sz="700"/>
                <a:t>Graph Database</a:t>
              </a:r>
              <a:endParaRPr sz="700"/>
            </a:p>
          </p:txBody>
        </p:sp>
        <p:cxnSp>
          <p:nvCxnSpPr>
            <p:cNvPr id="76" name="Google Shape;128;p14">
              <a:extLst>
                <a:ext uri="{FF2B5EF4-FFF2-40B4-BE49-F238E27FC236}">
                  <a16:creationId xmlns:a16="http://schemas.microsoft.com/office/drawing/2014/main" id="{65687E97-4138-68E0-2612-ED60E605DBA7}"/>
                </a:ext>
              </a:extLst>
            </p:cNvPr>
            <p:cNvCxnSpPr>
              <a:endCxn id="106" idx="3"/>
            </p:cNvCxnSpPr>
            <p:nvPr/>
          </p:nvCxnSpPr>
          <p:spPr>
            <a:xfrm rot="5400000">
              <a:off x="6701100" y="2716852"/>
              <a:ext cx="1826100" cy="405900"/>
            </a:xfrm>
            <a:prstGeom prst="bentConnector2">
              <a:avLst/>
            </a:prstGeom>
            <a:noFill/>
            <a:ln w="9525" cap="flat" cmpd="sng">
              <a:solidFill>
                <a:srgbClr val="000000"/>
              </a:solidFill>
              <a:prstDash val="lgDash"/>
              <a:miter lim="8000"/>
              <a:headEnd type="none" w="sm" len="sm"/>
              <a:tailEnd type="stealth" w="med" len="med"/>
            </a:ln>
          </p:spPr>
        </p:cxnSp>
        <p:sp>
          <p:nvSpPr>
            <p:cNvPr id="77" name="Google Shape;130;p14" descr="Availability Zone 1 represented by availability zone resource group.">
              <a:extLst>
                <a:ext uri="{FF2B5EF4-FFF2-40B4-BE49-F238E27FC236}">
                  <a16:creationId xmlns:a16="http://schemas.microsoft.com/office/drawing/2014/main" id="{46231D00-8BC3-24BE-CFE3-C900E0D19D24}"/>
                </a:ext>
              </a:extLst>
            </p:cNvPr>
            <p:cNvSpPr/>
            <p:nvPr/>
          </p:nvSpPr>
          <p:spPr>
            <a:xfrm>
              <a:off x="8459625" y="2683852"/>
              <a:ext cx="1515300" cy="1603800"/>
            </a:xfrm>
            <a:prstGeom prst="rect">
              <a:avLst/>
            </a:prstGeom>
            <a:noFill/>
            <a:ln w="9525" cap="flat" cmpd="sng">
              <a:solidFill>
                <a:srgbClr val="00A4A6"/>
              </a:solidFill>
              <a:prstDash val="dash"/>
              <a:miter lim="800000"/>
              <a:headEnd type="none" w="sm" len="sm"/>
              <a:tailEnd type="none" w="sm" len="sm"/>
            </a:ln>
          </p:spPr>
          <p:txBody>
            <a:bodyPr spcFirstLastPara="1" wrap="square" lIns="54850" tIns="54850" rIns="54850" bIns="54850" anchor="t" anchorCtr="0">
              <a:noAutofit/>
            </a:bodyPr>
            <a:lstStyle/>
            <a:p>
              <a:pPr marL="0" marR="0" lvl="0" indent="0" algn="l" rtl="0">
                <a:lnSpc>
                  <a:spcPct val="115000"/>
                </a:lnSpc>
                <a:spcBef>
                  <a:spcPts val="0"/>
                </a:spcBef>
                <a:spcAft>
                  <a:spcPts val="0"/>
                </a:spcAft>
                <a:buNone/>
              </a:pPr>
              <a:r>
                <a:rPr lang="en" sz="700" b="1"/>
                <a:t>API</a:t>
              </a:r>
              <a:endParaRPr sz="700"/>
            </a:p>
          </p:txBody>
        </p:sp>
        <p:pic>
          <p:nvPicPr>
            <p:cNvPr id="79" name="Google Shape;131;p14" descr="AWS Lambda service icon.">
              <a:extLst>
                <a:ext uri="{FF2B5EF4-FFF2-40B4-BE49-F238E27FC236}">
                  <a16:creationId xmlns:a16="http://schemas.microsoft.com/office/drawing/2014/main" id="{B2B79342-00B2-BBB9-1711-26DA6C412469}"/>
                </a:ext>
              </a:extLst>
            </p:cNvPr>
            <p:cNvPicPr preferRelativeResize="0"/>
            <p:nvPr/>
          </p:nvPicPr>
          <p:blipFill rotWithShape="1">
            <a:blip r:embed="rId13">
              <a:alphaModFix/>
            </a:blip>
            <a:srcRect/>
            <a:stretch/>
          </p:blipFill>
          <p:spPr>
            <a:xfrm>
              <a:off x="9091448" y="2985415"/>
              <a:ext cx="252250" cy="252250"/>
            </a:xfrm>
            <a:prstGeom prst="rect">
              <a:avLst/>
            </a:prstGeom>
            <a:noFill/>
            <a:ln>
              <a:noFill/>
            </a:ln>
          </p:spPr>
        </p:pic>
        <p:sp>
          <p:nvSpPr>
            <p:cNvPr id="80" name="Google Shape;132;p14">
              <a:extLst>
                <a:ext uri="{FF2B5EF4-FFF2-40B4-BE49-F238E27FC236}">
                  <a16:creationId xmlns:a16="http://schemas.microsoft.com/office/drawing/2014/main" id="{4EDE7966-9F80-C15C-2957-D931524D29EA}"/>
                </a:ext>
              </a:extLst>
            </p:cNvPr>
            <p:cNvSpPr txBox="1"/>
            <p:nvPr/>
          </p:nvSpPr>
          <p:spPr>
            <a:xfrm>
              <a:off x="8764732" y="3237677"/>
              <a:ext cx="905100" cy="228000"/>
            </a:xfrm>
            <a:prstGeom prst="rect">
              <a:avLst/>
            </a:prstGeom>
            <a:noFill/>
            <a:ln>
              <a:noFill/>
            </a:ln>
          </p:spPr>
          <p:txBody>
            <a:bodyPr spcFirstLastPara="1" wrap="square" lIns="42850" tIns="21425" rIns="42850" bIns="21425" anchor="t" anchorCtr="0">
              <a:spAutoFit/>
            </a:bodyPr>
            <a:lstStyle/>
            <a:p>
              <a:pPr marL="0" marR="0" lvl="0" indent="0" algn="ctr" rtl="0">
                <a:spcBef>
                  <a:spcPts val="0"/>
                </a:spcBef>
                <a:spcAft>
                  <a:spcPts val="0"/>
                </a:spcAft>
                <a:buNone/>
              </a:pPr>
              <a:r>
                <a:rPr lang="en" sz="700" b="1"/>
                <a:t>AWS Lambda</a:t>
              </a:r>
              <a:endParaRPr sz="700" b="1"/>
            </a:p>
            <a:p>
              <a:pPr marL="0" marR="0" lvl="0" indent="0" algn="ctr" rtl="0">
                <a:spcBef>
                  <a:spcPts val="0"/>
                </a:spcBef>
                <a:spcAft>
                  <a:spcPts val="0"/>
                </a:spcAft>
                <a:buNone/>
              </a:pPr>
              <a:r>
                <a:rPr lang="en" sz="700"/>
                <a:t>Execute Query</a:t>
              </a:r>
              <a:endParaRPr sz="700"/>
            </a:p>
          </p:txBody>
        </p:sp>
        <p:pic>
          <p:nvPicPr>
            <p:cNvPr id="81" name="Google Shape;133;p14" descr="Amazon API Gateway service icon.">
              <a:extLst>
                <a:ext uri="{FF2B5EF4-FFF2-40B4-BE49-F238E27FC236}">
                  <a16:creationId xmlns:a16="http://schemas.microsoft.com/office/drawing/2014/main" id="{557CDD3A-FDF5-8255-9D3C-60C4108A0E26}"/>
                </a:ext>
              </a:extLst>
            </p:cNvPr>
            <p:cNvPicPr preferRelativeResize="0"/>
            <p:nvPr/>
          </p:nvPicPr>
          <p:blipFill rotWithShape="1">
            <a:blip r:embed="rId14">
              <a:alphaModFix/>
            </a:blip>
            <a:srcRect/>
            <a:stretch/>
          </p:blipFill>
          <p:spPr>
            <a:xfrm>
              <a:off x="9087709" y="3672514"/>
              <a:ext cx="259110" cy="259110"/>
            </a:xfrm>
            <a:prstGeom prst="rect">
              <a:avLst/>
            </a:prstGeom>
            <a:noFill/>
            <a:ln>
              <a:noFill/>
            </a:ln>
          </p:spPr>
        </p:pic>
        <p:sp>
          <p:nvSpPr>
            <p:cNvPr id="82" name="Google Shape;134;p14">
              <a:extLst>
                <a:ext uri="{FF2B5EF4-FFF2-40B4-BE49-F238E27FC236}">
                  <a16:creationId xmlns:a16="http://schemas.microsoft.com/office/drawing/2014/main" id="{4227BF9E-5C4E-7E64-7B77-C49E3D54CDE4}"/>
                </a:ext>
              </a:extLst>
            </p:cNvPr>
            <p:cNvSpPr txBox="1"/>
            <p:nvPr/>
          </p:nvSpPr>
          <p:spPr>
            <a:xfrm>
              <a:off x="8764734" y="3932080"/>
              <a:ext cx="905100" cy="228000"/>
            </a:xfrm>
            <a:prstGeom prst="rect">
              <a:avLst/>
            </a:prstGeom>
            <a:noFill/>
            <a:ln>
              <a:noFill/>
            </a:ln>
          </p:spPr>
          <p:txBody>
            <a:bodyPr spcFirstLastPara="1" wrap="square" lIns="42850" tIns="21425" rIns="42850" bIns="21425" anchor="t" anchorCtr="0">
              <a:spAutoFit/>
            </a:bodyPr>
            <a:lstStyle/>
            <a:p>
              <a:pPr marL="0" marR="0" lvl="0" indent="0" algn="ctr" rtl="0">
                <a:spcBef>
                  <a:spcPts val="0"/>
                </a:spcBef>
                <a:spcAft>
                  <a:spcPts val="0"/>
                </a:spcAft>
                <a:buNone/>
              </a:pPr>
              <a:r>
                <a:rPr lang="en" sz="700" b="1"/>
                <a:t>Amazon API Gateway</a:t>
              </a:r>
              <a:endParaRPr sz="700" b="1"/>
            </a:p>
            <a:p>
              <a:pPr marL="0" marR="0" lvl="0" indent="0" algn="ctr" rtl="0">
                <a:spcBef>
                  <a:spcPts val="0"/>
                </a:spcBef>
                <a:spcAft>
                  <a:spcPts val="0"/>
                </a:spcAft>
                <a:buNone/>
              </a:pPr>
              <a:r>
                <a:rPr lang="en" sz="700"/>
                <a:t>Query API</a:t>
              </a:r>
              <a:endParaRPr sz="700"/>
            </a:p>
          </p:txBody>
        </p:sp>
        <p:cxnSp>
          <p:nvCxnSpPr>
            <p:cNvPr id="83" name="Google Shape;135;p14">
              <a:extLst>
                <a:ext uri="{FF2B5EF4-FFF2-40B4-BE49-F238E27FC236}">
                  <a16:creationId xmlns:a16="http://schemas.microsoft.com/office/drawing/2014/main" id="{50D72EFE-F18F-012B-892C-8804472B9BC4}"/>
                </a:ext>
              </a:extLst>
            </p:cNvPr>
            <p:cNvCxnSpPr>
              <a:stCxn id="81" idx="0"/>
              <a:endCxn id="80" idx="2"/>
            </p:cNvCxnSpPr>
            <p:nvPr/>
          </p:nvCxnSpPr>
          <p:spPr>
            <a:xfrm rot="5400000" flipH="1" flipV="1">
              <a:off x="9110573" y="3565805"/>
              <a:ext cx="213400" cy="18"/>
            </a:xfrm>
            <a:prstGeom prst="bentConnector3">
              <a:avLst>
                <a:gd name="adj1" fmla="val 50000"/>
              </a:avLst>
            </a:prstGeom>
            <a:noFill/>
            <a:ln w="9525" cap="flat" cmpd="sng">
              <a:solidFill>
                <a:srgbClr val="000000"/>
              </a:solidFill>
              <a:prstDash val="lgDash"/>
              <a:miter lim="8000"/>
              <a:headEnd type="none" w="sm" len="sm"/>
              <a:tailEnd type="stealth" w="med" len="med"/>
            </a:ln>
          </p:spPr>
        </p:cxnSp>
        <p:cxnSp>
          <p:nvCxnSpPr>
            <p:cNvPr id="84" name="Google Shape;136;p14">
              <a:extLst>
                <a:ext uri="{FF2B5EF4-FFF2-40B4-BE49-F238E27FC236}">
                  <a16:creationId xmlns:a16="http://schemas.microsoft.com/office/drawing/2014/main" id="{335579EE-6169-A084-D47F-B60EB3EAC9F3}"/>
                </a:ext>
              </a:extLst>
            </p:cNvPr>
            <p:cNvCxnSpPr>
              <a:stCxn id="79" idx="1"/>
              <a:endCxn id="71" idx="3"/>
            </p:cNvCxnSpPr>
            <p:nvPr/>
          </p:nvCxnSpPr>
          <p:spPr>
            <a:xfrm flipH="1">
              <a:off x="7404248" y="3111540"/>
              <a:ext cx="1687200" cy="900"/>
            </a:xfrm>
            <a:prstGeom prst="bentConnector3">
              <a:avLst>
                <a:gd name="adj1" fmla="val 49999"/>
              </a:avLst>
            </a:prstGeom>
            <a:noFill/>
            <a:ln w="9525" cap="flat" cmpd="sng">
              <a:solidFill>
                <a:srgbClr val="000000"/>
              </a:solidFill>
              <a:prstDash val="lgDash"/>
              <a:miter lim="8000"/>
              <a:headEnd type="none" w="sm" len="sm"/>
              <a:tailEnd type="stealth" w="med" len="med"/>
            </a:ln>
          </p:spPr>
        </p:cxnSp>
        <p:cxnSp>
          <p:nvCxnSpPr>
            <p:cNvPr id="88" name="Google Shape;137;p14">
              <a:extLst>
                <a:ext uri="{FF2B5EF4-FFF2-40B4-BE49-F238E27FC236}">
                  <a16:creationId xmlns:a16="http://schemas.microsoft.com/office/drawing/2014/main" id="{CA2DBA70-8AE4-CB63-2F3B-B563D72B3BC2}"/>
                </a:ext>
              </a:extLst>
            </p:cNvPr>
            <p:cNvCxnSpPr>
              <a:endCxn id="62" idx="1"/>
            </p:cNvCxnSpPr>
            <p:nvPr/>
          </p:nvCxnSpPr>
          <p:spPr>
            <a:xfrm>
              <a:off x="3770341" y="3104641"/>
              <a:ext cx="1899300" cy="6000"/>
            </a:xfrm>
            <a:prstGeom prst="straightConnector1">
              <a:avLst/>
            </a:prstGeom>
            <a:noFill/>
            <a:ln w="9525" cap="flat" cmpd="sng">
              <a:solidFill>
                <a:srgbClr val="000000"/>
              </a:solidFill>
              <a:prstDash val="lgDash"/>
              <a:miter lim="8000"/>
              <a:headEnd type="none" w="sm" len="sm"/>
              <a:tailEnd type="stealth" w="med" len="med"/>
            </a:ln>
          </p:spPr>
        </p:cxnSp>
        <p:cxnSp>
          <p:nvCxnSpPr>
            <p:cNvPr id="89" name="Google Shape;138;p14">
              <a:extLst>
                <a:ext uri="{FF2B5EF4-FFF2-40B4-BE49-F238E27FC236}">
                  <a16:creationId xmlns:a16="http://schemas.microsoft.com/office/drawing/2014/main" id="{985D21A8-E760-9D9B-E994-B9F7E345AAA0}"/>
                </a:ext>
              </a:extLst>
            </p:cNvPr>
            <p:cNvCxnSpPr>
              <a:stCxn id="22" idx="3"/>
              <a:endCxn id="56" idx="1"/>
            </p:cNvCxnSpPr>
            <p:nvPr/>
          </p:nvCxnSpPr>
          <p:spPr>
            <a:xfrm>
              <a:off x="3772526" y="3831962"/>
              <a:ext cx="1897200" cy="1800"/>
            </a:xfrm>
            <a:prstGeom prst="straightConnector1">
              <a:avLst/>
            </a:prstGeom>
            <a:noFill/>
            <a:ln w="9525" cap="flat" cmpd="sng">
              <a:solidFill>
                <a:srgbClr val="000000"/>
              </a:solidFill>
              <a:prstDash val="lgDash"/>
              <a:miter lim="8000"/>
              <a:headEnd type="none" w="sm" len="sm"/>
              <a:tailEnd type="stealth" w="med" len="med"/>
            </a:ln>
          </p:spPr>
        </p:cxnSp>
        <p:cxnSp>
          <p:nvCxnSpPr>
            <p:cNvPr id="91" name="Google Shape;139;p14">
              <a:extLst>
                <a:ext uri="{FF2B5EF4-FFF2-40B4-BE49-F238E27FC236}">
                  <a16:creationId xmlns:a16="http://schemas.microsoft.com/office/drawing/2014/main" id="{79699CC3-9A10-B25D-50C8-56DEB985235C}"/>
                </a:ext>
              </a:extLst>
            </p:cNvPr>
            <p:cNvCxnSpPr>
              <a:stCxn id="51" idx="0"/>
              <a:endCxn id="81" idx="3"/>
            </p:cNvCxnSpPr>
            <p:nvPr/>
          </p:nvCxnSpPr>
          <p:spPr>
            <a:xfrm rot="5400000" flipH="1">
              <a:off x="9067416" y="4081265"/>
              <a:ext cx="921000" cy="362400"/>
            </a:xfrm>
            <a:prstGeom prst="bentConnector2">
              <a:avLst/>
            </a:prstGeom>
            <a:noFill/>
            <a:ln w="9525" cap="flat" cmpd="sng">
              <a:solidFill>
                <a:srgbClr val="000000"/>
              </a:solidFill>
              <a:prstDash val="lgDash"/>
              <a:miter lim="8000"/>
              <a:headEnd type="none" w="sm" len="sm"/>
              <a:tailEnd type="stealth" w="med" len="med"/>
            </a:ln>
          </p:spPr>
        </p:cxnSp>
        <p:grpSp>
          <p:nvGrpSpPr>
            <p:cNvPr id="92" name="Google Shape;140;p14">
              <a:extLst>
                <a:ext uri="{FF2B5EF4-FFF2-40B4-BE49-F238E27FC236}">
                  <a16:creationId xmlns:a16="http://schemas.microsoft.com/office/drawing/2014/main" id="{387ABACA-7C7F-AE7B-037B-FE8E821D0C34}"/>
                </a:ext>
              </a:extLst>
            </p:cNvPr>
            <p:cNvGrpSpPr/>
            <p:nvPr/>
          </p:nvGrpSpPr>
          <p:grpSpPr>
            <a:xfrm>
              <a:off x="8145622" y="4718297"/>
              <a:ext cx="1034250" cy="516660"/>
              <a:chOff x="4816000" y="10579577"/>
              <a:chExt cx="3309600" cy="1653311"/>
            </a:xfrm>
          </p:grpSpPr>
          <p:pic>
            <p:nvPicPr>
              <p:cNvPr id="97" name="Google Shape;141;p14" descr="Amazon Elastic Container Registry (Amazon ECR) Service icon.">
                <a:extLst>
                  <a:ext uri="{FF2B5EF4-FFF2-40B4-BE49-F238E27FC236}">
                    <a16:creationId xmlns:a16="http://schemas.microsoft.com/office/drawing/2014/main" id="{A7B1C48F-70D6-DA8D-4051-D9F8796C6878}"/>
                  </a:ext>
                </a:extLst>
              </p:cNvPr>
              <p:cNvPicPr preferRelativeResize="0"/>
              <p:nvPr/>
            </p:nvPicPr>
            <p:blipFill rotWithShape="1">
              <a:blip r:embed="rId11">
                <a:alphaModFix/>
              </a:blip>
              <a:srcRect/>
              <a:stretch/>
            </p:blipFill>
            <p:spPr>
              <a:xfrm>
                <a:off x="6056232" y="10579577"/>
                <a:ext cx="829184" cy="829208"/>
              </a:xfrm>
              <a:prstGeom prst="rect">
                <a:avLst/>
              </a:prstGeom>
              <a:noFill/>
              <a:ln>
                <a:noFill/>
              </a:ln>
            </p:spPr>
          </p:pic>
          <p:sp>
            <p:nvSpPr>
              <p:cNvPr id="98" name="Google Shape;142;p14">
                <a:extLst>
                  <a:ext uri="{FF2B5EF4-FFF2-40B4-BE49-F238E27FC236}">
                    <a16:creationId xmlns:a16="http://schemas.microsoft.com/office/drawing/2014/main" id="{85B5B457-BD96-D95C-3B7D-DC413B21A2DA}"/>
                  </a:ext>
                </a:extLst>
              </p:cNvPr>
              <p:cNvSpPr txBox="1"/>
              <p:nvPr/>
            </p:nvSpPr>
            <p:spPr>
              <a:xfrm>
                <a:off x="4816000" y="11438788"/>
                <a:ext cx="3309600" cy="794100"/>
              </a:xfrm>
              <a:prstGeom prst="rect">
                <a:avLst/>
              </a:prstGeom>
              <a:noFill/>
              <a:ln>
                <a:noFill/>
              </a:ln>
            </p:spPr>
            <p:txBody>
              <a:bodyPr spcFirstLastPara="1" wrap="square" lIns="62875" tIns="31425" rIns="62875" bIns="31425" anchor="t" anchorCtr="0">
                <a:spAutoFit/>
              </a:bodyPr>
              <a:lstStyle/>
              <a:p>
                <a:pPr marL="0" marR="0" lvl="0" indent="0" algn="ctr" rtl="0">
                  <a:spcBef>
                    <a:spcPts val="0"/>
                  </a:spcBef>
                  <a:spcAft>
                    <a:spcPts val="0"/>
                  </a:spcAft>
                  <a:buNone/>
                </a:pPr>
                <a:r>
                  <a:rPr lang="en" sz="700" b="1">
                    <a:solidFill>
                      <a:srgbClr val="000000"/>
                    </a:solidFill>
                  </a:rPr>
                  <a:t> Amazon ECR</a:t>
                </a:r>
                <a:endParaRPr sz="700" b="1">
                  <a:solidFill>
                    <a:srgbClr val="000000"/>
                  </a:solidFill>
                </a:endParaRPr>
              </a:p>
              <a:p>
                <a:pPr marL="0" marR="0" lvl="0" indent="0" algn="ctr" rtl="0">
                  <a:spcBef>
                    <a:spcPts val="0"/>
                  </a:spcBef>
                  <a:spcAft>
                    <a:spcPts val="0"/>
                  </a:spcAft>
                  <a:buNone/>
                </a:pPr>
                <a:r>
                  <a:rPr lang="en" sz="700"/>
                  <a:t>Web Application Image</a:t>
                </a:r>
                <a:endParaRPr sz="700"/>
              </a:p>
            </p:txBody>
          </p:sp>
        </p:grpSp>
        <p:cxnSp>
          <p:nvCxnSpPr>
            <p:cNvPr id="99" name="Google Shape;143;p14">
              <a:extLst>
                <a:ext uri="{FF2B5EF4-FFF2-40B4-BE49-F238E27FC236}">
                  <a16:creationId xmlns:a16="http://schemas.microsoft.com/office/drawing/2014/main" id="{E952BC43-D076-2FB0-F38B-7CF87EA43A19}"/>
                </a:ext>
              </a:extLst>
            </p:cNvPr>
            <p:cNvCxnSpPr>
              <a:stCxn id="97" idx="3"/>
              <a:endCxn id="51" idx="1"/>
            </p:cNvCxnSpPr>
            <p:nvPr/>
          </p:nvCxnSpPr>
          <p:spPr>
            <a:xfrm>
              <a:off x="8792314" y="4847861"/>
              <a:ext cx="790800" cy="1200"/>
            </a:xfrm>
            <a:prstGeom prst="straightConnector1">
              <a:avLst/>
            </a:prstGeom>
            <a:noFill/>
            <a:ln w="9525" cap="flat" cmpd="sng">
              <a:solidFill>
                <a:srgbClr val="000000"/>
              </a:solidFill>
              <a:prstDash val="lgDash"/>
              <a:miter lim="8000"/>
              <a:headEnd type="none" w="sm" len="sm"/>
              <a:tailEnd type="stealth" w="med" len="med"/>
            </a:ln>
          </p:spPr>
        </p:cxnSp>
        <p:sp>
          <p:nvSpPr>
            <p:cNvPr id="100" name="Google Shape;144;p14">
              <a:extLst>
                <a:ext uri="{FF2B5EF4-FFF2-40B4-BE49-F238E27FC236}">
                  <a16:creationId xmlns:a16="http://schemas.microsoft.com/office/drawing/2014/main" id="{27B5B5EF-B83F-8AD5-89EC-5F95394A9C17}"/>
                </a:ext>
              </a:extLst>
            </p:cNvPr>
            <p:cNvSpPr txBox="1"/>
            <p:nvPr/>
          </p:nvSpPr>
          <p:spPr>
            <a:xfrm>
              <a:off x="3496620" y="5345405"/>
              <a:ext cx="590400" cy="81531"/>
            </a:xfrm>
            <a:prstGeom prst="rect">
              <a:avLst/>
            </a:prstGeom>
            <a:noFill/>
            <a:ln>
              <a:noFill/>
            </a:ln>
          </p:spPr>
          <p:txBody>
            <a:bodyPr spcFirstLastPara="1" wrap="square" lIns="62875" tIns="0" rIns="62875" bIns="0" anchor="t" anchorCtr="0">
              <a:spAutoFit/>
            </a:bodyPr>
            <a:lstStyle/>
            <a:p>
              <a:pPr marL="0" marR="0" lvl="0" indent="0" algn="ctr" rtl="0">
                <a:spcBef>
                  <a:spcPts val="0"/>
                </a:spcBef>
                <a:spcAft>
                  <a:spcPts val="0"/>
                </a:spcAft>
                <a:buNone/>
              </a:pPr>
              <a:r>
                <a:rPr lang="en" sz="600"/>
                <a:t>HTTP requests</a:t>
              </a:r>
              <a:endParaRPr sz="600"/>
            </a:p>
          </p:txBody>
        </p:sp>
        <p:grpSp>
          <p:nvGrpSpPr>
            <p:cNvPr id="101" name="Google Shape;145;p14">
              <a:extLst>
                <a:ext uri="{FF2B5EF4-FFF2-40B4-BE49-F238E27FC236}">
                  <a16:creationId xmlns:a16="http://schemas.microsoft.com/office/drawing/2014/main" id="{D1D1D04B-8E4B-D042-223C-A0F1D7B5D4D1}"/>
                </a:ext>
              </a:extLst>
            </p:cNvPr>
            <p:cNvGrpSpPr/>
            <p:nvPr/>
          </p:nvGrpSpPr>
          <p:grpSpPr>
            <a:xfrm>
              <a:off x="3098836" y="5366206"/>
              <a:ext cx="511200" cy="294056"/>
              <a:chOff x="467086" y="4097604"/>
              <a:chExt cx="511200" cy="294056"/>
            </a:xfrm>
          </p:grpSpPr>
          <p:sp>
            <p:nvSpPr>
              <p:cNvPr id="102" name="Google Shape;146;p14">
                <a:extLst>
                  <a:ext uri="{FF2B5EF4-FFF2-40B4-BE49-F238E27FC236}">
                    <a16:creationId xmlns:a16="http://schemas.microsoft.com/office/drawing/2014/main" id="{792D32E9-BA0A-6F37-46EE-D670E720B418}"/>
                  </a:ext>
                </a:extLst>
              </p:cNvPr>
              <p:cNvSpPr txBox="1"/>
              <p:nvPr/>
            </p:nvSpPr>
            <p:spPr>
              <a:xfrm>
                <a:off x="467086" y="4256060"/>
                <a:ext cx="511200" cy="135600"/>
              </a:xfrm>
              <a:prstGeom prst="rect">
                <a:avLst/>
              </a:prstGeom>
              <a:noFill/>
              <a:ln>
                <a:noFill/>
              </a:ln>
            </p:spPr>
            <p:txBody>
              <a:bodyPr spcFirstLastPara="1" wrap="square" lIns="42850" tIns="21425" rIns="42850" bIns="21425" anchor="t" anchorCtr="0">
                <a:spAutoFit/>
              </a:bodyPr>
              <a:lstStyle/>
              <a:p>
                <a:pPr marL="0" marR="0" lvl="0" indent="0" algn="ctr" rtl="0">
                  <a:spcBef>
                    <a:spcPts val="0"/>
                  </a:spcBef>
                  <a:spcAft>
                    <a:spcPts val="0"/>
                  </a:spcAft>
                  <a:buNone/>
                </a:pPr>
                <a:r>
                  <a:rPr lang="en" sz="700"/>
                  <a:t>User</a:t>
                </a:r>
                <a:endParaRPr sz="800"/>
              </a:p>
            </p:txBody>
          </p:sp>
          <p:pic>
            <p:nvPicPr>
              <p:cNvPr id="103" name="Google Shape;147;p14" descr="User resource icon for the General Icons category.">
                <a:extLst>
                  <a:ext uri="{FF2B5EF4-FFF2-40B4-BE49-F238E27FC236}">
                    <a16:creationId xmlns:a16="http://schemas.microsoft.com/office/drawing/2014/main" id="{0AF84A23-D942-8FB6-DE36-BC7EE2FCC178}"/>
                  </a:ext>
                </a:extLst>
              </p:cNvPr>
              <p:cNvPicPr preferRelativeResize="0"/>
              <p:nvPr/>
            </p:nvPicPr>
            <p:blipFill rotWithShape="1">
              <a:blip r:embed="rId15">
                <a:alphaModFix/>
              </a:blip>
              <a:srcRect/>
              <a:stretch/>
            </p:blipFill>
            <p:spPr>
              <a:xfrm>
                <a:off x="638936" y="4097604"/>
                <a:ext cx="167603" cy="167602"/>
              </a:xfrm>
              <a:prstGeom prst="rect">
                <a:avLst/>
              </a:prstGeom>
              <a:noFill/>
              <a:ln>
                <a:noFill/>
              </a:ln>
            </p:spPr>
          </p:pic>
        </p:grpSp>
        <p:cxnSp>
          <p:nvCxnSpPr>
            <p:cNvPr id="104" name="Google Shape;148;p14">
              <a:extLst>
                <a:ext uri="{FF2B5EF4-FFF2-40B4-BE49-F238E27FC236}">
                  <a16:creationId xmlns:a16="http://schemas.microsoft.com/office/drawing/2014/main" id="{2C658774-4AF3-B630-4AFF-F08A392D559F}"/>
                </a:ext>
              </a:extLst>
            </p:cNvPr>
            <p:cNvCxnSpPr>
              <a:stCxn id="103" idx="3"/>
              <a:endCxn id="52" idx="2"/>
            </p:cNvCxnSpPr>
            <p:nvPr/>
          </p:nvCxnSpPr>
          <p:spPr>
            <a:xfrm flipV="1">
              <a:off x="3438289" y="5184536"/>
              <a:ext cx="6270849" cy="265470"/>
            </a:xfrm>
            <a:prstGeom prst="bentConnector2">
              <a:avLst/>
            </a:prstGeom>
            <a:noFill/>
            <a:ln w="9525" cap="flat" cmpd="sng">
              <a:solidFill>
                <a:srgbClr val="000000"/>
              </a:solidFill>
              <a:prstDash val="lgDash"/>
              <a:miter lim="8000"/>
              <a:headEnd type="none" w="sm" len="sm"/>
              <a:tailEnd type="stealth" w="med" len="med"/>
            </a:ln>
          </p:spPr>
        </p:cxnSp>
        <p:sp>
          <p:nvSpPr>
            <p:cNvPr id="105" name="Google Shape;149;p14">
              <a:extLst>
                <a:ext uri="{FF2B5EF4-FFF2-40B4-BE49-F238E27FC236}">
                  <a16:creationId xmlns:a16="http://schemas.microsoft.com/office/drawing/2014/main" id="{50440499-E6F4-5851-9533-6173BC7C91AD}"/>
                </a:ext>
              </a:extLst>
            </p:cNvPr>
            <p:cNvSpPr/>
            <p:nvPr/>
          </p:nvSpPr>
          <p:spPr>
            <a:xfrm>
              <a:off x="4629925" y="4624002"/>
              <a:ext cx="2725800" cy="665100"/>
            </a:xfrm>
            <a:prstGeom prst="rect">
              <a:avLst/>
            </a:prstGeom>
            <a:noFill/>
            <a:ln w="9525" cap="flat" cmpd="sng">
              <a:solidFill>
                <a:schemeClr val="dk1"/>
              </a:solidFill>
              <a:prstDash val="solid"/>
              <a:round/>
              <a:headEnd type="none" w="sm" len="sm"/>
              <a:tailEnd type="none" w="sm" len="sm"/>
            </a:ln>
          </p:spPr>
          <p:txBody>
            <a:bodyPr spcFirstLastPara="1" wrap="square" lIns="83800" tIns="83800" rIns="83800" bIns="83800" anchor="t" anchorCtr="0">
              <a:noAutofit/>
            </a:bodyPr>
            <a:lstStyle/>
            <a:p>
              <a:pPr marL="0" lvl="0" indent="0" algn="l" rtl="0">
                <a:spcBef>
                  <a:spcPts val="0"/>
                </a:spcBef>
                <a:spcAft>
                  <a:spcPts val="0"/>
                </a:spcAft>
                <a:buClr>
                  <a:schemeClr val="dk1"/>
                </a:buClr>
                <a:buSzPts val="1100"/>
                <a:buFont typeface="Arial"/>
                <a:buNone/>
              </a:pPr>
              <a:r>
                <a:rPr lang="en" sz="800" b="1">
                  <a:solidFill>
                    <a:schemeClr val="dk1"/>
                  </a:solidFill>
                </a:rPr>
                <a:t>Dashboard</a:t>
              </a:r>
              <a:endParaRPr sz="800" b="1"/>
            </a:p>
          </p:txBody>
        </p:sp>
        <p:pic>
          <p:nvPicPr>
            <p:cNvPr id="106" name="Google Shape;129;p14" descr="DB instance instance icon for the Amazon EC2 service.">
              <a:extLst>
                <a:ext uri="{FF2B5EF4-FFF2-40B4-BE49-F238E27FC236}">
                  <a16:creationId xmlns:a16="http://schemas.microsoft.com/office/drawing/2014/main" id="{BA6F3428-D826-D8E5-37DA-E123354C6346}"/>
                </a:ext>
              </a:extLst>
            </p:cNvPr>
            <p:cNvPicPr preferRelativeResize="0"/>
            <p:nvPr/>
          </p:nvPicPr>
          <p:blipFill rotWithShape="1">
            <a:blip r:embed="rId16">
              <a:alphaModFix/>
            </a:blip>
            <a:srcRect/>
            <a:stretch/>
          </p:blipFill>
          <p:spPr>
            <a:xfrm>
              <a:off x="7136250" y="3695377"/>
              <a:ext cx="274950" cy="274950"/>
            </a:xfrm>
            <a:prstGeom prst="rect">
              <a:avLst/>
            </a:prstGeom>
            <a:noFill/>
            <a:ln>
              <a:noFill/>
            </a:ln>
          </p:spPr>
        </p:pic>
        <p:grpSp>
          <p:nvGrpSpPr>
            <p:cNvPr id="107" name="Google Shape;150;p14">
              <a:extLst>
                <a:ext uri="{FF2B5EF4-FFF2-40B4-BE49-F238E27FC236}">
                  <a16:creationId xmlns:a16="http://schemas.microsoft.com/office/drawing/2014/main" id="{9CD2C771-4DD7-800B-93B9-1BD7CB43C76B}"/>
                </a:ext>
              </a:extLst>
            </p:cNvPr>
            <p:cNvGrpSpPr/>
            <p:nvPr/>
          </p:nvGrpSpPr>
          <p:grpSpPr>
            <a:xfrm>
              <a:off x="5284932" y="4722965"/>
              <a:ext cx="1028531" cy="504867"/>
              <a:chOff x="5289794" y="6474858"/>
              <a:chExt cx="3291300" cy="1615576"/>
            </a:xfrm>
          </p:grpSpPr>
          <p:sp>
            <p:nvSpPr>
              <p:cNvPr id="108" name="Google Shape;151;p14">
                <a:extLst>
                  <a:ext uri="{FF2B5EF4-FFF2-40B4-BE49-F238E27FC236}">
                    <a16:creationId xmlns:a16="http://schemas.microsoft.com/office/drawing/2014/main" id="{73B74C0B-CC71-76E6-348A-5CA298FD3075}"/>
                  </a:ext>
                </a:extLst>
              </p:cNvPr>
              <p:cNvSpPr txBox="1"/>
              <p:nvPr/>
            </p:nvSpPr>
            <p:spPr>
              <a:xfrm>
                <a:off x="5289794" y="7296334"/>
                <a:ext cx="3291300" cy="794100"/>
              </a:xfrm>
              <a:prstGeom prst="rect">
                <a:avLst/>
              </a:prstGeom>
              <a:noFill/>
              <a:ln>
                <a:noFill/>
              </a:ln>
            </p:spPr>
            <p:txBody>
              <a:bodyPr spcFirstLastPara="1" wrap="square" lIns="62875" tIns="31425" rIns="62875" bIns="31425" anchor="t" anchorCtr="0">
                <a:spAutoFit/>
              </a:bodyPr>
              <a:lstStyle/>
              <a:p>
                <a:pPr marL="0" marR="0" lvl="0" indent="0" algn="ctr" rtl="0">
                  <a:spcBef>
                    <a:spcPts val="0"/>
                  </a:spcBef>
                  <a:spcAft>
                    <a:spcPts val="0"/>
                  </a:spcAft>
                  <a:buNone/>
                </a:pPr>
                <a:r>
                  <a:rPr lang="en" sz="700" b="1">
                    <a:solidFill>
                      <a:srgbClr val="000000"/>
                    </a:solidFill>
                  </a:rPr>
                  <a:t>Amazon </a:t>
                </a:r>
                <a:r>
                  <a:rPr lang="en" sz="700" b="1"/>
                  <a:t>EKS </a:t>
                </a:r>
                <a:endParaRPr sz="700" b="1"/>
              </a:p>
              <a:p>
                <a:pPr marL="0" marR="0" lvl="0" indent="0" algn="ctr" rtl="0">
                  <a:spcBef>
                    <a:spcPts val="0"/>
                  </a:spcBef>
                  <a:spcAft>
                    <a:spcPts val="0"/>
                  </a:spcAft>
                  <a:buNone/>
                </a:pPr>
                <a:r>
                  <a:rPr lang="en" sz="700"/>
                  <a:t>Superset Instance</a:t>
                </a:r>
                <a:endParaRPr sz="700"/>
              </a:p>
            </p:txBody>
          </p:sp>
          <p:pic>
            <p:nvPicPr>
              <p:cNvPr id="109" name="Google Shape;152;p14" descr="Amazon Elastic Kubernetes Service (Amazon EKS) Service icon.">
                <a:extLst>
                  <a:ext uri="{FF2B5EF4-FFF2-40B4-BE49-F238E27FC236}">
                    <a16:creationId xmlns:a16="http://schemas.microsoft.com/office/drawing/2014/main" id="{F5074906-0675-FE7B-8C9C-8DC8283D9E7D}"/>
                  </a:ext>
                </a:extLst>
              </p:cNvPr>
              <p:cNvPicPr preferRelativeResize="0"/>
              <p:nvPr/>
            </p:nvPicPr>
            <p:blipFill rotWithShape="1">
              <a:blip r:embed="rId12">
                <a:alphaModFix/>
              </a:blip>
              <a:srcRect/>
              <a:stretch/>
            </p:blipFill>
            <p:spPr>
              <a:xfrm>
                <a:off x="6520861" y="6474858"/>
                <a:ext cx="829184" cy="829208"/>
              </a:xfrm>
              <a:prstGeom prst="rect">
                <a:avLst/>
              </a:prstGeom>
              <a:noFill/>
              <a:ln>
                <a:noFill/>
              </a:ln>
            </p:spPr>
          </p:pic>
        </p:grpSp>
        <p:cxnSp>
          <p:nvCxnSpPr>
            <p:cNvPr id="110" name="Google Shape;153;p14">
              <a:extLst>
                <a:ext uri="{FF2B5EF4-FFF2-40B4-BE49-F238E27FC236}">
                  <a16:creationId xmlns:a16="http://schemas.microsoft.com/office/drawing/2014/main" id="{1E3E318B-D2EB-1429-82B3-751F6123D970}"/>
                </a:ext>
              </a:extLst>
            </p:cNvPr>
            <p:cNvCxnSpPr>
              <a:stCxn id="109" idx="3"/>
              <a:endCxn id="71" idx="1"/>
            </p:cNvCxnSpPr>
            <p:nvPr/>
          </p:nvCxnSpPr>
          <p:spPr>
            <a:xfrm rot="10800000" flipH="1">
              <a:off x="5928761" y="3112528"/>
              <a:ext cx="1207500" cy="1740000"/>
            </a:xfrm>
            <a:prstGeom prst="bentConnector3">
              <a:avLst>
                <a:gd name="adj1" fmla="val 49995"/>
              </a:avLst>
            </a:prstGeom>
            <a:noFill/>
            <a:ln w="9525" cap="flat" cmpd="sng">
              <a:solidFill>
                <a:srgbClr val="000000"/>
              </a:solidFill>
              <a:prstDash val="lgDash"/>
              <a:miter lim="8000"/>
              <a:headEnd type="none" w="sm" len="sm"/>
              <a:tailEnd type="stealth" w="med" len="med"/>
            </a:ln>
          </p:spPr>
        </p:cxnSp>
      </p:grpSp>
    </p:spTree>
    <p:extLst>
      <p:ext uri="{BB962C8B-B14F-4D97-AF65-F5344CB8AC3E}">
        <p14:creationId xmlns:p14="http://schemas.microsoft.com/office/powerpoint/2010/main" val="366482880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Rounded Rectangle 6">
            <a:extLst>
              <a:ext uri="{FF2B5EF4-FFF2-40B4-BE49-F238E27FC236}">
                <a16:creationId xmlns:a16="http://schemas.microsoft.com/office/drawing/2014/main" id="{7B098634-7BFC-4BCB-8DCA-5B989A823F2C}"/>
              </a:ext>
            </a:extLst>
          </p:cNvPr>
          <p:cNvSpPr/>
          <p:nvPr/>
        </p:nvSpPr>
        <p:spPr>
          <a:xfrm>
            <a:off x="2724150" y="4142886"/>
            <a:ext cx="8543925" cy="1795387"/>
          </a:xfrm>
          <a:prstGeom prst="roundRect">
            <a:avLst>
              <a:gd name="adj" fmla="val 8522"/>
            </a:avLst>
          </a:prstGeom>
          <a:solidFill>
            <a:schemeClr val="bg1"/>
          </a:solidFill>
          <a:ln w="44450">
            <a:solidFill>
              <a:schemeClr val="tx2">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r>
              <a:rPr lang="en-US" sz="12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K8s cluster</a:t>
            </a:r>
            <a:endParaRPr lang="en-VN" sz="12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sp>
        <p:nvSpPr>
          <p:cNvPr id="34" name="TextBox 33">
            <a:extLst>
              <a:ext uri="{FF2B5EF4-FFF2-40B4-BE49-F238E27FC236}">
                <a16:creationId xmlns:a16="http://schemas.microsoft.com/office/drawing/2014/main" id="{735ED3F4-C1F3-2877-DA86-4345C1CB1916}"/>
              </a:ext>
            </a:extLst>
          </p:cNvPr>
          <p:cNvSpPr txBox="1"/>
          <p:nvPr/>
        </p:nvSpPr>
        <p:spPr>
          <a:xfrm>
            <a:off x="574040" y="432426"/>
            <a:ext cx="4165226" cy="138499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800">
                <a:solidFill>
                  <a:prstClr val="black"/>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architecture diagram</a:t>
            </a:r>
          </a:p>
          <a:p>
            <a:pPr>
              <a:defRPr/>
            </a:pPr>
            <a:r>
              <a:rPr kumimoji="0" lang="en-US" sz="28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
            </a:r>
            <a:r>
              <a:rPr lang="en-US" sz="2800">
                <a:solidFill>
                  <a:prstClr val="black"/>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abstracted)</a:t>
            </a:r>
          </a:p>
        </p:txBody>
      </p:sp>
      <p:sp>
        <p:nvSpPr>
          <p:cNvPr id="35" name="TextBox 34">
            <a:extLst>
              <a:ext uri="{FF2B5EF4-FFF2-40B4-BE49-F238E27FC236}">
                <a16:creationId xmlns:a16="http://schemas.microsoft.com/office/drawing/2014/main" id="{C6B2070F-56B6-58E9-A184-9AB9D787904F}"/>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36" name="TextBox 35">
            <a:extLst>
              <a:ext uri="{FF2B5EF4-FFF2-40B4-BE49-F238E27FC236}">
                <a16:creationId xmlns:a16="http://schemas.microsoft.com/office/drawing/2014/main" id="{A086BE69-62FB-671B-0299-B7F237981BC1}"/>
              </a:ext>
            </a:extLst>
          </p:cNvPr>
          <p:cNvSpPr txBox="1"/>
          <p:nvPr/>
        </p:nvSpPr>
        <p:spPr>
          <a:xfrm>
            <a:off x="12182173" y="6540955"/>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1</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grpSp>
        <p:nvGrpSpPr>
          <p:cNvPr id="1052" name="Group 1051">
            <a:extLst>
              <a:ext uri="{FF2B5EF4-FFF2-40B4-BE49-F238E27FC236}">
                <a16:creationId xmlns:a16="http://schemas.microsoft.com/office/drawing/2014/main" id="{26737CB8-1DA0-22F7-7C16-E8742A014B02}"/>
              </a:ext>
            </a:extLst>
          </p:cNvPr>
          <p:cNvGrpSpPr/>
          <p:nvPr/>
        </p:nvGrpSpPr>
        <p:grpSpPr>
          <a:xfrm>
            <a:off x="8096342" y="722627"/>
            <a:ext cx="1295306" cy="1061671"/>
            <a:chOff x="6313236" y="2621554"/>
            <a:chExt cx="1295306" cy="1061671"/>
          </a:xfrm>
        </p:grpSpPr>
        <p:sp>
          <p:nvSpPr>
            <p:cNvPr id="32" name="Rounded Rectangle 15">
              <a:extLst>
                <a:ext uri="{FF2B5EF4-FFF2-40B4-BE49-F238E27FC236}">
                  <a16:creationId xmlns:a16="http://schemas.microsoft.com/office/drawing/2014/main" id="{1C2E0400-E205-9400-A77A-4ABD02CEC19D}"/>
                </a:ext>
              </a:extLst>
            </p:cNvPr>
            <p:cNvSpPr/>
            <p:nvPr/>
          </p:nvSpPr>
          <p:spPr>
            <a:xfrm>
              <a:off x="6313236" y="2621554"/>
              <a:ext cx="1295306" cy="1061671"/>
            </a:xfrm>
            <a:prstGeom prst="roundRect">
              <a:avLst>
                <a:gd name="adj" fmla="val 9020"/>
              </a:avLst>
            </a:prstGeom>
            <a:solidFill>
              <a:srgbClr val="8C4FFF"/>
            </a:solidFill>
            <a:ln w="50800">
              <a:solidFill>
                <a:srgbClr val="8C4FFF"/>
              </a:solidFill>
            </a:ln>
            <a:effectLst>
              <a:outerShdw blurRad="50800" dist="38100" dir="27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72000" rtlCol="0" anchor="b"/>
            <a:lstStyle/>
            <a:p>
              <a:pPr algn="ctr"/>
              <a:r>
                <a:rPr lang="en-US" sz="1100">
                  <a:latin typeface="JetBrains Mono Medium" panose="02000009000000000000" pitchFamily="49" charset="0"/>
                  <a:ea typeface="JetBrains Mono Medium" panose="02000009000000000000" pitchFamily="49" charset="0"/>
                  <a:cs typeface="JetBrains Mono Medium" panose="02000009000000000000" pitchFamily="49" charset="0"/>
                </a:rPr>
                <a:t>Integration</a:t>
              </a:r>
              <a:endParaRPr lang="en-VN" sz="1100">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pic>
          <p:nvPicPr>
            <p:cNvPr id="2" name="Google Shape;96;p14" descr="AWS Glue service icon.">
              <a:extLst>
                <a:ext uri="{FF2B5EF4-FFF2-40B4-BE49-F238E27FC236}">
                  <a16:creationId xmlns:a16="http://schemas.microsoft.com/office/drawing/2014/main" id="{3056AB5C-0B44-7B4E-C9AF-9D5237AFDA0A}"/>
                </a:ext>
              </a:extLst>
            </p:cNvPr>
            <p:cNvPicPr preferRelativeResize="0"/>
            <p:nvPr/>
          </p:nvPicPr>
          <p:blipFill rotWithShape="1">
            <a:blip r:embed="rId3"/>
            <a:srcRect/>
            <a:stretch/>
          </p:blipFill>
          <p:spPr>
            <a:xfrm>
              <a:off x="6591789" y="2688048"/>
              <a:ext cx="738200" cy="738197"/>
            </a:xfrm>
            <a:prstGeom prst="roundRect">
              <a:avLst>
                <a:gd name="adj" fmla="val 0"/>
              </a:avLst>
            </a:prstGeom>
            <a:solidFill>
              <a:schemeClr val="bg1"/>
            </a:solidFill>
            <a:ln>
              <a:noFill/>
            </a:ln>
            <a:effectLst/>
          </p:spPr>
        </p:pic>
      </p:grpSp>
      <p:grpSp>
        <p:nvGrpSpPr>
          <p:cNvPr id="1078" name="Group 1077">
            <a:extLst>
              <a:ext uri="{FF2B5EF4-FFF2-40B4-BE49-F238E27FC236}">
                <a16:creationId xmlns:a16="http://schemas.microsoft.com/office/drawing/2014/main" id="{B1937021-8535-413D-B339-0D6E57871873}"/>
              </a:ext>
            </a:extLst>
          </p:cNvPr>
          <p:cNvGrpSpPr/>
          <p:nvPr/>
        </p:nvGrpSpPr>
        <p:grpSpPr>
          <a:xfrm>
            <a:off x="4739266" y="652850"/>
            <a:ext cx="2444236" cy="1201224"/>
            <a:chOff x="5299266" y="652850"/>
            <a:chExt cx="2444236" cy="1201224"/>
          </a:xfrm>
        </p:grpSpPr>
        <p:sp>
          <p:nvSpPr>
            <p:cNvPr id="20" name="Rounded Rectangle 6">
              <a:extLst>
                <a:ext uri="{FF2B5EF4-FFF2-40B4-BE49-F238E27FC236}">
                  <a16:creationId xmlns:a16="http://schemas.microsoft.com/office/drawing/2014/main" id="{006DED41-7424-AF2E-7C59-DB77DBBD8152}"/>
                </a:ext>
              </a:extLst>
            </p:cNvPr>
            <p:cNvSpPr/>
            <p:nvPr/>
          </p:nvSpPr>
          <p:spPr>
            <a:xfrm>
              <a:off x="5299266" y="652850"/>
              <a:ext cx="2444236" cy="1201224"/>
            </a:xfrm>
            <a:prstGeom prst="roundRect">
              <a:avLst>
                <a:gd name="adj" fmla="val 8522"/>
              </a:avLst>
            </a:prstGeom>
            <a:solidFill>
              <a:schemeClr val="bg1"/>
            </a:solidFill>
            <a:ln w="444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Sourcing</a:t>
              </a:r>
              <a:endParaRPr lang="en-VN" sz="12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pic>
          <p:nvPicPr>
            <p:cNvPr id="44" name="Google Shape;92;p14" descr="PostgreSQL instance instance icon for the Database category.">
              <a:extLst>
                <a:ext uri="{FF2B5EF4-FFF2-40B4-BE49-F238E27FC236}">
                  <a16:creationId xmlns:a16="http://schemas.microsoft.com/office/drawing/2014/main" id="{BD237E93-6304-9252-D13E-6EC655A88B09}"/>
                </a:ext>
              </a:extLst>
            </p:cNvPr>
            <p:cNvPicPr preferRelativeResize="0"/>
            <p:nvPr/>
          </p:nvPicPr>
          <p:blipFill rotWithShape="1">
            <a:blip r:embed="rId4"/>
            <a:srcRect/>
            <a:stretch/>
          </p:blipFill>
          <p:spPr>
            <a:xfrm>
              <a:off x="6401075" y="769323"/>
              <a:ext cx="531754" cy="531752"/>
            </a:xfrm>
            <a:prstGeom prst="roundRect">
              <a:avLst>
                <a:gd name="adj" fmla="val 7500"/>
              </a:avLst>
            </a:prstGeom>
            <a:noFill/>
            <a:ln>
              <a:noFill/>
            </a:ln>
            <a:effectLst>
              <a:outerShdw blurRad="50800" dist="38100" dir="2700000" algn="t" rotWithShape="0">
                <a:prstClr val="black">
                  <a:alpha val="20000"/>
                </a:prstClr>
              </a:outerShdw>
            </a:effectLst>
          </p:spPr>
        </p:pic>
        <p:pic>
          <p:nvPicPr>
            <p:cNvPr id="45" name="Google Shape;99;p14" descr="Amazon Simple Storage Service (Amazon S3) service icon.">
              <a:extLst>
                <a:ext uri="{FF2B5EF4-FFF2-40B4-BE49-F238E27FC236}">
                  <a16:creationId xmlns:a16="http://schemas.microsoft.com/office/drawing/2014/main" id="{1E91F5B4-8EA4-D410-9977-6483FBC8667A}"/>
                </a:ext>
              </a:extLst>
            </p:cNvPr>
            <p:cNvPicPr preferRelativeResize="0"/>
            <p:nvPr/>
          </p:nvPicPr>
          <p:blipFill rotWithShape="1">
            <a:blip r:embed="rId5"/>
            <a:srcRect/>
            <a:stretch/>
          </p:blipFill>
          <p:spPr>
            <a:xfrm>
              <a:off x="7084886" y="938629"/>
              <a:ext cx="514310" cy="514308"/>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pic>
          <p:nvPicPr>
            <p:cNvPr id="46" name="Google Shape;133;p14" descr="Amazon API Gateway service icon.">
              <a:extLst>
                <a:ext uri="{FF2B5EF4-FFF2-40B4-BE49-F238E27FC236}">
                  <a16:creationId xmlns:a16="http://schemas.microsoft.com/office/drawing/2014/main" id="{E2E2651B-55B9-4AE3-878E-7DA9627867DE}"/>
                </a:ext>
              </a:extLst>
            </p:cNvPr>
            <p:cNvPicPr preferRelativeResize="0"/>
            <p:nvPr/>
          </p:nvPicPr>
          <p:blipFill rotWithShape="1">
            <a:blip r:embed="rId6"/>
            <a:srcRect/>
            <a:stretch/>
          </p:blipFill>
          <p:spPr>
            <a:xfrm>
              <a:off x="6649637" y="1207512"/>
              <a:ext cx="513802" cy="513800"/>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grpSp>
      <p:grpSp>
        <p:nvGrpSpPr>
          <p:cNvPr id="1061" name="Group 1060">
            <a:extLst>
              <a:ext uri="{FF2B5EF4-FFF2-40B4-BE49-F238E27FC236}">
                <a16:creationId xmlns:a16="http://schemas.microsoft.com/office/drawing/2014/main" id="{F28657BB-6417-8CD4-8AC1-FCDCA53EA20E}"/>
              </a:ext>
            </a:extLst>
          </p:cNvPr>
          <p:cNvGrpSpPr/>
          <p:nvPr/>
        </p:nvGrpSpPr>
        <p:grpSpPr>
          <a:xfrm>
            <a:off x="7630412" y="2387981"/>
            <a:ext cx="2227167" cy="1357538"/>
            <a:chOff x="6514706" y="5077187"/>
            <a:chExt cx="2227167" cy="1357538"/>
          </a:xfrm>
        </p:grpSpPr>
        <p:sp>
          <p:nvSpPr>
            <p:cNvPr id="23" name="Rounded Rectangle 24">
              <a:extLst>
                <a:ext uri="{FF2B5EF4-FFF2-40B4-BE49-F238E27FC236}">
                  <a16:creationId xmlns:a16="http://schemas.microsoft.com/office/drawing/2014/main" id="{0826C3DD-DCB7-7A60-E340-CD30AC300B1A}"/>
                </a:ext>
              </a:extLst>
            </p:cNvPr>
            <p:cNvSpPr/>
            <p:nvPr/>
          </p:nvSpPr>
          <p:spPr>
            <a:xfrm>
              <a:off x="6514706" y="5077187"/>
              <a:ext cx="2227167" cy="1357538"/>
            </a:xfrm>
            <a:prstGeom prst="roundRect">
              <a:avLst>
                <a:gd name="adj" fmla="val 6213"/>
              </a:avLst>
            </a:prstGeom>
            <a:solidFill>
              <a:schemeClr val="bg1"/>
            </a:solidFill>
            <a:ln w="44450">
              <a:solidFill>
                <a:srgbClr val="336790"/>
              </a:solidFill>
            </a:ln>
          </p:spPr>
          <p:style>
            <a:lnRef idx="2">
              <a:schemeClr val="accent1">
                <a:shade val="50000"/>
              </a:schemeClr>
            </a:lnRef>
            <a:fillRef idx="1">
              <a:schemeClr val="accent1"/>
            </a:fillRef>
            <a:effectRef idx="0">
              <a:schemeClr val="accent1"/>
            </a:effectRef>
            <a:fontRef idx="minor">
              <a:schemeClr val="lt1"/>
            </a:fontRef>
          </p:style>
          <p:txBody>
            <a:bodyPr bIns="108000" rtlCol="0" anchor="b"/>
            <a:lstStyle/>
            <a:p>
              <a:pPr algn="ctr"/>
              <a:r>
                <a:rPr lang="en-US" sz="12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Data Warehouse</a:t>
              </a:r>
              <a:endParaRPr lang="en-VN" sz="12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pic>
          <p:nvPicPr>
            <p:cNvPr id="25" name="Picture 2">
              <a:extLst>
                <a:ext uri="{FF2B5EF4-FFF2-40B4-BE49-F238E27FC236}">
                  <a16:creationId xmlns:a16="http://schemas.microsoft.com/office/drawing/2014/main" id="{B8052DFA-5996-155D-1231-98872885059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5288" r="78400" b="35882"/>
            <a:stretch/>
          </p:blipFill>
          <p:spPr bwMode="auto">
            <a:xfrm>
              <a:off x="6728057" y="5259437"/>
              <a:ext cx="513467" cy="44746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B9747630-03BD-98B1-ED5C-8F169C371A1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571" t="35288" r="5792" b="35882"/>
            <a:stretch/>
          </p:blipFill>
          <p:spPr bwMode="auto">
            <a:xfrm>
              <a:off x="6686428" y="5770422"/>
              <a:ext cx="728403" cy="18619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F8A6CA32-43CF-D80F-4F33-B97706483970}"/>
                </a:ext>
              </a:extLst>
            </p:cNvPr>
            <p:cNvSpPr txBox="1"/>
            <p:nvPr/>
          </p:nvSpPr>
          <p:spPr>
            <a:xfrm>
              <a:off x="7315357" y="5319235"/>
              <a:ext cx="567813" cy="584775"/>
            </a:xfrm>
            <a:prstGeom prst="rect">
              <a:avLst/>
            </a:prstGeom>
            <a:noFill/>
            <a:ln>
              <a:noFill/>
            </a:ln>
          </p:spPr>
          <p:txBody>
            <a:bodyPr wrap="square" anchor="ctr">
              <a:spAutoFit/>
            </a:bodyPr>
            <a:lstStyle/>
            <a:p>
              <a:pPr algn="ctr"/>
              <a:r>
                <a:rPr lang="en-US" sz="3200" b="1">
                  <a:latin typeface="Roboto" panose="02000000000000000000" pitchFamily="2" charset="0"/>
                </a:rPr>
                <a:t>+</a:t>
              </a:r>
              <a:endParaRPr lang="en-AS" sz="3200" b="1"/>
            </a:p>
          </p:txBody>
        </p:sp>
        <p:pic>
          <p:nvPicPr>
            <p:cNvPr id="1028" name="Picture 4" descr="Neo4j - Wikipedia">
              <a:extLst>
                <a:ext uri="{FF2B5EF4-FFF2-40B4-BE49-F238E27FC236}">
                  <a16:creationId xmlns:a16="http://schemas.microsoft.com/office/drawing/2014/main" id="{1A40E080-503E-3E14-0DFB-BEB97972A5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08463" y="5458026"/>
              <a:ext cx="799978" cy="299992"/>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056" name="Group 1055">
            <a:extLst>
              <a:ext uri="{FF2B5EF4-FFF2-40B4-BE49-F238E27FC236}">
                <a16:creationId xmlns:a16="http://schemas.microsoft.com/office/drawing/2014/main" id="{45F16538-69C3-C1B8-6D8E-4C8B34295D30}"/>
              </a:ext>
            </a:extLst>
          </p:cNvPr>
          <p:cNvGrpSpPr/>
          <p:nvPr/>
        </p:nvGrpSpPr>
        <p:grpSpPr>
          <a:xfrm>
            <a:off x="7948546" y="4524328"/>
            <a:ext cx="1590897" cy="1057588"/>
            <a:chOff x="7975378" y="2625636"/>
            <a:chExt cx="1590897" cy="1057588"/>
          </a:xfrm>
        </p:grpSpPr>
        <p:sp>
          <p:nvSpPr>
            <p:cNvPr id="10" name="Rounded Rectangle 40">
              <a:extLst>
                <a:ext uri="{FF2B5EF4-FFF2-40B4-BE49-F238E27FC236}">
                  <a16:creationId xmlns:a16="http://schemas.microsoft.com/office/drawing/2014/main" id="{81AE3C01-7C0D-465C-F31F-B7683432D52D}"/>
                </a:ext>
              </a:extLst>
            </p:cNvPr>
            <p:cNvSpPr/>
            <p:nvPr/>
          </p:nvSpPr>
          <p:spPr>
            <a:xfrm>
              <a:off x="7975378" y="2625636"/>
              <a:ext cx="1590897" cy="1057588"/>
            </a:xfrm>
            <a:prstGeom prst="roundRect">
              <a:avLst>
                <a:gd name="adj" fmla="val 9572"/>
              </a:avLst>
            </a:prstGeom>
            <a:solidFill>
              <a:schemeClr val="bg1"/>
            </a:solidFill>
            <a:ln w="44450">
              <a:solidFill>
                <a:srgbClr val="EF6244"/>
              </a:solidFill>
            </a:ln>
          </p:spPr>
          <p:style>
            <a:lnRef idx="2">
              <a:schemeClr val="accent1">
                <a:shade val="50000"/>
              </a:schemeClr>
            </a:lnRef>
            <a:fillRef idx="1">
              <a:schemeClr val="accent1"/>
            </a:fillRef>
            <a:effectRef idx="0">
              <a:schemeClr val="accent1"/>
            </a:effectRef>
            <a:fontRef idx="minor">
              <a:schemeClr val="lt1"/>
            </a:fontRef>
          </p:style>
          <p:txBody>
            <a:bodyPr bIns="72000" rtlCol="0" anchor="b"/>
            <a:lstStyle/>
            <a:p>
              <a:pPr algn="ctr"/>
              <a:r>
                <a:rPr lang="en-US" sz="12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Transformation</a:t>
              </a:r>
              <a:endParaRPr lang="en-VN" sz="12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pic>
          <p:nvPicPr>
            <p:cNvPr id="11" name="Picture 2">
              <a:extLst>
                <a:ext uri="{FF2B5EF4-FFF2-40B4-BE49-F238E27FC236}">
                  <a16:creationId xmlns:a16="http://schemas.microsoft.com/office/drawing/2014/main" id="{84AD227C-CFCD-524E-C4ED-25FA7C4A114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655" t="21887" r="55794" b="21017"/>
            <a:stretch/>
          </p:blipFill>
          <p:spPr bwMode="auto">
            <a:xfrm>
              <a:off x="8195603" y="2750669"/>
              <a:ext cx="335712" cy="358464"/>
            </a:xfrm>
            <a:prstGeom prst="roundRect">
              <a:avLst>
                <a:gd name="adj" fmla="val 7500"/>
              </a:avLst>
            </a:prstGeom>
            <a:noFill/>
            <a:ln>
              <a:noFill/>
            </a:ln>
            <a:effectLst>
              <a:outerShdw blurRad="50800" dist="38100" dir="27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31CBACDA-34DE-D0F8-0577-99A72623C23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42131" t="29382" r="17146" b="26098"/>
            <a:stretch/>
          </p:blipFill>
          <p:spPr bwMode="auto">
            <a:xfrm>
              <a:off x="8230391" y="3087335"/>
              <a:ext cx="300924" cy="181810"/>
            </a:xfrm>
            <a:prstGeom prst="roundRect">
              <a:avLst>
                <a:gd name="adj" fmla="val 7500"/>
              </a:avLst>
            </a:prstGeom>
            <a:noFill/>
            <a:ln>
              <a:noFill/>
            </a:ln>
            <a:effectLst>
              <a:outerShdw blurRad="50800" dist="38100" dir="27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52" name="Google Shape;83;p14">
              <a:extLst>
                <a:ext uri="{FF2B5EF4-FFF2-40B4-BE49-F238E27FC236}">
                  <a16:creationId xmlns:a16="http://schemas.microsoft.com/office/drawing/2014/main" id="{2174780E-DF52-1D69-2CA8-252A1EBA0CBD}"/>
                </a:ext>
              </a:extLst>
            </p:cNvPr>
            <p:cNvPicPr preferRelativeResize="0"/>
            <p:nvPr/>
          </p:nvPicPr>
          <p:blipFill rotWithShape="1">
            <a:blip r:embed="rId11"/>
            <a:srcRect r="57997"/>
            <a:stretch/>
          </p:blipFill>
          <p:spPr>
            <a:xfrm>
              <a:off x="9054779" y="2811199"/>
              <a:ext cx="258106" cy="237404"/>
            </a:xfrm>
            <a:prstGeom prst="roundRect">
              <a:avLst>
                <a:gd name="adj" fmla="val 0"/>
              </a:avLst>
            </a:prstGeom>
            <a:noFill/>
            <a:ln>
              <a:noFill/>
            </a:ln>
            <a:effectLst>
              <a:outerShdw blurRad="50800" dist="38100" dir="2700000" algn="t" rotWithShape="0">
                <a:prstClr val="black">
                  <a:alpha val="20000"/>
                </a:prstClr>
              </a:outerShdw>
            </a:effectLst>
          </p:spPr>
        </p:pic>
        <p:pic>
          <p:nvPicPr>
            <p:cNvPr id="53" name="Google Shape;83;p14">
              <a:extLst>
                <a:ext uri="{FF2B5EF4-FFF2-40B4-BE49-F238E27FC236}">
                  <a16:creationId xmlns:a16="http://schemas.microsoft.com/office/drawing/2014/main" id="{8963E9BC-BF76-CD9F-4BF1-94BB7D0EC5B3}"/>
                </a:ext>
              </a:extLst>
            </p:cNvPr>
            <p:cNvPicPr preferRelativeResize="0"/>
            <p:nvPr/>
          </p:nvPicPr>
          <p:blipFill rotWithShape="1">
            <a:blip r:embed="rId11"/>
            <a:srcRect l="39891"/>
            <a:stretch/>
          </p:blipFill>
          <p:spPr>
            <a:xfrm>
              <a:off x="9023635" y="3079929"/>
              <a:ext cx="320394" cy="205928"/>
            </a:xfrm>
            <a:prstGeom prst="roundRect">
              <a:avLst>
                <a:gd name="adj" fmla="val 0"/>
              </a:avLst>
            </a:prstGeom>
            <a:noFill/>
            <a:ln>
              <a:noFill/>
            </a:ln>
            <a:effectLst>
              <a:outerShdw blurRad="50800" dist="38100" dir="2700000" algn="t" rotWithShape="0">
                <a:prstClr val="black">
                  <a:alpha val="20000"/>
                </a:prstClr>
              </a:outerShdw>
            </a:effectLst>
          </p:spPr>
        </p:pic>
        <p:sp>
          <p:nvSpPr>
            <p:cNvPr id="62" name="TextBox 61">
              <a:extLst>
                <a:ext uri="{FF2B5EF4-FFF2-40B4-BE49-F238E27FC236}">
                  <a16:creationId xmlns:a16="http://schemas.microsoft.com/office/drawing/2014/main" id="{C10FDFA2-6F69-604B-B0FE-C3D6147106A8}"/>
                </a:ext>
              </a:extLst>
            </p:cNvPr>
            <p:cNvSpPr txBox="1"/>
            <p:nvPr/>
          </p:nvSpPr>
          <p:spPr>
            <a:xfrm>
              <a:off x="8572673" y="2749934"/>
              <a:ext cx="457426" cy="584775"/>
            </a:xfrm>
            <a:prstGeom prst="rect">
              <a:avLst/>
            </a:prstGeom>
            <a:noFill/>
          </p:spPr>
          <p:txBody>
            <a:bodyPr wrap="square" anchor="ctr">
              <a:spAutoFit/>
            </a:bodyPr>
            <a:lstStyle/>
            <a:p>
              <a:pPr algn="ctr"/>
              <a:r>
                <a:rPr lang="en-US" sz="3200" b="1">
                  <a:latin typeface="Roboto" panose="02000000000000000000" pitchFamily="2" charset="0"/>
                </a:rPr>
                <a:t>+</a:t>
              </a:r>
              <a:endParaRPr lang="en-AS" sz="3200" b="1"/>
            </a:p>
          </p:txBody>
        </p:sp>
      </p:grpSp>
      <p:grpSp>
        <p:nvGrpSpPr>
          <p:cNvPr id="1076" name="Group 1075">
            <a:extLst>
              <a:ext uri="{FF2B5EF4-FFF2-40B4-BE49-F238E27FC236}">
                <a16:creationId xmlns:a16="http://schemas.microsoft.com/office/drawing/2014/main" id="{5D1A98F7-15EB-80E2-CDF8-72026C101E44}"/>
              </a:ext>
            </a:extLst>
          </p:cNvPr>
          <p:cNvGrpSpPr/>
          <p:nvPr/>
        </p:nvGrpSpPr>
        <p:grpSpPr>
          <a:xfrm>
            <a:off x="6498113" y="4520244"/>
            <a:ext cx="1099986" cy="1061671"/>
            <a:chOff x="4478715" y="4220771"/>
            <a:chExt cx="1099986" cy="1061671"/>
          </a:xfrm>
        </p:grpSpPr>
        <p:sp>
          <p:nvSpPr>
            <p:cNvPr id="15" name="Rounded Rectangle 20">
              <a:extLst>
                <a:ext uri="{FF2B5EF4-FFF2-40B4-BE49-F238E27FC236}">
                  <a16:creationId xmlns:a16="http://schemas.microsoft.com/office/drawing/2014/main" id="{B049570B-49C8-AB91-BDC8-4A7360EA2055}"/>
                </a:ext>
              </a:extLst>
            </p:cNvPr>
            <p:cNvSpPr/>
            <p:nvPr/>
          </p:nvSpPr>
          <p:spPr>
            <a:xfrm>
              <a:off x="4478715" y="4220771"/>
              <a:ext cx="1099986" cy="1061671"/>
            </a:xfrm>
            <a:prstGeom prst="roundRect">
              <a:avLst>
                <a:gd name="adj" fmla="val 9572"/>
              </a:avLst>
            </a:prstGeom>
            <a:solidFill>
              <a:srgbClr val="E7157B"/>
            </a:solidFill>
            <a:ln w="50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bIns="72000" rtlCol="0" anchor="b"/>
            <a:lstStyle/>
            <a:p>
              <a:pPr algn="ctr"/>
              <a:r>
                <a:rPr lang="en-US" sz="1100">
                  <a:latin typeface="JetBrains Mono Medium" panose="02000009000000000000" pitchFamily="49" charset="0"/>
                  <a:ea typeface="JetBrains Mono Medium" panose="02000009000000000000" pitchFamily="49" charset="0"/>
                  <a:cs typeface="JetBrains Mono Medium" panose="02000009000000000000" pitchFamily="49" charset="0"/>
                </a:rPr>
                <a:t>API Server</a:t>
              </a:r>
              <a:endParaRPr lang="en-VN" sz="1100">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pic>
          <p:nvPicPr>
            <p:cNvPr id="1024" name="Google Shape;133;p14" descr="Amazon API Gateway service icon.">
              <a:extLst>
                <a:ext uri="{FF2B5EF4-FFF2-40B4-BE49-F238E27FC236}">
                  <a16:creationId xmlns:a16="http://schemas.microsoft.com/office/drawing/2014/main" id="{C42C7702-538A-6964-B850-67FD25859463}"/>
                </a:ext>
              </a:extLst>
            </p:cNvPr>
            <p:cNvPicPr preferRelativeResize="0"/>
            <p:nvPr/>
          </p:nvPicPr>
          <p:blipFill rotWithShape="1">
            <a:blip r:embed="rId6"/>
            <a:srcRect/>
            <a:stretch/>
          </p:blipFill>
          <p:spPr>
            <a:xfrm>
              <a:off x="4667635" y="4287267"/>
              <a:ext cx="714216" cy="734803"/>
            </a:xfrm>
            <a:prstGeom prst="roundRect">
              <a:avLst>
                <a:gd name="adj" fmla="val 0"/>
              </a:avLst>
            </a:prstGeom>
            <a:solidFill>
              <a:schemeClr val="bg1"/>
            </a:solidFill>
            <a:ln>
              <a:noFill/>
            </a:ln>
            <a:effectLst/>
          </p:spPr>
        </p:pic>
      </p:grpSp>
      <p:grpSp>
        <p:nvGrpSpPr>
          <p:cNvPr id="1074" name="Group 1073">
            <a:extLst>
              <a:ext uri="{FF2B5EF4-FFF2-40B4-BE49-F238E27FC236}">
                <a16:creationId xmlns:a16="http://schemas.microsoft.com/office/drawing/2014/main" id="{2403BA23-03CF-A338-C992-230E1DCC67C9}"/>
              </a:ext>
            </a:extLst>
          </p:cNvPr>
          <p:cNvGrpSpPr/>
          <p:nvPr/>
        </p:nvGrpSpPr>
        <p:grpSpPr>
          <a:xfrm>
            <a:off x="9857577" y="4520243"/>
            <a:ext cx="1099986" cy="1061671"/>
            <a:chOff x="9922223" y="4220769"/>
            <a:chExt cx="1099986" cy="1061671"/>
          </a:xfrm>
        </p:grpSpPr>
        <p:sp>
          <p:nvSpPr>
            <p:cNvPr id="1025" name="Rounded Rectangle 20">
              <a:extLst>
                <a:ext uri="{FF2B5EF4-FFF2-40B4-BE49-F238E27FC236}">
                  <a16:creationId xmlns:a16="http://schemas.microsoft.com/office/drawing/2014/main" id="{40C54DAF-5D2F-F433-6DA3-EFB2880D273F}"/>
                </a:ext>
              </a:extLst>
            </p:cNvPr>
            <p:cNvSpPr/>
            <p:nvPr/>
          </p:nvSpPr>
          <p:spPr>
            <a:xfrm>
              <a:off x="9922223" y="4220769"/>
              <a:ext cx="1099986" cy="1061671"/>
            </a:xfrm>
            <a:prstGeom prst="roundRect">
              <a:avLst>
                <a:gd name="adj" fmla="val 9572"/>
              </a:avLst>
            </a:prstGeom>
            <a:noFill/>
            <a:ln w="4445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bIns="108000" rtlCol="0" anchor="b"/>
            <a:lstStyle/>
            <a:p>
              <a:pPr algn="ctr"/>
              <a:r>
                <a:rPr lang="en-US" sz="11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rPr>
                <a:t>Dashboard</a:t>
              </a:r>
              <a:endParaRPr lang="en-VN" sz="1100">
                <a:solidFill>
                  <a:schemeClr val="tx1"/>
                </a:solidFill>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pic>
          <p:nvPicPr>
            <p:cNvPr id="1030" name="Picture 6" descr="GitHub - apache/superset: Apache Superset is a Data Visualization and Data  Exploration Platform">
              <a:extLst>
                <a:ext uri="{FF2B5EF4-FFF2-40B4-BE49-F238E27FC236}">
                  <a16:creationId xmlns:a16="http://schemas.microsoft.com/office/drawing/2014/main" id="{2E33506B-63E0-F691-3EB1-AF8C4492192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86102" y="4482250"/>
              <a:ext cx="772228" cy="38611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27" name="Elbow Connector 36">
            <a:extLst>
              <a:ext uri="{FF2B5EF4-FFF2-40B4-BE49-F238E27FC236}">
                <a16:creationId xmlns:a16="http://schemas.microsoft.com/office/drawing/2014/main" id="{0901D5C3-40D7-2576-D542-0F76CF2E91F7}"/>
              </a:ext>
            </a:extLst>
          </p:cNvPr>
          <p:cNvCxnSpPr>
            <a:cxnSpLocks/>
            <a:stCxn id="10" idx="0"/>
            <a:endCxn id="23" idx="2"/>
          </p:cNvCxnSpPr>
          <p:nvPr/>
        </p:nvCxnSpPr>
        <p:spPr>
          <a:xfrm rot="5400000" flipH="1" flipV="1">
            <a:off x="8354591" y="4134924"/>
            <a:ext cx="778809" cy="1"/>
          </a:xfrm>
          <a:prstGeom prst="bentConnector3">
            <a:avLst>
              <a:gd name="adj1" fmla="val 50000"/>
            </a:avLst>
          </a:prstGeom>
          <a:ln w="38100">
            <a:solidFill>
              <a:srgbClr val="3E34B0"/>
            </a:solidFill>
            <a:roun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36">
            <a:extLst>
              <a:ext uri="{FF2B5EF4-FFF2-40B4-BE49-F238E27FC236}">
                <a16:creationId xmlns:a16="http://schemas.microsoft.com/office/drawing/2014/main" id="{05D33008-BC15-8E61-68F3-428891410B78}"/>
              </a:ext>
            </a:extLst>
          </p:cNvPr>
          <p:cNvCxnSpPr>
            <a:cxnSpLocks/>
            <a:stCxn id="32" idx="2"/>
            <a:endCxn id="23" idx="0"/>
          </p:cNvCxnSpPr>
          <p:nvPr/>
        </p:nvCxnSpPr>
        <p:spPr>
          <a:xfrm rot="16200000" flipH="1">
            <a:off x="8442154" y="2086138"/>
            <a:ext cx="603683" cy="1"/>
          </a:xfrm>
          <a:prstGeom prst="bentConnector3">
            <a:avLst>
              <a:gd name="adj1" fmla="val 50000"/>
            </a:avLst>
          </a:prstGeom>
          <a:ln w="38100">
            <a:solidFill>
              <a:srgbClr val="3E34B0"/>
            </a:solidFill>
            <a:roun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 name="Elbow Connector 35">
            <a:extLst>
              <a:ext uri="{FF2B5EF4-FFF2-40B4-BE49-F238E27FC236}">
                <a16:creationId xmlns:a16="http://schemas.microsoft.com/office/drawing/2014/main" id="{E2CB3203-074D-C88C-ECDF-2D3E54FA8BA6}"/>
              </a:ext>
            </a:extLst>
          </p:cNvPr>
          <p:cNvCxnSpPr>
            <a:cxnSpLocks/>
            <a:stCxn id="20" idx="3"/>
            <a:endCxn id="32" idx="1"/>
          </p:cNvCxnSpPr>
          <p:nvPr/>
        </p:nvCxnSpPr>
        <p:spPr>
          <a:xfrm>
            <a:off x="7183502" y="1253462"/>
            <a:ext cx="912840" cy="1"/>
          </a:xfrm>
          <a:prstGeom prst="bentConnector3">
            <a:avLst>
              <a:gd name="adj1" fmla="val 50000"/>
            </a:avLst>
          </a:prstGeom>
          <a:ln w="38100">
            <a:solidFill>
              <a:srgbClr val="3E34B0"/>
            </a:solidFill>
            <a:roun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66" name="Elbow Connector 36">
            <a:extLst>
              <a:ext uri="{FF2B5EF4-FFF2-40B4-BE49-F238E27FC236}">
                <a16:creationId xmlns:a16="http://schemas.microsoft.com/office/drawing/2014/main" id="{7983A66B-8533-5C8B-4DEA-F0F1FD1A16DE}"/>
              </a:ext>
            </a:extLst>
          </p:cNvPr>
          <p:cNvCxnSpPr>
            <a:cxnSpLocks/>
            <a:stCxn id="23" idx="3"/>
            <a:endCxn id="1025" idx="0"/>
          </p:cNvCxnSpPr>
          <p:nvPr/>
        </p:nvCxnSpPr>
        <p:spPr>
          <a:xfrm>
            <a:off x="9857579" y="3066750"/>
            <a:ext cx="549991" cy="1453493"/>
          </a:xfrm>
          <a:prstGeom prst="bentConnector2">
            <a:avLst/>
          </a:prstGeom>
          <a:ln w="38100">
            <a:solidFill>
              <a:srgbClr val="3E34B0"/>
            </a:solidFill>
            <a:roun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71" name="Elbow Connector 36">
            <a:extLst>
              <a:ext uri="{FF2B5EF4-FFF2-40B4-BE49-F238E27FC236}">
                <a16:creationId xmlns:a16="http://schemas.microsoft.com/office/drawing/2014/main" id="{D034FF10-B62A-2210-A09F-F0CAB2802348}"/>
              </a:ext>
            </a:extLst>
          </p:cNvPr>
          <p:cNvCxnSpPr>
            <a:cxnSpLocks/>
            <a:stCxn id="23" idx="1"/>
            <a:endCxn id="15" idx="0"/>
          </p:cNvCxnSpPr>
          <p:nvPr/>
        </p:nvCxnSpPr>
        <p:spPr>
          <a:xfrm rot="10800000" flipV="1">
            <a:off x="7048106" y="3066750"/>
            <a:ext cx="582306" cy="1453494"/>
          </a:xfrm>
          <a:prstGeom prst="bentConnector2">
            <a:avLst/>
          </a:prstGeom>
          <a:ln w="38100">
            <a:solidFill>
              <a:srgbClr val="3E34B0"/>
            </a:solidFill>
            <a:round/>
            <a:headEnd type="oval"/>
            <a:tailEnd type="triangle"/>
          </a:ln>
        </p:spPr>
        <p:style>
          <a:lnRef idx="1">
            <a:schemeClr val="accent1"/>
          </a:lnRef>
          <a:fillRef idx="0">
            <a:schemeClr val="accent1"/>
          </a:fillRef>
          <a:effectRef idx="0">
            <a:schemeClr val="accent1"/>
          </a:effectRef>
          <a:fontRef idx="minor">
            <a:schemeClr val="tx1"/>
          </a:fontRef>
        </p:style>
      </p:cxnSp>
      <p:sp>
        <p:nvSpPr>
          <p:cNvPr id="1092" name="TextBox 1091">
            <a:extLst>
              <a:ext uri="{FF2B5EF4-FFF2-40B4-BE49-F238E27FC236}">
                <a16:creationId xmlns:a16="http://schemas.microsoft.com/office/drawing/2014/main" id="{27CD84E3-DAD3-E54C-88A9-3D84D013FE6F}"/>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 name="Rounded Rectangle 20">
            <a:extLst>
              <a:ext uri="{FF2B5EF4-FFF2-40B4-BE49-F238E27FC236}">
                <a16:creationId xmlns:a16="http://schemas.microsoft.com/office/drawing/2014/main" id="{3EFB425B-05FE-70BD-97E4-F0A7C796F68F}"/>
              </a:ext>
            </a:extLst>
          </p:cNvPr>
          <p:cNvSpPr/>
          <p:nvPr/>
        </p:nvSpPr>
        <p:spPr>
          <a:xfrm>
            <a:off x="5046922" y="4521009"/>
            <a:ext cx="1099986" cy="1061671"/>
          </a:xfrm>
          <a:prstGeom prst="roundRect">
            <a:avLst>
              <a:gd name="adj" fmla="val 9572"/>
            </a:avLst>
          </a:prstGeom>
          <a:solidFill>
            <a:srgbClr val="222222"/>
          </a:solidFill>
          <a:ln w="44450">
            <a:solidFill>
              <a:srgbClr val="222222"/>
            </a:solidFill>
          </a:ln>
        </p:spPr>
        <p:style>
          <a:lnRef idx="2">
            <a:schemeClr val="accent1">
              <a:shade val="50000"/>
            </a:schemeClr>
          </a:lnRef>
          <a:fillRef idx="1">
            <a:schemeClr val="accent1"/>
          </a:fillRef>
          <a:effectRef idx="0">
            <a:schemeClr val="accent1"/>
          </a:effectRef>
          <a:fontRef idx="minor">
            <a:schemeClr val="lt1"/>
          </a:fontRef>
        </p:style>
        <p:txBody>
          <a:bodyPr bIns="108000" rtlCol="0" anchor="b"/>
          <a:lstStyle/>
          <a:p>
            <a:pPr algn="ctr"/>
            <a:r>
              <a:rPr lang="en-US" sz="110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rPr>
              <a:t>Web app</a:t>
            </a:r>
            <a:endParaRPr lang="en-VN" sz="110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pic>
        <p:nvPicPr>
          <p:cNvPr id="1026" name="Picture 2" descr="React Logo PNG Transparent &amp; SVG Vector - Freebie Supply">
            <a:extLst>
              <a:ext uri="{FF2B5EF4-FFF2-40B4-BE49-F238E27FC236}">
                <a16:creationId xmlns:a16="http://schemas.microsoft.com/office/drawing/2014/main" id="{2BF94D1B-0EF9-C5D3-0290-489B6ED34C6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04328" y="4624609"/>
            <a:ext cx="585932" cy="58593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Elbow Connector 36">
            <a:extLst>
              <a:ext uri="{FF2B5EF4-FFF2-40B4-BE49-F238E27FC236}">
                <a16:creationId xmlns:a16="http://schemas.microsoft.com/office/drawing/2014/main" id="{03CBD671-33E3-9D52-74DA-E82627422A43}"/>
              </a:ext>
            </a:extLst>
          </p:cNvPr>
          <p:cNvCxnSpPr>
            <a:cxnSpLocks/>
            <a:stCxn id="23" idx="1"/>
            <a:endCxn id="5" idx="0"/>
          </p:cNvCxnSpPr>
          <p:nvPr/>
        </p:nvCxnSpPr>
        <p:spPr>
          <a:xfrm rot="10800000" flipV="1">
            <a:off x="5596916" y="3066749"/>
            <a:ext cx="2033497" cy="1454259"/>
          </a:xfrm>
          <a:prstGeom prst="bentConnector2">
            <a:avLst/>
          </a:prstGeom>
          <a:ln w="38100" cap="rnd" cmpd="sng">
            <a:solidFill>
              <a:srgbClr val="3E34B0"/>
            </a:solidFill>
            <a:round/>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66032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C32181-E90D-26AE-D531-F53BDDA208FA}"/>
              </a:ext>
            </a:extLst>
          </p:cNvPr>
          <p:cNvSpPr txBox="1"/>
          <p:nvPr/>
        </p:nvSpPr>
        <p:spPr>
          <a:xfrm>
            <a:off x="1927123" y="3013501"/>
            <a:ext cx="8337754" cy="830997"/>
          </a:xfrm>
          <a:prstGeom prst="rect">
            <a:avLst/>
          </a:prstGeom>
          <a:noFill/>
        </p:spPr>
        <p:txBody>
          <a:bodyPr wrap="square" rtlCol="0">
            <a:spAutoFit/>
          </a:bodyPr>
          <a:lstStyle/>
          <a:p>
            <a:pPr algn="ctr"/>
            <a:r>
              <a:rPr lang="en-US" sz="48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sourcing simulation</a:t>
            </a:r>
            <a:endParaRPr lang="en-AS" sz="48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3</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Tree>
    <p:extLst>
      <p:ext uri="{BB962C8B-B14F-4D97-AF65-F5344CB8AC3E}">
        <p14:creationId xmlns:p14="http://schemas.microsoft.com/office/powerpoint/2010/main" val="79764717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4</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grpSp>
        <p:nvGrpSpPr>
          <p:cNvPr id="42" name="Group 41">
            <a:extLst>
              <a:ext uri="{FF2B5EF4-FFF2-40B4-BE49-F238E27FC236}">
                <a16:creationId xmlns:a16="http://schemas.microsoft.com/office/drawing/2014/main" id="{835EF877-CF68-8FB6-1892-824DAD257875}"/>
              </a:ext>
            </a:extLst>
          </p:cNvPr>
          <p:cNvGrpSpPr/>
          <p:nvPr/>
        </p:nvGrpSpPr>
        <p:grpSpPr>
          <a:xfrm>
            <a:off x="767080" y="2908569"/>
            <a:ext cx="2081505" cy="1767840"/>
            <a:chOff x="1981147" y="3331063"/>
            <a:chExt cx="3003255" cy="1383257"/>
          </a:xfrm>
        </p:grpSpPr>
        <p:pic>
          <p:nvPicPr>
            <p:cNvPr id="43" name="Picture 42">
              <a:extLst>
                <a:ext uri="{FF2B5EF4-FFF2-40B4-BE49-F238E27FC236}">
                  <a16:creationId xmlns:a16="http://schemas.microsoft.com/office/drawing/2014/main" id="{2F72D317-8D54-B7B6-5554-4A31F8A5A89E}"/>
                </a:ext>
              </a:extLst>
            </p:cNvPr>
            <p:cNvPicPr>
              <a:picLocks noChangeAspect="1"/>
            </p:cNvPicPr>
            <p:nvPr/>
          </p:nvPicPr>
          <p:blipFill rotWithShape="1">
            <a:blip r:embed="rId3"/>
            <a:srcRect l="3281" t="16996" r="6106" b="35574"/>
            <a:stretch/>
          </p:blipFill>
          <p:spPr>
            <a:xfrm>
              <a:off x="1981147"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44" name="Rectangle 43">
              <a:extLst>
                <a:ext uri="{FF2B5EF4-FFF2-40B4-BE49-F238E27FC236}">
                  <a16:creationId xmlns:a16="http://schemas.microsoft.com/office/drawing/2014/main" id="{8F49ECC9-5C1E-0227-DE9A-B92D03B6599A}"/>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Source</a:t>
              </a:r>
            </a:p>
            <a:p>
              <a:r>
                <a:rPr lang="en-US" sz="14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Replicate Retail Banking data</a:t>
              </a:r>
            </a:p>
          </p:txBody>
        </p:sp>
      </p:grpSp>
      <p:sp>
        <p:nvSpPr>
          <p:cNvPr id="78" name="TextBox 77">
            <a:extLst>
              <a:ext uri="{FF2B5EF4-FFF2-40B4-BE49-F238E27FC236}">
                <a16:creationId xmlns:a16="http://schemas.microsoft.com/office/drawing/2014/main" id="{497ADA8C-E199-030C-F5A8-BBA36E242ECF}"/>
              </a:ext>
            </a:extLst>
          </p:cNvPr>
          <p:cNvSpPr txBox="1"/>
          <p:nvPr/>
        </p:nvSpPr>
        <p:spPr>
          <a:xfrm>
            <a:off x="574040" y="432426"/>
            <a:ext cx="4165226" cy="1077218"/>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JetBrains Mono NL SemiBold" panose="02000009000000000000" pitchFamily="49" charset="0"/>
                <a:ea typeface="JetBrains Mono NL SemiBold" panose="02000009000000000000" pitchFamily="49" charset="0"/>
                <a:cs typeface="JetBrains Mono NL SemiBold" panose="02000009000000000000" pitchFamily="49" charset="0"/>
              </a:rPr>
              <a:t>sourcing simulation</a:t>
            </a:r>
          </a:p>
        </p:txBody>
      </p:sp>
      <p:grpSp>
        <p:nvGrpSpPr>
          <p:cNvPr id="2" name="Group 1">
            <a:extLst>
              <a:ext uri="{FF2B5EF4-FFF2-40B4-BE49-F238E27FC236}">
                <a16:creationId xmlns:a16="http://schemas.microsoft.com/office/drawing/2014/main" id="{6A4DA8EF-5F5E-865B-C15A-572C40CBA06B}"/>
              </a:ext>
            </a:extLst>
          </p:cNvPr>
          <p:cNvGrpSpPr/>
          <p:nvPr/>
        </p:nvGrpSpPr>
        <p:grpSpPr>
          <a:xfrm>
            <a:off x="4516121" y="729203"/>
            <a:ext cx="2321558" cy="1302085"/>
            <a:chOff x="1981147" y="3331063"/>
            <a:chExt cx="3003256" cy="1383257"/>
          </a:xfrm>
        </p:grpSpPr>
        <p:pic>
          <p:nvPicPr>
            <p:cNvPr id="3" name="Picture 2">
              <a:extLst>
                <a:ext uri="{FF2B5EF4-FFF2-40B4-BE49-F238E27FC236}">
                  <a16:creationId xmlns:a16="http://schemas.microsoft.com/office/drawing/2014/main" id="{849EB621-FBB5-A543-3832-80D8197C5673}"/>
                </a:ext>
              </a:extLst>
            </p:cNvPr>
            <p:cNvPicPr>
              <a:picLocks noChangeAspect="1"/>
            </p:cNvPicPr>
            <p:nvPr/>
          </p:nvPicPr>
          <p:blipFill rotWithShape="1">
            <a:blip r:embed="rId3"/>
            <a:srcRect l="3281" t="16996" r="6106" b="35574"/>
            <a:stretch/>
          </p:blipFill>
          <p:spPr>
            <a:xfrm>
              <a:off x="1981148"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8" name="Rectangle 7">
              <a:extLst>
                <a:ext uri="{FF2B5EF4-FFF2-40B4-BE49-F238E27FC236}">
                  <a16:creationId xmlns:a16="http://schemas.microsoft.com/office/drawing/2014/main" id="{76368D6D-CC1D-B3E0-BC35-5A51D25BAC9C}"/>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S3</a:t>
              </a:r>
            </a:p>
            <a:p>
              <a:pPr marL="285750" indent="-285750">
                <a:buFont typeface="Arial" panose="020B0604020202020204" pitchFamily="34" charset="0"/>
                <a:buChar char="•"/>
              </a:pPr>
              <a:r>
                <a:rPr lang="en-US" sz="14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Customer info</a:t>
              </a:r>
            </a:p>
            <a:p>
              <a:pPr marL="285750" indent="-285750">
                <a:buFont typeface="Arial" panose="020B0604020202020204" pitchFamily="34" charset="0"/>
                <a:buChar char="•"/>
              </a:pPr>
              <a:r>
                <a:rPr lang="en-US" sz="1400" b="0" i="0" u="none" strike="noStrike">
                  <a:solidFill>
                    <a:schemeClr val="tx1"/>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Account info</a:t>
              </a:r>
            </a:p>
            <a:p>
              <a:pPr marL="285750" indent="-285750">
                <a:buFont typeface="Arial" panose="020B0604020202020204" pitchFamily="34" charset="0"/>
                <a:buChar char="•"/>
              </a:pPr>
              <a:r>
                <a:rPr lang="en-US" sz="14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Branches</a:t>
              </a:r>
              <a:endParaRPr lang="en-US" sz="1400" b="0" i="0" u="none" strike="noStrike">
                <a:solidFill>
                  <a:schemeClr val="tx1"/>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grpSp>
      <p:grpSp>
        <p:nvGrpSpPr>
          <p:cNvPr id="11" name="Group 10">
            <a:extLst>
              <a:ext uri="{FF2B5EF4-FFF2-40B4-BE49-F238E27FC236}">
                <a16:creationId xmlns:a16="http://schemas.microsoft.com/office/drawing/2014/main" id="{F21C61A6-F229-341B-72D1-FCA7CBA3CD32}"/>
              </a:ext>
            </a:extLst>
          </p:cNvPr>
          <p:cNvGrpSpPr/>
          <p:nvPr/>
        </p:nvGrpSpPr>
        <p:grpSpPr>
          <a:xfrm>
            <a:off x="8082281" y="342411"/>
            <a:ext cx="2098039" cy="773584"/>
            <a:chOff x="1981147" y="3331063"/>
            <a:chExt cx="3003256" cy="1383257"/>
          </a:xfrm>
        </p:grpSpPr>
        <p:pic>
          <p:nvPicPr>
            <p:cNvPr id="12" name="Picture 11">
              <a:extLst>
                <a:ext uri="{FF2B5EF4-FFF2-40B4-BE49-F238E27FC236}">
                  <a16:creationId xmlns:a16="http://schemas.microsoft.com/office/drawing/2014/main" id="{E10EBAEA-7D72-25CE-CC0A-6C56B634C687}"/>
                </a:ext>
              </a:extLst>
            </p:cNvPr>
            <p:cNvPicPr>
              <a:picLocks noChangeAspect="1"/>
            </p:cNvPicPr>
            <p:nvPr/>
          </p:nvPicPr>
          <p:blipFill rotWithShape="1">
            <a:blip r:embed="rId3"/>
            <a:srcRect l="3281" t="16996" r="6106" b="35574"/>
            <a:stretch/>
          </p:blipFill>
          <p:spPr>
            <a:xfrm>
              <a:off x="1981148"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13" name="Rectangle 12">
              <a:extLst>
                <a:ext uri="{FF2B5EF4-FFF2-40B4-BE49-F238E27FC236}">
                  <a16:creationId xmlns:a16="http://schemas.microsoft.com/office/drawing/2014/main" id="{B0A502B8-4DC7-E7EB-B8A6-271B4FCD4EB2}"/>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CSV</a:t>
              </a:r>
            </a:p>
            <a:p>
              <a:pPr marL="285750" indent="-285750">
                <a:buFont typeface="Arial" panose="020B0604020202020204" pitchFamily="34" charset="0"/>
                <a:buChar char="•"/>
              </a:pPr>
              <a:r>
                <a:rPr lang="en-US" sz="1400" b="0" i="0" u="none" strike="noStrike">
                  <a:solidFill>
                    <a:schemeClr val="tx1"/>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Bank Branch</a:t>
              </a:r>
            </a:p>
          </p:txBody>
        </p:sp>
      </p:grpSp>
      <p:grpSp>
        <p:nvGrpSpPr>
          <p:cNvPr id="21" name="Group 20">
            <a:extLst>
              <a:ext uri="{FF2B5EF4-FFF2-40B4-BE49-F238E27FC236}">
                <a16:creationId xmlns:a16="http://schemas.microsoft.com/office/drawing/2014/main" id="{1A327B61-0EFF-D85F-82C0-8E2C4A1E6D96}"/>
              </a:ext>
            </a:extLst>
          </p:cNvPr>
          <p:cNvGrpSpPr/>
          <p:nvPr/>
        </p:nvGrpSpPr>
        <p:grpSpPr>
          <a:xfrm>
            <a:off x="8671560" y="1880943"/>
            <a:ext cx="2565401" cy="1398925"/>
            <a:chOff x="1981147" y="3331063"/>
            <a:chExt cx="3003256" cy="1383257"/>
          </a:xfrm>
        </p:grpSpPr>
        <p:pic>
          <p:nvPicPr>
            <p:cNvPr id="22" name="Picture 21">
              <a:extLst>
                <a:ext uri="{FF2B5EF4-FFF2-40B4-BE49-F238E27FC236}">
                  <a16:creationId xmlns:a16="http://schemas.microsoft.com/office/drawing/2014/main" id="{AC176BB8-A282-9EC6-BC90-38A810DBA376}"/>
                </a:ext>
              </a:extLst>
            </p:cNvPr>
            <p:cNvPicPr>
              <a:picLocks noChangeAspect="1"/>
            </p:cNvPicPr>
            <p:nvPr/>
          </p:nvPicPr>
          <p:blipFill rotWithShape="1">
            <a:blip r:embed="rId3"/>
            <a:srcRect l="3281" t="16996" r="6106" b="35574"/>
            <a:stretch/>
          </p:blipFill>
          <p:spPr>
            <a:xfrm>
              <a:off x="1981148" y="3331063"/>
              <a:ext cx="3003255" cy="1383257"/>
            </a:xfrm>
            <a:prstGeom prst="roundRect">
              <a:avLst>
                <a:gd name="adj" fmla="val 5321"/>
              </a:avLst>
            </a:prstGeom>
            <a:solidFill>
              <a:schemeClr val="bg1"/>
            </a:solidFill>
            <a:ln>
              <a:noFill/>
            </a:ln>
            <a:effectLst>
              <a:outerShdw blurRad="50800" dist="38100" dir="2700000" algn="t" rotWithShape="0">
                <a:prstClr val="black">
                  <a:alpha val="20000"/>
                </a:prstClr>
              </a:outerShdw>
            </a:effectLst>
          </p:spPr>
        </p:pic>
        <p:sp>
          <p:nvSpPr>
            <p:cNvPr id="45" name="Rectangle 44">
              <a:extLst>
                <a:ext uri="{FF2B5EF4-FFF2-40B4-BE49-F238E27FC236}">
                  <a16:creationId xmlns:a16="http://schemas.microsoft.com/office/drawing/2014/main" id="{0E81B21A-6AC4-D7DD-085F-146B712BB508}"/>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XML</a:t>
              </a:r>
            </a:p>
            <a:p>
              <a:pPr marL="285750" indent="-285750">
                <a:buFont typeface="Arial" panose="020B0604020202020204" pitchFamily="34" charset="0"/>
                <a:buChar char="•"/>
              </a:pPr>
              <a:r>
                <a:rPr lang="en-US" sz="14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Customer info</a:t>
              </a:r>
            </a:p>
            <a:p>
              <a:pPr marL="285750" indent="-285750">
                <a:buFont typeface="Arial" panose="020B0604020202020204" pitchFamily="34" charset="0"/>
                <a:buChar char="•"/>
              </a:pPr>
              <a:r>
                <a:rPr lang="en-US" sz="1400" b="0" i="0" u="none" strike="noStrike">
                  <a:solidFill>
                    <a:schemeClr val="tx1"/>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Account info</a:t>
              </a:r>
            </a:p>
            <a:p>
              <a:pPr marL="285750" indent="-285750">
                <a:buFont typeface="Arial" panose="020B0604020202020204" pitchFamily="34" charset="0"/>
                <a:buChar char="•"/>
              </a:pPr>
              <a:r>
                <a:rPr lang="en-US" sz="14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Savings account</a:t>
              </a:r>
              <a:endParaRPr lang="en-US" sz="1400" b="0" i="0" u="none" strike="noStrike">
                <a:solidFill>
                  <a:schemeClr val="tx1"/>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a:p>
              <a:pPr marL="285750" indent="-285750">
                <a:buFont typeface="Arial" panose="020B0604020202020204" pitchFamily="34" charset="0"/>
                <a:buChar char="•"/>
              </a:pPr>
              <a:r>
                <a:rPr lang="en-US" sz="1400" b="0" i="0" u="none" strike="noStrike">
                  <a:solidFill>
                    <a:schemeClr val="tx1"/>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Loan</a:t>
              </a:r>
            </a:p>
          </p:txBody>
        </p:sp>
      </p:grpSp>
      <p:grpSp>
        <p:nvGrpSpPr>
          <p:cNvPr id="50" name="Group 49">
            <a:extLst>
              <a:ext uri="{FF2B5EF4-FFF2-40B4-BE49-F238E27FC236}">
                <a16:creationId xmlns:a16="http://schemas.microsoft.com/office/drawing/2014/main" id="{6110C196-80D3-0285-A3D9-DB2E06BED6AB}"/>
              </a:ext>
            </a:extLst>
          </p:cNvPr>
          <p:cNvGrpSpPr/>
          <p:nvPr/>
        </p:nvGrpSpPr>
        <p:grpSpPr>
          <a:xfrm>
            <a:off x="4516120" y="2580406"/>
            <a:ext cx="2931160" cy="1302085"/>
            <a:chOff x="1981147" y="3331063"/>
            <a:chExt cx="3003256" cy="1383257"/>
          </a:xfrm>
        </p:grpSpPr>
        <p:pic>
          <p:nvPicPr>
            <p:cNvPr id="55" name="Picture 54">
              <a:extLst>
                <a:ext uri="{FF2B5EF4-FFF2-40B4-BE49-F238E27FC236}">
                  <a16:creationId xmlns:a16="http://schemas.microsoft.com/office/drawing/2014/main" id="{D50E28E1-F2CD-C845-AF5E-56B517E07B94}"/>
                </a:ext>
              </a:extLst>
            </p:cNvPr>
            <p:cNvPicPr>
              <a:picLocks noChangeAspect="1"/>
            </p:cNvPicPr>
            <p:nvPr/>
          </p:nvPicPr>
          <p:blipFill rotWithShape="1">
            <a:blip r:embed="rId3"/>
            <a:srcRect l="3281" t="16996" r="6106" b="35574"/>
            <a:stretch/>
          </p:blipFill>
          <p:spPr>
            <a:xfrm>
              <a:off x="1981148"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56" name="Rectangle 55">
              <a:extLst>
                <a:ext uri="{FF2B5EF4-FFF2-40B4-BE49-F238E27FC236}">
                  <a16:creationId xmlns:a16="http://schemas.microsoft.com/office/drawing/2014/main" id="{D1BFCB8A-E07C-474A-B507-08C353210DD7}"/>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External DB</a:t>
              </a:r>
            </a:p>
            <a:p>
              <a:pPr marL="285750" indent="-285750">
                <a:buFont typeface="Arial" panose="020B0604020202020204" pitchFamily="34" charset="0"/>
                <a:buChar char="•"/>
              </a:pPr>
              <a:r>
                <a:rPr lang="en-US" sz="14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Transaction</a:t>
              </a:r>
            </a:p>
            <a:p>
              <a:pPr marL="285750" indent="-285750">
                <a:buFont typeface="Arial" panose="020B0604020202020204" pitchFamily="34" charset="0"/>
                <a:buChar char="•"/>
              </a:pPr>
              <a:r>
                <a:rPr lang="en-US" sz="1400" b="0" i="0" u="none" strike="noStrike">
                  <a:solidFill>
                    <a:schemeClr val="tx1"/>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rPr>
                <a:t>Savings transactions</a:t>
              </a:r>
            </a:p>
            <a:p>
              <a:pPr marL="285750" indent="-285750">
                <a:buFont typeface="Arial" panose="020B0604020202020204" pitchFamily="34" charset="0"/>
                <a:buChar char="•"/>
              </a:pPr>
              <a:r>
                <a:rPr lang="en-US" sz="14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Loan payment</a:t>
              </a:r>
              <a:endParaRPr lang="en-US" sz="1400" b="0" i="0" u="none" strike="noStrike">
                <a:solidFill>
                  <a:schemeClr val="tx1"/>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grpSp>
      <p:grpSp>
        <p:nvGrpSpPr>
          <p:cNvPr id="76" name="Group 75">
            <a:extLst>
              <a:ext uri="{FF2B5EF4-FFF2-40B4-BE49-F238E27FC236}">
                <a16:creationId xmlns:a16="http://schemas.microsoft.com/office/drawing/2014/main" id="{FDBC5571-E684-CB7E-F086-06FDE7CFC467}"/>
              </a:ext>
            </a:extLst>
          </p:cNvPr>
          <p:cNvGrpSpPr/>
          <p:nvPr/>
        </p:nvGrpSpPr>
        <p:grpSpPr>
          <a:xfrm>
            <a:off x="4516120" y="4576762"/>
            <a:ext cx="2931160" cy="1302085"/>
            <a:chOff x="1981147" y="3331063"/>
            <a:chExt cx="3003256" cy="1383257"/>
          </a:xfrm>
        </p:grpSpPr>
        <p:pic>
          <p:nvPicPr>
            <p:cNvPr id="77" name="Picture 76">
              <a:extLst>
                <a:ext uri="{FF2B5EF4-FFF2-40B4-BE49-F238E27FC236}">
                  <a16:creationId xmlns:a16="http://schemas.microsoft.com/office/drawing/2014/main" id="{A224598C-4E39-695E-BDAB-9BC694B90E20}"/>
                </a:ext>
              </a:extLst>
            </p:cNvPr>
            <p:cNvPicPr>
              <a:picLocks noChangeAspect="1"/>
            </p:cNvPicPr>
            <p:nvPr/>
          </p:nvPicPr>
          <p:blipFill rotWithShape="1">
            <a:blip r:embed="rId3"/>
            <a:srcRect l="3281" t="16996" r="6106" b="35574"/>
            <a:stretch/>
          </p:blipFill>
          <p:spPr>
            <a:xfrm>
              <a:off x="1981148" y="3331063"/>
              <a:ext cx="3003255" cy="1383257"/>
            </a:xfrm>
            <a:prstGeom prst="roundRect">
              <a:avLst>
                <a:gd name="adj" fmla="val 7500"/>
              </a:avLst>
            </a:prstGeom>
            <a:solidFill>
              <a:schemeClr val="bg1"/>
            </a:solidFill>
            <a:ln>
              <a:noFill/>
            </a:ln>
            <a:effectLst>
              <a:outerShdw blurRad="50800" dist="38100" dir="2700000" algn="t" rotWithShape="0">
                <a:prstClr val="black">
                  <a:alpha val="20000"/>
                </a:prstClr>
              </a:outerShdw>
            </a:effectLst>
          </p:spPr>
        </p:pic>
        <p:sp>
          <p:nvSpPr>
            <p:cNvPr id="79" name="Rectangle 78">
              <a:extLst>
                <a:ext uri="{FF2B5EF4-FFF2-40B4-BE49-F238E27FC236}">
                  <a16:creationId xmlns:a16="http://schemas.microsoft.com/office/drawing/2014/main" id="{8AB3F2C0-EEB4-3B86-FE75-B36AE450E4A7}"/>
                </a:ext>
              </a:extLst>
            </p:cNvPr>
            <p:cNvSpPr/>
            <p:nvPr/>
          </p:nvSpPr>
          <p:spPr>
            <a:xfrm>
              <a:off x="1981147" y="3331064"/>
              <a:ext cx="3003255" cy="1383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ctr"/>
            <a:lstStyle/>
            <a:p>
              <a:r>
                <a:rPr lang="en-US" sz="1400" b="0" i="0" u="none" strike="noStrike">
                  <a:solidFill>
                    <a:schemeClr val="tx1"/>
                  </a:solidFill>
                  <a:effectLst/>
                  <a:latin typeface="JetBrains Mono ExtraBold" panose="02000009000000000000" pitchFamily="49" charset="0"/>
                  <a:ea typeface="JetBrains Mono ExtraBold" panose="02000009000000000000" pitchFamily="49" charset="0"/>
                  <a:cs typeface="JetBrains Mono ExtraBold" panose="02000009000000000000" pitchFamily="49" charset="0"/>
                </a:rPr>
                <a:t>API</a:t>
              </a:r>
            </a:p>
            <a:p>
              <a:pPr marL="285750" indent="-285750">
                <a:buFont typeface="Arial" panose="020B0604020202020204" pitchFamily="34" charset="0"/>
                <a:buChar char="•"/>
              </a:pPr>
              <a:r>
                <a:rPr lang="en-US" sz="1400">
                  <a:solidFill>
                    <a:schemeClr val="tx1"/>
                  </a:solidFill>
                  <a:latin typeface="JetBrains Mono NL SemiBold" panose="02000009000000000000" pitchFamily="49" charset="0"/>
                  <a:ea typeface="JetBrains Mono NL SemiBold" panose="02000009000000000000" pitchFamily="49" charset="0"/>
                  <a:cs typeface="JetBrains Mono NL SemiBold" panose="02000009000000000000" pitchFamily="49" charset="0"/>
                </a:rPr>
                <a:t>ATM information</a:t>
              </a:r>
              <a:endParaRPr lang="en-US" sz="1400" b="0" i="0" u="none" strike="noStrike">
                <a:solidFill>
                  <a:schemeClr val="tx1"/>
                </a:solidFill>
                <a:effectLst/>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grpSp>
      <p:cxnSp>
        <p:nvCxnSpPr>
          <p:cNvPr id="10" name="Connector: Curved 9">
            <a:extLst>
              <a:ext uri="{FF2B5EF4-FFF2-40B4-BE49-F238E27FC236}">
                <a16:creationId xmlns:a16="http://schemas.microsoft.com/office/drawing/2014/main" id="{2C0EAB59-FFC1-6FD8-DA07-5C84732B19C7}"/>
              </a:ext>
            </a:extLst>
          </p:cNvPr>
          <p:cNvCxnSpPr>
            <a:stCxn id="43" idx="3"/>
            <a:endCxn id="8" idx="1"/>
          </p:cNvCxnSpPr>
          <p:nvPr/>
        </p:nvCxnSpPr>
        <p:spPr>
          <a:xfrm flipV="1">
            <a:off x="2848585" y="1380246"/>
            <a:ext cx="1667536" cy="2412243"/>
          </a:xfrm>
          <a:prstGeom prst="curvedConnector3">
            <a:avLst/>
          </a:prstGeom>
          <a:ln w="25400" cap="rnd">
            <a:solidFill>
              <a:schemeClr val="tx1"/>
            </a:solidFill>
            <a:round/>
            <a:tailEnd type="arrow"/>
          </a:ln>
        </p:spPr>
        <p:style>
          <a:lnRef idx="2">
            <a:schemeClr val="accent1"/>
          </a:lnRef>
          <a:fillRef idx="0">
            <a:schemeClr val="accent1"/>
          </a:fillRef>
          <a:effectRef idx="1">
            <a:schemeClr val="accent1"/>
          </a:effectRef>
          <a:fontRef idx="minor">
            <a:schemeClr val="tx1"/>
          </a:fontRef>
        </p:style>
      </p:cxnSp>
      <p:cxnSp>
        <p:nvCxnSpPr>
          <p:cNvPr id="14" name="Connector: Curved 13">
            <a:extLst>
              <a:ext uri="{FF2B5EF4-FFF2-40B4-BE49-F238E27FC236}">
                <a16:creationId xmlns:a16="http://schemas.microsoft.com/office/drawing/2014/main" id="{EAD2C7BA-9C82-7EFC-3365-4FE92E11FDF9}"/>
              </a:ext>
            </a:extLst>
          </p:cNvPr>
          <p:cNvCxnSpPr>
            <a:cxnSpLocks/>
            <a:stCxn id="8" idx="3"/>
            <a:endCxn id="13" idx="1"/>
          </p:cNvCxnSpPr>
          <p:nvPr/>
        </p:nvCxnSpPr>
        <p:spPr>
          <a:xfrm flipV="1">
            <a:off x="6837678" y="729204"/>
            <a:ext cx="1244603" cy="651042"/>
          </a:xfrm>
          <a:prstGeom prst="curvedConnector3">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cxnSp>
        <p:nvCxnSpPr>
          <p:cNvPr id="47" name="Connector: Curved 46">
            <a:extLst>
              <a:ext uri="{FF2B5EF4-FFF2-40B4-BE49-F238E27FC236}">
                <a16:creationId xmlns:a16="http://schemas.microsoft.com/office/drawing/2014/main" id="{3284F675-9391-08A7-3F7A-DAB557FA1223}"/>
              </a:ext>
            </a:extLst>
          </p:cNvPr>
          <p:cNvCxnSpPr>
            <a:cxnSpLocks/>
            <a:stCxn id="8" idx="3"/>
            <a:endCxn id="22" idx="1"/>
          </p:cNvCxnSpPr>
          <p:nvPr/>
        </p:nvCxnSpPr>
        <p:spPr>
          <a:xfrm>
            <a:off x="6837678" y="1380246"/>
            <a:ext cx="1833883" cy="1200160"/>
          </a:xfrm>
          <a:prstGeom prst="curvedConnector3">
            <a:avLst/>
          </a:prstGeom>
          <a:ln w="25400" cap="rnd">
            <a:solidFill>
              <a:schemeClr val="tx1"/>
            </a:solidFill>
            <a:round/>
            <a:tailEnd type="arrow"/>
          </a:ln>
        </p:spPr>
        <p:style>
          <a:lnRef idx="2">
            <a:schemeClr val="accent1"/>
          </a:lnRef>
          <a:fillRef idx="0">
            <a:schemeClr val="accent1"/>
          </a:fillRef>
          <a:effectRef idx="1">
            <a:schemeClr val="accent1"/>
          </a:effectRef>
          <a:fontRef idx="minor">
            <a:schemeClr val="tx1"/>
          </a:fontRef>
        </p:style>
      </p:cxnSp>
      <p:cxnSp>
        <p:nvCxnSpPr>
          <p:cNvPr id="57" name="Connector: Curved 56">
            <a:extLst>
              <a:ext uri="{FF2B5EF4-FFF2-40B4-BE49-F238E27FC236}">
                <a16:creationId xmlns:a16="http://schemas.microsoft.com/office/drawing/2014/main" id="{FDEE059F-A5BB-A80C-5057-EE7C4F2323BE}"/>
              </a:ext>
            </a:extLst>
          </p:cNvPr>
          <p:cNvCxnSpPr>
            <a:cxnSpLocks/>
            <a:stCxn id="43" idx="3"/>
            <a:endCxn id="55" idx="1"/>
          </p:cNvCxnSpPr>
          <p:nvPr/>
        </p:nvCxnSpPr>
        <p:spPr>
          <a:xfrm flipV="1">
            <a:off x="2848585" y="3231449"/>
            <a:ext cx="1667536" cy="561040"/>
          </a:xfrm>
          <a:prstGeom prst="curvedConnector3">
            <a:avLst>
              <a:gd name="adj1" fmla="val 50000"/>
            </a:avLst>
          </a:prstGeom>
          <a:ln w="25400" cap="rnd">
            <a:solidFill>
              <a:schemeClr val="tx1"/>
            </a:solidFill>
            <a:round/>
            <a:tailEnd type="arrow"/>
          </a:ln>
        </p:spPr>
        <p:style>
          <a:lnRef idx="2">
            <a:schemeClr val="accent1"/>
          </a:lnRef>
          <a:fillRef idx="0">
            <a:schemeClr val="accent1"/>
          </a:fillRef>
          <a:effectRef idx="1">
            <a:schemeClr val="accent1"/>
          </a:effectRef>
          <a:fontRef idx="minor">
            <a:schemeClr val="tx1"/>
          </a:fontRef>
        </p:style>
      </p:cxnSp>
      <p:cxnSp>
        <p:nvCxnSpPr>
          <p:cNvPr id="80" name="Connector: Curved 79">
            <a:extLst>
              <a:ext uri="{FF2B5EF4-FFF2-40B4-BE49-F238E27FC236}">
                <a16:creationId xmlns:a16="http://schemas.microsoft.com/office/drawing/2014/main" id="{59B677DB-66EC-F252-CA06-D2C2FB443B23}"/>
              </a:ext>
            </a:extLst>
          </p:cNvPr>
          <p:cNvCxnSpPr>
            <a:cxnSpLocks/>
            <a:stCxn id="43" idx="3"/>
            <a:endCxn id="79" idx="1"/>
          </p:cNvCxnSpPr>
          <p:nvPr/>
        </p:nvCxnSpPr>
        <p:spPr>
          <a:xfrm>
            <a:off x="2848585" y="3792489"/>
            <a:ext cx="1667535" cy="1435316"/>
          </a:xfrm>
          <a:prstGeom prst="curvedConnector3">
            <a:avLst>
              <a:gd name="adj1" fmla="val 50000"/>
            </a:avLst>
          </a:prstGeom>
          <a:ln w="25400" cap="rnd">
            <a:solidFill>
              <a:schemeClr val="tx1"/>
            </a:solidFill>
            <a:round/>
            <a:headEnd type="ova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463491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C99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C32181-E90D-26AE-D531-F53BDDA208FA}"/>
              </a:ext>
            </a:extLst>
          </p:cNvPr>
          <p:cNvSpPr txBox="1"/>
          <p:nvPr/>
        </p:nvSpPr>
        <p:spPr>
          <a:xfrm>
            <a:off x="1927123" y="3013501"/>
            <a:ext cx="8337754" cy="830997"/>
          </a:xfrm>
          <a:prstGeom prst="rect">
            <a:avLst/>
          </a:prstGeom>
          <a:noFill/>
        </p:spPr>
        <p:txBody>
          <a:bodyPr wrap="square" rtlCol="0">
            <a:spAutoFit/>
          </a:bodyPr>
          <a:lstStyle/>
          <a:p>
            <a:pPr algn="ctr"/>
            <a:r>
              <a:rPr lang="en-US" sz="48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data integration</a:t>
            </a:r>
            <a:endParaRPr lang="en-AS" sz="48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5" name="TextBox 4">
            <a:extLst>
              <a:ext uri="{FF2B5EF4-FFF2-40B4-BE49-F238E27FC236}">
                <a16:creationId xmlns:a16="http://schemas.microsoft.com/office/drawing/2014/main" id="{2428B4E7-962F-9628-A109-766BB8A2E1E0}"/>
              </a:ext>
            </a:extLst>
          </p:cNvPr>
          <p:cNvSpPr txBox="1"/>
          <p:nvPr/>
        </p:nvSpPr>
        <p:spPr>
          <a:xfrm>
            <a:off x="0" y="6414632"/>
            <a:ext cx="1534160" cy="443368"/>
          </a:xfrm>
          <a:prstGeom prst="rect">
            <a:avLst/>
          </a:prstGeom>
          <a:noFill/>
        </p:spPr>
        <p:txBody>
          <a:bodyPr wrap="square" lIns="216000" bIns="180000" rtlCol="0">
            <a:spAutoFit/>
          </a:bodyPr>
          <a:lstStyle/>
          <a:p>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cerebro</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
        <p:nvSpPr>
          <p:cNvPr id="6" name="TextBox 5">
            <a:extLst>
              <a:ext uri="{FF2B5EF4-FFF2-40B4-BE49-F238E27FC236}">
                <a16:creationId xmlns:a16="http://schemas.microsoft.com/office/drawing/2014/main" id="{51D5582A-8CF5-7E8E-6861-274248E8EE35}"/>
              </a:ext>
            </a:extLst>
          </p:cNvPr>
          <p:cNvSpPr txBox="1"/>
          <p:nvPr/>
        </p:nvSpPr>
        <p:spPr>
          <a:xfrm>
            <a:off x="11043920" y="6414632"/>
            <a:ext cx="1148080" cy="443368"/>
          </a:xfrm>
          <a:prstGeom prst="rect">
            <a:avLst/>
          </a:prstGeom>
          <a:noFill/>
        </p:spPr>
        <p:txBody>
          <a:bodyPr wrap="square" lIns="216000" rIns="216000" bIns="180000" rtlCol="0">
            <a:spAutoFit/>
          </a:bodyPr>
          <a:lstStyle/>
          <a:p>
            <a:pPr algn="r"/>
            <a:r>
              <a:rPr lang="en-U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rPr>
              <a:t>5</a:t>
            </a:r>
            <a:endParaRPr lang="en-AS" sz="1400">
              <a:latin typeface="JetBrains Mono NL SemiBold" panose="02000009000000000000" pitchFamily="49" charset="0"/>
              <a:ea typeface="JetBrains Mono NL SemiBold" panose="02000009000000000000" pitchFamily="49" charset="0"/>
              <a:cs typeface="JetBrains Mono NL SemiBold" panose="02000009000000000000" pitchFamily="49" charset="0"/>
            </a:endParaRPr>
          </a:p>
        </p:txBody>
      </p:sp>
    </p:spTree>
    <p:extLst>
      <p:ext uri="{BB962C8B-B14F-4D97-AF65-F5344CB8AC3E}">
        <p14:creationId xmlns:p14="http://schemas.microsoft.com/office/powerpoint/2010/main" val="3635772941"/>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2114</TotalTime>
  <Words>2384</Words>
  <Application>Microsoft Office PowerPoint</Application>
  <PresentationFormat>Widescreen</PresentationFormat>
  <Paragraphs>641</Paragraphs>
  <Slides>47</Slides>
  <Notes>28</Notes>
  <HiddenSlides>18</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47</vt:i4>
      </vt:variant>
    </vt:vector>
  </HeadingPairs>
  <TitlesOfParts>
    <vt:vector size="60" baseType="lpstr">
      <vt:lpstr>Aptos</vt:lpstr>
      <vt:lpstr>Aptos Display</vt:lpstr>
      <vt:lpstr>Arial</vt:lpstr>
      <vt:lpstr>Calibri</vt:lpstr>
      <vt:lpstr>Courier New</vt:lpstr>
      <vt:lpstr>JetBrains Mono</vt:lpstr>
      <vt:lpstr>JetBrains Mono ExtraBold</vt:lpstr>
      <vt:lpstr>JetBrains Mono Medium</vt:lpstr>
      <vt:lpstr>JetBrains Mono NL</vt:lpstr>
      <vt:lpstr>JetBrains Mono NL Light</vt:lpstr>
      <vt:lpstr>JetBrains Mono NL SemiBold</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jazz Dũng</dc:creator>
  <cp:lastModifiedBy>jazz Dũng</cp:lastModifiedBy>
  <cp:revision>35</cp:revision>
  <dcterms:created xsi:type="dcterms:W3CDTF">2024-05-22T02:30:24Z</dcterms:created>
  <dcterms:modified xsi:type="dcterms:W3CDTF">2024-06-03T05:53:38Z</dcterms:modified>
</cp:coreProperties>
</file>